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2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9BF8FBA-9D38-8227-5D47-DFD433C424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02ECD3CE-02F4-B0DB-0214-D0381979E8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52396A2-8ECF-0760-EE40-655EF0351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854C-D547-4DC2-81CE-95797074AD9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377A8F8-7C94-347B-1352-918AB6530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BF01A56-699C-836A-C556-C2D7C7B3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5897-A7F7-4370-84F4-49E35D90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35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8BE7A4F-7625-3D55-564F-01D34771E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DD505B07-6309-9711-3034-CB81CAD1CE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21EE285-64A3-3492-AF17-4AF3CDB05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854C-D547-4DC2-81CE-95797074AD9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819ABE4-747D-7D1F-782C-598CE02B2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6C0D156-F77A-0C12-E2D6-C0922B8A4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5897-A7F7-4370-84F4-49E35D90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51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01650388-7396-61B1-256E-FBA86E5471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C63369AF-7816-3494-2355-AE2CC1D1C0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48B134F-D696-D8AC-45CF-7EB2378DB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854C-D547-4DC2-81CE-95797074AD9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3567CA9-56BF-E752-2EBE-8E3CF2D3C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AA4DA43-21D9-93E4-CBA6-3D625214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5897-A7F7-4370-84F4-49E35D90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199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C8E2BC7-75DC-FFD4-70D2-5A4168CE9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43193FA-0524-5D86-0986-FDE589CC6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566FF2D-483D-255B-19F4-AAF759057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854C-D547-4DC2-81CE-95797074AD9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EEE9020-6E64-7F36-1EE7-7486B63D0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774E05B-469C-676E-667C-44E3F820B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5897-A7F7-4370-84F4-49E35D90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11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29385F6-A350-F37D-C745-D9DC52B87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1C2AAEC4-9128-5E79-3E7B-7C29B77786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BF0D102-AAE8-50EF-0EFE-0DF690EF0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854C-D547-4DC2-81CE-95797074AD9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2462F59-F1C0-09A1-2937-32991FA91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A7AAF1B-6D8F-C49E-E564-AB34298AA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5897-A7F7-4370-84F4-49E35D90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204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E96C3C3-2530-6C4F-9C59-8BE142F93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2C5E9A2-1747-59F5-015E-74448FE6B7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804A3040-E160-7910-1205-203D0551F4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890E066E-B1FA-29B7-EC1F-DA6ED0FF0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854C-D547-4DC2-81CE-95797074AD9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7CB9922-FAD7-35E7-F2E6-FA097F5DB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5537D6B5-AAA8-F302-C0B2-35451FE8F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5897-A7F7-4370-84F4-49E35D90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7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C6392B0-4936-193C-57AA-41CAB2F08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D8B0C27-B231-A403-91C5-BD92599522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E019F81D-B986-0453-059D-F7D1274A5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85A1693E-7494-4C38-1153-42C9821B3C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AD4B3ECE-49EB-AD59-2081-6B7D36E136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65BF230C-EE19-BAFA-848A-B2509D50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854C-D547-4DC2-81CE-95797074AD9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D2BCC81A-5C83-B3F4-F5B7-F7254CA0F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0CAC7652-CE1D-7618-7743-9932423E3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5897-A7F7-4370-84F4-49E35D90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642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75E2A21-2F5C-0273-3848-9971A91C4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B9D6E5F9-0A77-0E65-4EE9-D2C85C39B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854C-D547-4DC2-81CE-95797074AD9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2CA3C6B4-32F3-664D-A17A-7102020D1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26017CF5-CFE9-BA96-58AE-4B35E557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5897-A7F7-4370-84F4-49E35D90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827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979600D4-CB75-0583-0684-1F002324C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854C-D547-4DC2-81CE-95797074AD9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087787C6-9584-A6A0-4EC7-995C8884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592434E1-C69E-3D32-1C29-1D91DD59E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5897-A7F7-4370-84F4-49E35D90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12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C175AD1-E4E1-8357-BD12-1F7E8CF84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CE5D88A-5DFF-E57E-93DD-D413CF3E3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AC54DE19-CE05-C465-C0D8-DF1CFE923A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AFDBB2E3-7A67-83C6-A884-6E956FA9A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854C-D547-4DC2-81CE-95797074AD9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56D47E45-000F-2C45-1661-EA20A70BF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3073A14-ADFF-5764-1BE7-B879065C8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5897-A7F7-4370-84F4-49E35D90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261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A04B7FB-652A-9879-092E-135DA9B5E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A2A33923-FEA8-E7E9-7349-7A7D02C6E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312A327A-5E0C-B004-13EE-232051899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4B52016-7ECD-872C-A0EA-FEC1637FA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854C-D547-4DC2-81CE-95797074AD9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147C9885-6942-49CD-7688-B2E4588C5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855CE9A9-7300-991E-32B9-89EE28A3E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55897-A7F7-4370-84F4-49E35D90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829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B6538C97-BDE9-DA17-A9E4-8274387B4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E1FD7189-362A-D47B-BC5A-D8F3CCB9FC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7270403-4442-7672-F688-8D558A9DF7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3854C-D547-4DC2-81CE-95797074AD94}" type="datetimeFigureOut">
              <a:rPr lang="en-US" smtClean="0"/>
              <a:t>8/1/2022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150BA83-F9B3-5692-A149-BDBC34825D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4534451-103F-07A1-8930-6468295B14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55897-A7F7-4370-84F4-49E35D90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2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id="{93E98085-121D-52B1-07F1-A6DD2A19A7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70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Eszter</dc:creator>
  <cp:lastModifiedBy>Eszter</cp:lastModifiedBy>
  <cp:revision>1</cp:revision>
  <dcterms:created xsi:type="dcterms:W3CDTF">2022-07-31T23:48:10Z</dcterms:created>
  <dcterms:modified xsi:type="dcterms:W3CDTF">2022-07-31T23:49:13Z</dcterms:modified>
</cp:coreProperties>
</file>