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03" r:id="rId2"/>
    <p:sldId id="404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807" autoAdjust="0"/>
  </p:normalViewPr>
  <p:slideViewPr>
    <p:cSldViewPr snapToGrid="0">
      <p:cViewPr varScale="1">
        <p:scale>
          <a:sx n="73" d="100"/>
          <a:sy n="73" d="100"/>
        </p:scale>
        <p:origin x="1027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4C06C-3A8D-45BB-8CF2-48E71B15B85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96768-0552-4B27-BDF5-2074D602F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504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407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6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7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85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07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03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0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74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123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80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24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C0FF6-F213-4294-AAC0-7C9560F40FC4}" type="datetimeFigureOut">
              <a:rPr kumimoji="1" lang="ja-JP" altLang="en-US" smtClean="0"/>
              <a:t>2023/3/24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7EFA-D7F8-4AE7-8746-7CD18FFF40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580E6A-3290-0E45-A8F0-253AA5B58A7B}"/>
              </a:ext>
            </a:extLst>
          </p:cNvPr>
          <p:cNvSpPr txBox="1"/>
          <p:nvPr/>
        </p:nvSpPr>
        <p:spPr>
          <a:xfrm>
            <a:off x="241300" y="5123102"/>
            <a:ext cx="11709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S1. Pathological images of the uterine tumor. (A) Estrogen receptor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positive (B)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Progesteron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receptor positive (C) p53</a:t>
            </a:r>
            <a:r>
              <a:rPr lang="en-US" altLang="ja-JP" sz="18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null</a:t>
            </a:r>
            <a:endParaRPr lang="ja-JP" altLang="ja-JP" sz="14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5BED72C-8AE6-0D5D-23A4-E3EF8601BD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83" y="1207008"/>
            <a:ext cx="3487466" cy="264566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B575C10-9E36-489E-C7E3-EEFA6C39CE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53" y="1207008"/>
            <a:ext cx="3588187" cy="272207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D40867-4094-1402-BE21-0A54F5151E93}"/>
              </a:ext>
            </a:extLst>
          </p:cNvPr>
          <p:cNvSpPr txBox="1"/>
          <p:nvPr/>
        </p:nvSpPr>
        <p:spPr>
          <a:xfrm>
            <a:off x="466483" y="3929081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FDE880-B0B4-5795-7489-C3E9E089C050}"/>
              </a:ext>
            </a:extLst>
          </p:cNvPr>
          <p:cNvSpPr txBox="1"/>
          <p:nvPr/>
        </p:nvSpPr>
        <p:spPr>
          <a:xfrm>
            <a:off x="4421771" y="3963285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923EAC0-C192-6BB8-B742-4C7DB7032C3F}"/>
              </a:ext>
            </a:extLst>
          </p:cNvPr>
          <p:cNvSpPr txBox="1"/>
          <p:nvPr/>
        </p:nvSpPr>
        <p:spPr>
          <a:xfrm>
            <a:off x="8476627" y="3978370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E1588DB-93FE-FD91-8F93-71C8A39FCF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771" y="1252744"/>
            <a:ext cx="3467609" cy="26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62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580E6A-3290-0E45-A8F0-253AA5B58A7B}"/>
              </a:ext>
            </a:extLst>
          </p:cNvPr>
          <p:cNvSpPr txBox="1"/>
          <p:nvPr/>
        </p:nvSpPr>
        <p:spPr>
          <a:xfrm>
            <a:off x="482600" y="5988734"/>
            <a:ext cx="11709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altLang="ja-JP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Pathological images of the breast cancer. (A) Hematoxylin and eosin staining showing </a:t>
            </a:r>
            <a:r>
              <a:rPr lang="en-US" altLang="ja-JP" sz="18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invasive ductal carcinoma, </a:t>
            </a:r>
            <a:r>
              <a:rPr lang="en-US" altLang="ja-JP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scirrhous type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.(B) ER : 3+ (100%), (C)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PgR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: 2+ (3%); (D)Her2 : 2+, (E) E-cadherin : positive</a:t>
            </a:r>
            <a:endParaRPr lang="ja-JP" altLang="ja-JP" sz="14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826D2FA-6C00-2915-0BF4-32AC4D94F7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44" y="3065913"/>
            <a:ext cx="3121152" cy="234086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7E6F4FC-33C6-A010-A82A-3BFE72B3D1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2" y="222935"/>
            <a:ext cx="3121152" cy="2340864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852F67-1BCC-1575-B274-21B4A0189C79}"/>
              </a:ext>
            </a:extLst>
          </p:cNvPr>
          <p:cNvSpPr txBox="1"/>
          <p:nvPr/>
        </p:nvSpPr>
        <p:spPr>
          <a:xfrm>
            <a:off x="580136" y="2598003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A70227E-56DF-E047-A3BE-A2FE20FACA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257139"/>
            <a:ext cx="3121152" cy="234086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2ADE7319-6BD5-41C3-2FA1-08B156731E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7552" y="257139"/>
            <a:ext cx="3121152" cy="2340864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102AA00-4E7D-839B-8C74-45F945A30943}"/>
              </a:ext>
            </a:extLst>
          </p:cNvPr>
          <p:cNvSpPr txBox="1"/>
          <p:nvPr/>
        </p:nvSpPr>
        <p:spPr>
          <a:xfrm>
            <a:off x="4535424" y="2632207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BE09BE-6919-0F79-2B99-190872924042}"/>
              </a:ext>
            </a:extLst>
          </p:cNvPr>
          <p:cNvSpPr txBox="1"/>
          <p:nvPr/>
        </p:nvSpPr>
        <p:spPr>
          <a:xfrm>
            <a:off x="8590280" y="2647292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ja-JP" altLang="en-US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479A65E-B90A-2185-0C62-5E7C11C3DB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64" y="3123770"/>
            <a:ext cx="3121152" cy="2340864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D4CCCD8-7FE9-5CA0-0436-AAA2860BBB7C}"/>
              </a:ext>
            </a:extLst>
          </p:cNvPr>
          <p:cNvSpPr txBox="1"/>
          <p:nvPr/>
        </p:nvSpPr>
        <p:spPr>
          <a:xfrm>
            <a:off x="1962912" y="5464634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40E4FC8-D0A6-B8C8-4A3A-D3075A309A5F}"/>
              </a:ext>
            </a:extLst>
          </p:cNvPr>
          <p:cNvSpPr txBox="1"/>
          <p:nvPr/>
        </p:nvSpPr>
        <p:spPr>
          <a:xfrm>
            <a:off x="6337300" y="5434736"/>
            <a:ext cx="6217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1431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110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actis</dc:creator>
  <cp:lastModifiedBy>Manuela Florina Marcus</cp:lastModifiedBy>
  <cp:revision>28</cp:revision>
  <dcterms:created xsi:type="dcterms:W3CDTF">2020-07-01T06:14:37Z</dcterms:created>
  <dcterms:modified xsi:type="dcterms:W3CDTF">2023-03-24T14:18:23Z</dcterms:modified>
</cp:coreProperties>
</file>