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3"/>
  </p:notesMasterIdLst>
  <p:sldIdLst>
    <p:sldId id="256" r:id="rId2"/>
  </p:sldIdLst>
  <p:sldSz cx="12617450" cy="12192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6588"/>
    <p:restoredTop sz="86386"/>
  </p:normalViewPr>
  <p:slideViewPr>
    <p:cSldViewPr snapToGrid="0">
      <p:cViewPr varScale="1">
        <p:scale>
          <a:sx n="103" d="100"/>
          <a:sy n="103" d="100"/>
        </p:scale>
        <p:origin x="1016" y="20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66" d="100"/>
        <a:sy n="66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FEBF4B-0517-5748-A696-557B812C4136}" type="datetimeFigureOut">
              <a:rPr lang="de-DE" smtClean="0"/>
              <a:t>01.03.23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831975" y="1143000"/>
            <a:ext cx="31940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2D803C-6DBD-4C40-8721-29ACC4C3CE7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021255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2D803C-6DBD-4C40-8721-29ACC4C3CE7E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936809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46309" y="1995312"/>
            <a:ext cx="10724833" cy="4244622"/>
          </a:xfrm>
        </p:spPr>
        <p:txBody>
          <a:bodyPr anchor="b"/>
          <a:lstStyle>
            <a:lvl1pPr algn="ctr">
              <a:defRPr sz="8279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77181" y="6403623"/>
            <a:ext cx="9463088" cy="2943577"/>
          </a:xfrm>
        </p:spPr>
        <p:txBody>
          <a:bodyPr/>
          <a:lstStyle>
            <a:lvl1pPr marL="0" indent="0" algn="ctr">
              <a:buNone/>
              <a:defRPr sz="3312"/>
            </a:lvl1pPr>
            <a:lvl2pPr marL="630890" indent="0" algn="ctr">
              <a:buNone/>
              <a:defRPr sz="2760"/>
            </a:lvl2pPr>
            <a:lvl3pPr marL="1261781" indent="0" algn="ctr">
              <a:buNone/>
              <a:defRPr sz="2484"/>
            </a:lvl3pPr>
            <a:lvl4pPr marL="1892671" indent="0" algn="ctr">
              <a:buNone/>
              <a:defRPr sz="2208"/>
            </a:lvl4pPr>
            <a:lvl5pPr marL="2523561" indent="0" algn="ctr">
              <a:buNone/>
              <a:defRPr sz="2208"/>
            </a:lvl5pPr>
            <a:lvl6pPr marL="3154451" indent="0" algn="ctr">
              <a:buNone/>
              <a:defRPr sz="2208"/>
            </a:lvl6pPr>
            <a:lvl7pPr marL="3785342" indent="0" algn="ctr">
              <a:buNone/>
              <a:defRPr sz="2208"/>
            </a:lvl7pPr>
            <a:lvl8pPr marL="4416232" indent="0" algn="ctr">
              <a:buNone/>
              <a:defRPr sz="2208"/>
            </a:lvl8pPr>
            <a:lvl9pPr marL="5047122" indent="0" algn="ctr">
              <a:buNone/>
              <a:defRPr sz="2208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74549-075C-6D41-8D39-1084478DDF71}" type="datetimeFigureOut">
              <a:rPr lang="de-DE" smtClean="0"/>
              <a:t>01.03.23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7CBB0-A516-EC44-81A4-E04B79C6A8C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828738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74549-075C-6D41-8D39-1084478DDF71}" type="datetimeFigureOut">
              <a:rPr lang="de-DE" smtClean="0"/>
              <a:t>01.03.23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7CBB0-A516-EC44-81A4-E04B79C6A8C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480671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29363" y="649111"/>
            <a:ext cx="2720638" cy="10332156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67450" y="649111"/>
            <a:ext cx="8004195" cy="10332156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74549-075C-6D41-8D39-1084478DDF71}" type="datetimeFigureOut">
              <a:rPr lang="de-DE" smtClean="0"/>
              <a:t>01.03.23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7CBB0-A516-EC44-81A4-E04B79C6A8C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234593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74549-075C-6D41-8D39-1084478DDF71}" type="datetimeFigureOut">
              <a:rPr lang="de-DE" smtClean="0"/>
              <a:t>01.03.23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7CBB0-A516-EC44-81A4-E04B79C6A8C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145672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0879" y="3039537"/>
            <a:ext cx="10882551" cy="5071532"/>
          </a:xfrm>
        </p:spPr>
        <p:txBody>
          <a:bodyPr anchor="b"/>
          <a:lstStyle>
            <a:lvl1pPr>
              <a:defRPr sz="8279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0879" y="8159048"/>
            <a:ext cx="10882551" cy="2666999"/>
          </a:xfrm>
        </p:spPr>
        <p:txBody>
          <a:bodyPr/>
          <a:lstStyle>
            <a:lvl1pPr marL="0" indent="0">
              <a:buNone/>
              <a:defRPr sz="3312">
                <a:solidFill>
                  <a:schemeClr val="tx1"/>
                </a:solidFill>
              </a:defRPr>
            </a:lvl1pPr>
            <a:lvl2pPr marL="630890" indent="0">
              <a:buNone/>
              <a:defRPr sz="2760">
                <a:solidFill>
                  <a:schemeClr val="tx1">
                    <a:tint val="75000"/>
                  </a:schemeClr>
                </a:solidFill>
              </a:defRPr>
            </a:lvl2pPr>
            <a:lvl3pPr marL="1261781" indent="0">
              <a:buNone/>
              <a:defRPr sz="2484">
                <a:solidFill>
                  <a:schemeClr val="tx1">
                    <a:tint val="75000"/>
                  </a:schemeClr>
                </a:solidFill>
              </a:defRPr>
            </a:lvl3pPr>
            <a:lvl4pPr marL="1892671" indent="0">
              <a:buNone/>
              <a:defRPr sz="2208">
                <a:solidFill>
                  <a:schemeClr val="tx1">
                    <a:tint val="75000"/>
                  </a:schemeClr>
                </a:solidFill>
              </a:defRPr>
            </a:lvl4pPr>
            <a:lvl5pPr marL="2523561" indent="0">
              <a:buNone/>
              <a:defRPr sz="2208">
                <a:solidFill>
                  <a:schemeClr val="tx1">
                    <a:tint val="75000"/>
                  </a:schemeClr>
                </a:solidFill>
              </a:defRPr>
            </a:lvl5pPr>
            <a:lvl6pPr marL="3154451" indent="0">
              <a:buNone/>
              <a:defRPr sz="2208">
                <a:solidFill>
                  <a:schemeClr val="tx1">
                    <a:tint val="75000"/>
                  </a:schemeClr>
                </a:solidFill>
              </a:defRPr>
            </a:lvl6pPr>
            <a:lvl7pPr marL="3785342" indent="0">
              <a:buNone/>
              <a:defRPr sz="2208">
                <a:solidFill>
                  <a:schemeClr val="tx1">
                    <a:tint val="75000"/>
                  </a:schemeClr>
                </a:solidFill>
              </a:defRPr>
            </a:lvl7pPr>
            <a:lvl8pPr marL="4416232" indent="0">
              <a:buNone/>
              <a:defRPr sz="2208">
                <a:solidFill>
                  <a:schemeClr val="tx1">
                    <a:tint val="75000"/>
                  </a:schemeClr>
                </a:solidFill>
              </a:defRPr>
            </a:lvl8pPr>
            <a:lvl9pPr marL="5047122" indent="0">
              <a:buNone/>
              <a:defRPr sz="22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74549-075C-6D41-8D39-1084478DDF71}" type="datetimeFigureOut">
              <a:rPr lang="de-DE" smtClean="0"/>
              <a:t>01.03.23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7CBB0-A516-EC44-81A4-E04B79C6A8C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453335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67450" y="3245556"/>
            <a:ext cx="5362416" cy="7735712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87584" y="3245556"/>
            <a:ext cx="5362416" cy="7735712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74549-075C-6D41-8D39-1084478DDF71}" type="datetimeFigureOut">
              <a:rPr lang="de-DE" smtClean="0"/>
              <a:t>01.03.23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7CBB0-A516-EC44-81A4-E04B79C6A8C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594042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9093" y="649114"/>
            <a:ext cx="10882551" cy="2356556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9094" y="2988734"/>
            <a:ext cx="5337772" cy="1464732"/>
          </a:xfrm>
        </p:spPr>
        <p:txBody>
          <a:bodyPr anchor="b"/>
          <a:lstStyle>
            <a:lvl1pPr marL="0" indent="0">
              <a:buNone/>
              <a:defRPr sz="3312" b="1"/>
            </a:lvl1pPr>
            <a:lvl2pPr marL="630890" indent="0">
              <a:buNone/>
              <a:defRPr sz="2760" b="1"/>
            </a:lvl2pPr>
            <a:lvl3pPr marL="1261781" indent="0">
              <a:buNone/>
              <a:defRPr sz="2484" b="1"/>
            </a:lvl3pPr>
            <a:lvl4pPr marL="1892671" indent="0">
              <a:buNone/>
              <a:defRPr sz="2208" b="1"/>
            </a:lvl4pPr>
            <a:lvl5pPr marL="2523561" indent="0">
              <a:buNone/>
              <a:defRPr sz="2208" b="1"/>
            </a:lvl5pPr>
            <a:lvl6pPr marL="3154451" indent="0">
              <a:buNone/>
              <a:defRPr sz="2208" b="1"/>
            </a:lvl6pPr>
            <a:lvl7pPr marL="3785342" indent="0">
              <a:buNone/>
              <a:defRPr sz="2208" b="1"/>
            </a:lvl7pPr>
            <a:lvl8pPr marL="4416232" indent="0">
              <a:buNone/>
              <a:defRPr sz="2208" b="1"/>
            </a:lvl8pPr>
            <a:lvl9pPr marL="5047122" indent="0">
              <a:buNone/>
              <a:defRPr sz="2208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69094" y="4453467"/>
            <a:ext cx="5337772" cy="655037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87585" y="2988734"/>
            <a:ext cx="5364060" cy="1464732"/>
          </a:xfrm>
        </p:spPr>
        <p:txBody>
          <a:bodyPr anchor="b"/>
          <a:lstStyle>
            <a:lvl1pPr marL="0" indent="0">
              <a:buNone/>
              <a:defRPr sz="3312" b="1"/>
            </a:lvl1pPr>
            <a:lvl2pPr marL="630890" indent="0">
              <a:buNone/>
              <a:defRPr sz="2760" b="1"/>
            </a:lvl2pPr>
            <a:lvl3pPr marL="1261781" indent="0">
              <a:buNone/>
              <a:defRPr sz="2484" b="1"/>
            </a:lvl3pPr>
            <a:lvl4pPr marL="1892671" indent="0">
              <a:buNone/>
              <a:defRPr sz="2208" b="1"/>
            </a:lvl4pPr>
            <a:lvl5pPr marL="2523561" indent="0">
              <a:buNone/>
              <a:defRPr sz="2208" b="1"/>
            </a:lvl5pPr>
            <a:lvl6pPr marL="3154451" indent="0">
              <a:buNone/>
              <a:defRPr sz="2208" b="1"/>
            </a:lvl6pPr>
            <a:lvl7pPr marL="3785342" indent="0">
              <a:buNone/>
              <a:defRPr sz="2208" b="1"/>
            </a:lvl7pPr>
            <a:lvl8pPr marL="4416232" indent="0">
              <a:buNone/>
              <a:defRPr sz="2208" b="1"/>
            </a:lvl8pPr>
            <a:lvl9pPr marL="5047122" indent="0">
              <a:buNone/>
              <a:defRPr sz="2208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87585" y="4453467"/>
            <a:ext cx="5364060" cy="655037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74549-075C-6D41-8D39-1084478DDF71}" type="datetimeFigureOut">
              <a:rPr lang="de-DE" smtClean="0"/>
              <a:t>01.03.23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7CBB0-A516-EC44-81A4-E04B79C6A8C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645421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74549-075C-6D41-8D39-1084478DDF71}" type="datetimeFigureOut">
              <a:rPr lang="de-DE" smtClean="0"/>
              <a:t>01.03.23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7CBB0-A516-EC44-81A4-E04B79C6A8C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377650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74549-075C-6D41-8D39-1084478DDF71}" type="datetimeFigureOut">
              <a:rPr lang="de-DE" smtClean="0"/>
              <a:t>01.03.23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7CBB0-A516-EC44-81A4-E04B79C6A8C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853028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9093" y="812800"/>
            <a:ext cx="4069456" cy="2844800"/>
          </a:xfrm>
        </p:spPr>
        <p:txBody>
          <a:bodyPr anchor="b"/>
          <a:lstStyle>
            <a:lvl1pPr>
              <a:defRPr sz="4416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64060" y="1755425"/>
            <a:ext cx="6387584" cy="8664222"/>
          </a:xfrm>
        </p:spPr>
        <p:txBody>
          <a:bodyPr/>
          <a:lstStyle>
            <a:lvl1pPr>
              <a:defRPr sz="4416"/>
            </a:lvl1pPr>
            <a:lvl2pPr>
              <a:defRPr sz="3864"/>
            </a:lvl2pPr>
            <a:lvl3pPr>
              <a:defRPr sz="3312"/>
            </a:lvl3pPr>
            <a:lvl4pPr>
              <a:defRPr sz="2760"/>
            </a:lvl4pPr>
            <a:lvl5pPr>
              <a:defRPr sz="2760"/>
            </a:lvl5pPr>
            <a:lvl6pPr>
              <a:defRPr sz="2760"/>
            </a:lvl6pPr>
            <a:lvl7pPr>
              <a:defRPr sz="2760"/>
            </a:lvl7pPr>
            <a:lvl8pPr>
              <a:defRPr sz="2760"/>
            </a:lvl8pPr>
            <a:lvl9pPr>
              <a:defRPr sz="276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9093" y="3657600"/>
            <a:ext cx="4069456" cy="6776156"/>
          </a:xfrm>
        </p:spPr>
        <p:txBody>
          <a:bodyPr/>
          <a:lstStyle>
            <a:lvl1pPr marL="0" indent="0">
              <a:buNone/>
              <a:defRPr sz="2208"/>
            </a:lvl1pPr>
            <a:lvl2pPr marL="630890" indent="0">
              <a:buNone/>
              <a:defRPr sz="1932"/>
            </a:lvl2pPr>
            <a:lvl3pPr marL="1261781" indent="0">
              <a:buNone/>
              <a:defRPr sz="1656"/>
            </a:lvl3pPr>
            <a:lvl4pPr marL="1892671" indent="0">
              <a:buNone/>
              <a:defRPr sz="1380"/>
            </a:lvl4pPr>
            <a:lvl5pPr marL="2523561" indent="0">
              <a:buNone/>
              <a:defRPr sz="1380"/>
            </a:lvl5pPr>
            <a:lvl6pPr marL="3154451" indent="0">
              <a:buNone/>
              <a:defRPr sz="1380"/>
            </a:lvl6pPr>
            <a:lvl7pPr marL="3785342" indent="0">
              <a:buNone/>
              <a:defRPr sz="1380"/>
            </a:lvl7pPr>
            <a:lvl8pPr marL="4416232" indent="0">
              <a:buNone/>
              <a:defRPr sz="1380"/>
            </a:lvl8pPr>
            <a:lvl9pPr marL="5047122" indent="0">
              <a:buNone/>
              <a:defRPr sz="138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74549-075C-6D41-8D39-1084478DDF71}" type="datetimeFigureOut">
              <a:rPr lang="de-DE" smtClean="0"/>
              <a:t>01.03.23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7CBB0-A516-EC44-81A4-E04B79C6A8C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71163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9093" y="812800"/>
            <a:ext cx="4069456" cy="2844800"/>
          </a:xfrm>
        </p:spPr>
        <p:txBody>
          <a:bodyPr anchor="b"/>
          <a:lstStyle>
            <a:lvl1pPr>
              <a:defRPr sz="4416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364060" y="1755425"/>
            <a:ext cx="6387584" cy="8664222"/>
          </a:xfrm>
        </p:spPr>
        <p:txBody>
          <a:bodyPr anchor="t"/>
          <a:lstStyle>
            <a:lvl1pPr marL="0" indent="0">
              <a:buNone/>
              <a:defRPr sz="4416"/>
            </a:lvl1pPr>
            <a:lvl2pPr marL="630890" indent="0">
              <a:buNone/>
              <a:defRPr sz="3864"/>
            </a:lvl2pPr>
            <a:lvl3pPr marL="1261781" indent="0">
              <a:buNone/>
              <a:defRPr sz="3312"/>
            </a:lvl3pPr>
            <a:lvl4pPr marL="1892671" indent="0">
              <a:buNone/>
              <a:defRPr sz="2760"/>
            </a:lvl4pPr>
            <a:lvl5pPr marL="2523561" indent="0">
              <a:buNone/>
              <a:defRPr sz="2760"/>
            </a:lvl5pPr>
            <a:lvl6pPr marL="3154451" indent="0">
              <a:buNone/>
              <a:defRPr sz="2760"/>
            </a:lvl6pPr>
            <a:lvl7pPr marL="3785342" indent="0">
              <a:buNone/>
              <a:defRPr sz="2760"/>
            </a:lvl7pPr>
            <a:lvl8pPr marL="4416232" indent="0">
              <a:buNone/>
              <a:defRPr sz="2760"/>
            </a:lvl8pPr>
            <a:lvl9pPr marL="5047122" indent="0">
              <a:buNone/>
              <a:defRPr sz="276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9093" y="3657600"/>
            <a:ext cx="4069456" cy="6776156"/>
          </a:xfrm>
        </p:spPr>
        <p:txBody>
          <a:bodyPr/>
          <a:lstStyle>
            <a:lvl1pPr marL="0" indent="0">
              <a:buNone/>
              <a:defRPr sz="2208"/>
            </a:lvl1pPr>
            <a:lvl2pPr marL="630890" indent="0">
              <a:buNone/>
              <a:defRPr sz="1932"/>
            </a:lvl2pPr>
            <a:lvl3pPr marL="1261781" indent="0">
              <a:buNone/>
              <a:defRPr sz="1656"/>
            </a:lvl3pPr>
            <a:lvl4pPr marL="1892671" indent="0">
              <a:buNone/>
              <a:defRPr sz="1380"/>
            </a:lvl4pPr>
            <a:lvl5pPr marL="2523561" indent="0">
              <a:buNone/>
              <a:defRPr sz="1380"/>
            </a:lvl5pPr>
            <a:lvl6pPr marL="3154451" indent="0">
              <a:buNone/>
              <a:defRPr sz="1380"/>
            </a:lvl6pPr>
            <a:lvl7pPr marL="3785342" indent="0">
              <a:buNone/>
              <a:defRPr sz="1380"/>
            </a:lvl7pPr>
            <a:lvl8pPr marL="4416232" indent="0">
              <a:buNone/>
              <a:defRPr sz="1380"/>
            </a:lvl8pPr>
            <a:lvl9pPr marL="5047122" indent="0">
              <a:buNone/>
              <a:defRPr sz="138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74549-075C-6D41-8D39-1084478DDF71}" type="datetimeFigureOut">
              <a:rPr lang="de-DE" smtClean="0"/>
              <a:t>01.03.23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7CBB0-A516-EC44-81A4-E04B79C6A8C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034852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67450" y="649114"/>
            <a:ext cx="10882551" cy="23565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7450" y="3245556"/>
            <a:ext cx="10882551" cy="77357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450" y="11300181"/>
            <a:ext cx="2838926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74549-075C-6D41-8D39-1084478DDF71}" type="datetimeFigureOut">
              <a:rPr lang="de-DE" smtClean="0"/>
              <a:t>01.03.23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79531" y="11300181"/>
            <a:ext cx="4258389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911074" y="11300181"/>
            <a:ext cx="2838926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37CBB0-A516-EC44-81A4-E04B79C6A8C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771178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261781" rtl="0" eaLnBrk="1" latinLnBrk="0" hangingPunct="1">
        <a:lnSpc>
          <a:spcPct val="90000"/>
        </a:lnSpc>
        <a:spcBef>
          <a:spcPct val="0"/>
        </a:spcBef>
        <a:buNone/>
        <a:defRPr sz="60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15445" indent="-315445" algn="l" defTabSz="1261781" rtl="0" eaLnBrk="1" latinLnBrk="0" hangingPunct="1">
        <a:lnSpc>
          <a:spcPct val="90000"/>
        </a:lnSpc>
        <a:spcBef>
          <a:spcPts val="1380"/>
        </a:spcBef>
        <a:buFont typeface="Arial" panose="020B0604020202020204" pitchFamily="34" charset="0"/>
        <a:buChar char="•"/>
        <a:defRPr sz="3864" kern="1200">
          <a:solidFill>
            <a:schemeClr val="tx1"/>
          </a:solidFill>
          <a:latin typeface="+mn-lt"/>
          <a:ea typeface="+mn-ea"/>
          <a:cs typeface="+mn-cs"/>
        </a:defRPr>
      </a:lvl1pPr>
      <a:lvl2pPr marL="946335" indent="-315445" algn="l" defTabSz="1261781" rtl="0" eaLnBrk="1" latinLnBrk="0" hangingPunct="1">
        <a:lnSpc>
          <a:spcPct val="90000"/>
        </a:lnSpc>
        <a:spcBef>
          <a:spcPts val="690"/>
        </a:spcBef>
        <a:buFont typeface="Arial" panose="020B0604020202020204" pitchFamily="34" charset="0"/>
        <a:buChar char="•"/>
        <a:defRPr sz="3312" kern="1200">
          <a:solidFill>
            <a:schemeClr val="tx1"/>
          </a:solidFill>
          <a:latin typeface="+mn-lt"/>
          <a:ea typeface="+mn-ea"/>
          <a:cs typeface="+mn-cs"/>
        </a:defRPr>
      </a:lvl2pPr>
      <a:lvl3pPr marL="1577226" indent="-315445" algn="l" defTabSz="1261781" rtl="0" eaLnBrk="1" latinLnBrk="0" hangingPunct="1">
        <a:lnSpc>
          <a:spcPct val="90000"/>
        </a:lnSpc>
        <a:spcBef>
          <a:spcPts val="690"/>
        </a:spcBef>
        <a:buFont typeface="Arial" panose="020B0604020202020204" pitchFamily="34" charset="0"/>
        <a:buChar char="•"/>
        <a:defRPr sz="2760" kern="1200">
          <a:solidFill>
            <a:schemeClr val="tx1"/>
          </a:solidFill>
          <a:latin typeface="+mn-lt"/>
          <a:ea typeface="+mn-ea"/>
          <a:cs typeface="+mn-cs"/>
        </a:defRPr>
      </a:lvl3pPr>
      <a:lvl4pPr marL="2208116" indent="-315445" algn="l" defTabSz="1261781" rtl="0" eaLnBrk="1" latinLnBrk="0" hangingPunct="1">
        <a:lnSpc>
          <a:spcPct val="90000"/>
        </a:lnSpc>
        <a:spcBef>
          <a:spcPts val="690"/>
        </a:spcBef>
        <a:buFont typeface="Arial" panose="020B0604020202020204" pitchFamily="34" charset="0"/>
        <a:buChar char="•"/>
        <a:defRPr sz="2484" kern="1200">
          <a:solidFill>
            <a:schemeClr val="tx1"/>
          </a:solidFill>
          <a:latin typeface="+mn-lt"/>
          <a:ea typeface="+mn-ea"/>
          <a:cs typeface="+mn-cs"/>
        </a:defRPr>
      </a:lvl4pPr>
      <a:lvl5pPr marL="2839006" indent="-315445" algn="l" defTabSz="1261781" rtl="0" eaLnBrk="1" latinLnBrk="0" hangingPunct="1">
        <a:lnSpc>
          <a:spcPct val="90000"/>
        </a:lnSpc>
        <a:spcBef>
          <a:spcPts val="690"/>
        </a:spcBef>
        <a:buFont typeface="Arial" panose="020B0604020202020204" pitchFamily="34" charset="0"/>
        <a:buChar char="•"/>
        <a:defRPr sz="2484" kern="1200">
          <a:solidFill>
            <a:schemeClr val="tx1"/>
          </a:solidFill>
          <a:latin typeface="+mn-lt"/>
          <a:ea typeface="+mn-ea"/>
          <a:cs typeface="+mn-cs"/>
        </a:defRPr>
      </a:lvl5pPr>
      <a:lvl6pPr marL="3469897" indent="-315445" algn="l" defTabSz="1261781" rtl="0" eaLnBrk="1" latinLnBrk="0" hangingPunct="1">
        <a:lnSpc>
          <a:spcPct val="90000"/>
        </a:lnSpc>
        <a:spcBef>
          <a:spcPts val="690"/>
        </a:spcBef>
        <a:buFont typeface="Arial" panose="020B0604020202020204" pitchFamily="34" charset="0"/>
        <a:buChar char="•"/>
        <a:defRPr sz="2484" kern="1200">
          <a:solidFill>
            <a:schemeClr val="tx1"/>
          </a:solidFill>
          <a:latin typeface="+mn-lt"/>
          <a:ea typeface="+mn-ea"/>
          <a:cs typeface="+mn-cs"/>
        </a:defRPr>
      </a:lvl6pPr>
      <a:lvl7pPr marL="4100787" indent="-315445" algn="l" defTabSz="1261781" rtl="0" eaLnBrk="1" latinLnBrk="0" hangingPunct="1">
        <a:lnSpc>
          <a:spcPct val="90000"/>
        </a:lnSpc>
        <a:spcBef>
          <a:spcPts val="690"/>
        </a:spcBef>
        <a:buFont typeface="Arial" panose="020B0604020202020204" pitchFamily="34" charset="0"/>
        <a:buChar char="•"/>
        <a:defRPr sz="2484" kern="1200">
          <a:solidFill>
            <a:schemeClr val="tx1"/>
          </a:solidFill>
          <a:latin typeface="+mn-lt"/>
          <a:ea typeface="+mn-ea"/>
          <a:cs typeface="+mn-cs"/>
        </a:defRPr>
      </a:lvl7pPr>
      <a:lvl8pPr marL="4731677" indent="-315445" algn="l" defTabSz="1261781" rtl="0" eaLnBrk="1" latinLnBrk="0" hangingPunct="1">
        <a:lnSpc>
          <a:spcPct val="90000"/>
        </a:lnSpc>
        <a:spcBef>
          <a:spcPts val="690"/>
        </a:spcBef>
        <a:buFont typeface="Arial" panose="020B0604020202020204" pitchFamily="34" charset="0"/>
        <a:buChar char="•"/>
        <a:defRPr sz="2484" kern="1200">
          <a:solidFill>
            <a:schemeClr val="tx1"/>
          </a:solidFill>
          <a:latin typeface="+mn-lt"/>
          <a:ea typeface="+mn-ea"/>
          <a:cs typeface="+mn-cs"/>
        </a:defRPr>
      </a:lvl8pPr>
      <a:lvl9pPr marL="5362567" indent="-315445" algn="l" defTabSz="1261781" rtl="0" eaLnBrk="1" latinLnBrk="0" hangingPunct="1">
        <a:lnSpc>
          <a:spcPct val="90000"/>
        </a:lnSpc>
        <a:spcBef>
          <a:spcPts val="690"/>
        </a:spcBef>
        <a:buFont typeface="Arial" panose="020B0604020202020204" pitchFamily="34" charset="0"/>
        <a:buChar char="•"/>
        <a:defRPr sz="24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61781" rtl="0" eaLnBrk="1" latinLnBrk="0" hangingPunct="1">
        <a:defRPr sz="2484" kern="1200">
          <a:solidFill>
            <a:schemeClr val="tx1"/>
          </a:solidFill>
          <a:latin typeface="+mn-lt"/>
          <a:ea typeface="+mn-ea"/>
          <a:cs typeface="+mn-cs"/>
        </a:defRPr>
      </a:lvl1pPr>
      <a:lvl2pPr marL="630890" algn="l" defTabSz="1261781" rtl="0" eaLnBrk="1" latinLnBrk="0" hangingPunct="1">
        <a:defRPr sz="2484" kern="1200">
          <a:solidFill>
            <a:schemeClr val="tx1"/>
          </a:solidFill>
          <a:latin typeface="+mn-lt"/>
          <a:ea typeface="+mn-ea"/>
          <a:cs typeface="+mn-cs"/>
        </a:defRPr>
      </a:lvl2pPr>
      <a:lvl3pPr marL="1261781" algn="l" defTabSz="1261781" rtl="0" eaLnBrk="1" latinLnBrk="0" hangingPunct="1">
        <a:defRPr sz="2484" kern="1200">
          <a:solidFill>
            <a:schemeClr val="tx1"/>
          </a:solidFill>
          <a:latin typeface="+mn-lt"/>
          <a:ea typeface="+mn-ea"/>
          <a:cs typeface="+mn-cs"/>
        </a:defRPr>
      </a:lvl3pPr>
      <a:lvl4pPr marL="1892671" algn="l" defTabSz="1261781" rtl="0" eaLnBrk="1" latinLnBrk="0" hangingPunct="1">
        <a:defRPr sz="2484" kern="1200">
          <a:solidFill>
            <a:schemeClr val="tx1"/>
          </a:solidFill>
          <a:latin typeface="+mn-lt"/>
          <a:ea typeface="+mn-ea"/>
          <a:cs typeface="+mn-cs"/>
        </a:defRPr>
      </a:lvl4pPr>
      <a:lvl5pPr marL="2523561" algn="l" defTabSz="1261781" rtl="0" eaLnBrk="1" latinLnBrk="0" hangingPunct="1">
        <a:defRPr sz="2484" kern="1200">
          <a:solidFill>
            <a:schemeClr val="tx1"/>
          </a:solidFill>
          <a:latin typeface="+mn-lt"/>
          <a:ea typeface="+mn-ea"/>
          <a:cs typeface="+mn-cs"/>
        </a:defRPr>
      </a:lvl5pPr>
      <a:lvl6pPr marL="3154451" algn="l" defTabSz="1261781" rtl="0" eaLnBrk="1" latinLnBrk="0" hangingPunct="1">
        <a:defRPr sz="2484" kern="1200">
          <a:solidFill>
            <a:schemeClr val="tx1"/>
          </a:solidFill>
          <a:latin typeface="+mn-lt"/>
          <a:ea typeface="+mn-ea"/>
          <a:cs typeface="+mn-cs"/>
        </a:defRPr>
      </a:lvl6pPr>
      <a:lvl7pPr marL="3785342" algn="l" defTabSz="1261781" rtl="0" eaLnBrk="1" latinLnBrk="0" hangingPunct="1">
        <a:defRPr sz="2484" kern="1200">
          <a:solidFill>
            <a:schemeClr val="tx1"/>
          </a:solidFill>
          <a:latin typeface="+mn-lt"/>
          <a:ea typeface="+mn-ea"/>
          <a:cs typeface="+mn-cs"/>
        </a:defRPr>
      </a:lvl7pPr>
      <a:lvl8pPr marL="4416232" algn="l" defTabSz="1261781" rtl="0" eaLnBrk="1" latinLnBrk="0" hangingPunct="1">
        <a:defRPr sz="2484" kern="1200">
          <a:solidFill>
            <a:schemeClr val="tx1"/>
          </a:solidFill>
          <a:latin typeface="+mn-lt"/>
          <a:ea typeface="+mn-ea"/>
          <a:cs typeface="+mn-cs"/>
        </a:defRPr>
      </a:lvl8pPr>
      <a:lvl9pPr marL="5047122" algn="l" defTabSz="1261781" rtl="0" eaLnBrk="1" latinLnBrk="0" hangingPunct="1">
        <a:defRPr sz="24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3" name="Textfeld 1042">
            <a:extLst>
              <a:ext uri="{FF2B5EF4-FFF2-40B4-BE49-F238E27FC236}">
                <a16:creationId xmlns:a16="http://schemas.microsoft.com/office/drawing/2014/main" id="{38210FFD-FE28-E950-6E1B-08E5295E6AFB}"/>
              </a:ext>
            </a:extLst>
          </p:cNvPr>
          <p:cNvSpPr txBox="1"/>
          <p:nvPr/>
        </p:nvSpPr>
        <p:spPr>
          <a:xfrm>
            <a:off x="5818535" y="321920"/>
            <a:ext cx="595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/>
              <a:t>24 h</a:t>
            </a:r>
          </a:p>
        </p:txBody>
      </p:sp>
      <p:sp>
        <p:nvSpPr>
          <p:cNvPr id="1044" name="Textfeld 1043">
            <a:extLst>
              <a:ext uri="{FF2B5EF4-FFF2-40B4-BE49-F238E27FC236}">
                <a16:creationId xmlns:a16="http://schemas.microsoft.com/office/drawing/2014/main" id="{D6602757-0C0A-E403-5705-9291259CE91B}"/>
              </a:ext>
            </a:extLst>
          </p:cNvPr>
          <p:cNvSpPr txBox="1"/>
          <p:nvPr/>
        </p:nvSpPr>
        <p:spPr>
          <a:xfrm>
            <a:off x="2512752" y="310345"/>
            <a:ext cx="595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/>
              <a:t>24 h</a:t>
            </a:r>
          </a:p>
        </p:txBody>
      </p:sp>
      <p:sp>
        <p:nvSpPr>
          <p:cNvPr id="1045" name="Textfeld 1044">
            <a:extLst>
              <a:ext uri="{FF2B5EF4-FFF2-40B4-BE49-F238E27FC236}">
                <a16:creationId xmlns:a16="http://schemas.microsoft.com/office/drawing/2014/main" id="{16BA8504-F030-0678-2DBF-5275EFECAB46}"/>
              </a:ext>
            </a:extLst>
          </p:cNvPr>
          <p:cNvSpPr txBox="1"/>
          <p:nvPr/>
        </p:nvSpPr>
        <p:spPr>
          <a:xfrm>
            <a:off x="3572172" y="310345"/>
            <a:ext cx="595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/>
              <a:t>48 h</a:t>
            </a:r>
          </a:p>
        </p:txBody>
      </p:sp>
      <p:sp>
        <p:nvSpPr>
          <p:cNvPr id="1046" name="Textfeld 1045">
            <a:extLst>
              <a:ext uri="{FF2B5EF4-FFF2-40B4-BE49-F238E27FC236}">
                <a16:creationId xmlns:a16="http://schemas.microsoft.com/office/drawing/2014/main" id="{06619682-4A5E-C435-C502-F5E33EAC55CB}"/>
              </a:ext>
            </a:extLst>
          </p:cNvPr>
          <p:cNvSpPr txBox="1"/>
          <p:nvPr/>
        </p:nvSpPr>
        <p:spPr>
          <a:xfrm>
            <a:off x="6839207" y="321920"/>
            <a:ext cx="595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/>
              <a:t>48 h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ED22FA95-4A72-9B57-29B0-B65C0208FEC0}"/>
              </a:ext>
            </a:extLst>
          </p:cNvPr>
          <p:cNvSpPr txBox="1"/>
          <p:nvPr/>
        </p:nvSpPr>
        <p:spPr>
          <a:xfrm>
            <a:off x="7769166" y="3149130"/>
            <a:ext cx="889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/>
              <a:t>Control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343B3DB4-620C-2E7F-B5DA-54613610DD08}"/>
              </a:ext>
            </a:extLst>
          </p:cNvPr>
          <p:cNvSpPr txBox="1"/>
          <p:nvPr/>
        </p:nvSpPr>
        <p:spPr>
          <a:xfrm>
            <a:off x="7768811" y="999578"/>
            <a:ext cx="889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/>
              <a:t>Control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7514BBDC-FC74-969A-F0E9-9BECDF606D72}"/>
              </a:ext>
            </a:extLst>
          </p:cNvPr>
          <p:cNvSpPr txBox="1"/>
          <p:nvPr/>
        </p:nvSpPr>
        <p:spPr>
          <a:xfrm>
            <a:off x="4491557" y="7607648"/>
            <a:ext cx="889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/>
              <a:t>Control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E269AC01-AF2C-E6BF-EC2F-5474AD927443}"/>
              </a:ext>
            </a:extLst>
          </p:cNvPr>
          <p:cNvSpPr txBox="1"/>
          <p:nvPr/>
        </p:nvSpPr>
        <p:spPr>
          <a:xfrm>
            <a:off x="7766111" y="5398286"/>
            <a:ext cx="889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/>
              <a:t>Control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2D1B8F7C-6ADB-BEE7-5890-60F6C4B64DAD}"/>
              </a:ext>
            </a:extLst>
          </p:cNvPr>
          <p:cNvSpPr txBox="1"/>
          <p:nvPr/>
        </p:nvSpPr>
        <p:spPr>
          <a:xfrm>
            <a:off x="4491557" y="8627964"/>
            <a:ext cx="7954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/>
              <a:t>Met(-)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18B4850C-BCA6-BB01-BF19-402CD849C9E8}"/>
              </a:ext>
            </a:extLst>
          </p:cNvPr>
          <p:cNvSpPr txBox="1"/>
          <p:nvPr/>
        </p:nvSpPr>
        <p:spPr>
          <a:xfrm>
            <a:off x="7775470" y="6487709"/>
            <a:ext cx="7954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/>
              <a:t>Met(-)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A2674561-1F62-370C-8F0C-466DEAF2E952}"/>
              </a:ext>
            </a:extLst>
          </p:cNvPr>
          <p:cNvSpPr txBox="1"/>
          <p:nvPr/>
        </p:nvSpPr>
        <p:spPr>
          <a:xfrm>
            <a:off x="7768810" y="4295623"/>
            <a:ext cx="7954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/>
              <a:t>Met(-)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EC02D9A3-F1A3-7FD1-E205-C3316BD4E5B8}"/>
              </a:ext>
            </a:extLst>
          </p:cNvPr>
          <p:cNvSpPr txBox="1"/>
          <p:nvPr/>
        </p:nvSpPr>
        <p:spPr>
          <a:xfrm>
            <a:off x="7768811" y="2089001"/>
            <a:ext cx="7954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/>
              <a:t>Met(-)</a:t>
            </a:r>
          </a:p>
        </p:txBody>
      </p:sp>
      <p:grpSp>
        <p:nvGrpSpPr>
          <p:cNvPr id="33" name="Gruppieren 32">
            <a:extLst>
              <a:ext uri="{FF2B5EF4-FFF2-40B4-BE49-F238E27FC236}">
                <a16:creationId xmlns:a16="http://schemas.microsoft.com/office/drawing/2014/main" id="{8F77F47B-368B-3EB9-75C1-E78291573865}"/>
              </a:ext>
            </a:extLst>
          </p:cNvPr>
          <p:cNvGrpSpPr/>
          <p:nvPr/>
        </p:nvGrpSpPr>
        <p:grpSpPr>
          <a:xfrm>
            <a:off x="1052258" y="605455"/>
            <a:ext cx="3322772" cy="2212649"/>
            <a:chOff x="2949093" y="625967"/>
            <a:chExt cx="3322772" cy="2212649"/>
          </a:xfrm>
        </p:grpSpPr>
        <p:grpSp>
          <p:nvGrpSpPr>
            <p:cNvPr id="30" name="Gruppieren 29">
              <a:extLst>
                <a:ext uri="{FF2B5EF4-FFF2-40B4-BE49-F238E27FC236}">
                  <a16:creationId xmlns:a16="http://schemas.microsoft.com/office/drawing/2014/main" id="{DBE583EF-5574-0680-31F7-49783109DFC1}"/>
                </a:ext>
              </a:extLst>
            </p:cNvPr>
            <p:cNvGrpSpPr/>
            <p:nvPr/>
          </p:nvGrpSpPr>
          <p:grpSpPr>
            <a:xfrm>
              <a:off x="2949093" y="625967"/>
              <a:ext cx="1128936" cy="1120236"/>
              <a:chOff x="6504737" y="10214882"/>
              <a:chExt cx="1128936" cy="1120236"/>
            </a:xfrm>
          </p:grpSpPr>
          <p:sp>
            <p:nvSpPr>
              <p:cNvPr id="26" name="Rechteck 25">
                <a:extLst>
                  <a:ext uri="{FF2B5EF4-FFF2-40B4-BE49-F238E27FC236}">
                    <a16:creationId xmlns:a16="http://schemas.microsoft.com/office/drawing/2014/main" id="{2B2A474A-CD91-5504-0501-72308CEDB3B2}"/>
                  </a:ext>
                </a:extLst>
              </p:cNvPr>
              <p:cNvSpPr/>
              <p:nvPr/>
            </p:nvSpPr>
            <p:spPr>
              <a:xfrm>
                <a:off x="6553673" y="10255118"/>
                <a:ext cx="1080000" cy="10800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8" name="Textfeld 27">
                <a:extLst>
                  <a:ext uri="{FF2B5EF4-FFF2-40B4-BE49-F238E27FC236}">
                    <a16:creationId xmlns:a16="http://schemas.microsoft.com/office/drawing/2014/main" id="{C2684432-F2C7-EB88-354B-9260590A5BB7}"/>
                  </a:ext>
                </a:extLst>
              </p:cNvPr>
              <p:cNvSpPr txBox="1"/>
              <p:nvPr/>
            </p:nvSpPr>
            <p:spPr>
              <a:xfrm>
                <a:off x="6504737" y="10214882"/>
                <a:ext cx="63350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b="1" dirty="0"/>
                  <a:t>L929</a:t>
                </a:r>
              </a:p>
            </p:txBody>
          </p:sp>
        </p:grpSp>
        <p:pic>
          <p:nvPicPr>
            <p:cNvPr id="10" name="Grafik 9">
              <a:extLst>
                <a:ext uri="{FF2B5EF4-FFF2-40B4-BE49-F238E27FC236}">
                  <a16:creationId xmlns:a16="http://schemas.microsoft.com/office/drawing/2014/main" id="{9434F34B-860F-7B75-1B41-C0B43946C52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24" t="-858" r="5514" b="858"/>
            <a:stretch/>
          </p:blipFill>
          <p:spPr bwMode="auto">
            <a:xfrm>
              <a:off x="3000746" y="1754179"/>
              <a:ext cx="1080000" cy="1080000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13" name="Grafik 12">
              <a:extLst>
                <a:ext uri="{FF2B5EF4-FFF2-40B4-BE49-F238E27FC236}">
                  <a16:creationId xmlns:a16="http://schemas.microsoft.com/office/drawing/2014/main" id="{28626FE6-0F54-3FB9-8BAF-751B2A13A6E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29" b="629"/>
            <a:stretch/>
          </p:blipFill>
          <p:spPr bwMode="auto">
            <a:xfrm>
              <a:off x="4095562" y="664756"/>
              <a:ext cx="1080000" cy="1080000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17" name="Grafik 16">
              <a:extLst>
                <a:ext uri="{FF2B5EF4-FFF2-40B4-BE49-F238E27FC236}">
                  <a16:creationId xmlns:a16="http://schemas.microsoft.com/office/drawing/2014/main" id="{016455D7-1BBD-1A7B-DF66-A87558CE5F0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46" b="1046"/>
            <a:stretch/>
          </p:blipFill>
          <p:spPr bwMode="auto">
            <a:xfrm>
              <a:off x="5191865" y="664756"/>
              <a:ext cx="1080000" cy="1080000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19" name="Grafik 18">
              <a:extLst>
                <a:ext uri="{FF2B5EF4-FFF2-40B4-BE49-F238E27FC236}">
                  <a16:creationId xmlns:a16="http://schemas.microsoft.com/office/drawing/2014/main" id="{45169DF4-B3C6-0B45-2262-D3CDD6747AB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98" b="198"/>
            <a:stretch/>
          </p:blipFill>
          <p:spPr bwMode="auto">
            <a:xfrm>
              <a:off x="4095141" y="1758616"/>
              <a:ext cx="1080000" cy="1080000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21" name="Grafik 20">
              <a:extLst>
                <a:ext uri="{FF2B5EF4-FFF2-40B4-BE49-F238E27FC236}">
                  <a16:creationId xmlns:a16="http://schemas.microsoft.com/office/drawing/2014/main" id="{F0710FA9-7BCF-3530-F8D9-6CC459651CA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32" r="2032"/>
            <a:stretch/>
          </p:blipFill>
          <p:spPr bwMode="auto">
            <a:xfrm>
              <a:off x="5190571" y="1758084"/>
              <a:ext cx="1080000" cy="1080000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grpSp>
        <p:nvGrpSpPr>
          <p:cNvPr id="1038" name="Gruppieren 1037">
            <a:extLst>
              <a:ext uri="{FF2B5EF4-FFF2-40B4-BE49-F238E27FC236}">
                <a16:creationId xmlns:a16="http://schemas.microsoft.com/office/drawing/2014/main" id="{48F4823C-DE81-1B1A-A970-A4732AECD549}"/>
              </a:ext>
            </a:extLst>
          </p:cNvPr>
          <p:cNvGrpSpPr/>
          <p:nvPr/>
        </p:nvGrpSpPr>
        <p:grpSpPr>
          <a:xfrm>
            <a:off x="4439834" y="647626"/>
            <a:ext cx="3263509" cy="2169260"/>
            <a:chOff x="4477934" y="641276"/>
            <a:chExt cx="3263509" cy="2169260"/>
          </a:xfrm>
        </p:grpSpPr>
        <p:sp>
          <p:nvSpPr>
            <p:cNvPr id="58" name="Rechteck 57">
              <a:extLst>
                <a:ext uri="{FF2B5EF4-FFF2-40B4-BE49-F238E27FC236}">
                  <a16:creationId xmlns:a16="http://schemas.microsoft.com/office/drawing/2014/main" id="{CEDFAD10-27F8-4688-86B5-F36F622842E3}"/>
                </a:ext>
              </a:extLst>
            </p:cNvPr>
            <p:cNvSpPr/>
            <p:nvPr/>
          </p:nvSpPr>
          <p:spPr>
            <a:xfrm>
              <a:off x="4478222" y="641276"/>
              <a:ext cx="1080000" cy="108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1032" name="Grafik 1031">
              <a:extLst>
                <a:ext uri="{FF2B5EF4-FFF2-40B4-BE49-F238E27FC236}">
                  <a16:creationId xmlns:a16="http://schemas.microsoft.com/office/drawing/2014/main" id="{D9AA426B-190C-1284-751F-1E2948DF5EB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27" r="1227"/>
            <a:stretch/>
          </p:blipFill>
          <p:spPr bwMode="auto">
            <a:xfrm>
              <a:off x="5570326" y="641414"/>
              <a:ext cx="1080000" cy="1080000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1033" name="Grafik 1032">
              <a:extLst>
                <a:ext uri="{FF2B5EF4-FFF2-40B4-BE49-F238E27FC236}">
                  <a16:creationId xmlns:a16="http://schemas.microsoft.com/office/drawing/2014/main" id="{FB1162B0-2812-2CA0-E361-264B49A9E98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19" b="419"/>
            <a:stretch/>
          </p:blipFill>
          <p:spPr bwMode="auto">
            <a:xfrm>
              <a:off x="6661443" y="641414"/>
              <a:ext cx="1080000" cy="1080000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1034" name="Grafik 1033">
              <a:extLst>
                <a:ext uri="{FF2B5EF4-FFF2-40B4-BE49-F238E27FC236}">
                  <a16:creationId xmlns:a16="http://schemas.microsoft.com/office/drawing/2014/main" id="{50F4E10C-ACCA-F235-8FA6-C4724F95388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25" r="1025"/>
            <a:stretch/>
          </p:blipFill>
          <p:spPr bwMode="auto">
            <a:xfrm>
              <a:off x="4477934" y="1730423"/>
              <a:ext cx="1080000" cy="1080000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1035" name="Grafik 1034">
              <a:extLst>
                <a:ext uri="{FF2B5EF4-FFF2-40B4-BE49-F238E27FC236}">
                  <a16:creationId xmlns:a16="http://schemas.microsoft.com/office/drawing/2014/main" id="{6261C485-395A-2E22-2838-A1C8323EACA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33" b="1033"/>
            <a:stretch/>
          </p:blipFill>
          <p:spPr bwMode="auto">
            <a:xfrm>
              <a:off x="5570525" y="1730271"/>
              <a:ext cx="1080000" cy="1080000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1036" name="Grafik 1035">
              <a:extLst>
                <a:ext uri="{FF2B5EF4-FFF2-40B4-BE49-F238E27FC236}">
                  <a16:creationId xmlns:a16="http://schemas.microsoft.com/office/drawing/2014/main" id="{4B039BF4-B073-2799-58A3-9671CDDC3FD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6" r="416"/>
            <a:stretch/>
          </p:blipFill>
          <p:spPr bwMode="auto">
            <a:xfrm>
              <a:off x="6661443" y="1730536"/>
              <a:ext cx="1080000" cy="1080000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sp>
        <p:nvSpPr>
          <p:cNvPr id="18" name="Textfeld 17">
            <a:extLst>
              <a:ext uri="{FF2B5EF4-FFF2-40B4-BE49-F238E27FC236}">
                <a16:creationId xmlns:a16="http://schemas.microsoft.com/office/drawing/2014/main" id="{2586C73F-4FF8-5078-1F7E-C973A8AF5009}"/>
              </a:ext>
            </a:extLst>
          </p:cNvPr>
          <p:cNvSpPr txBox="1"/>
          <p:nvPr/>
        </p:nvSpPr>
        <p:spPr>
          <a:xfrm>
            <a:off x="4417612" y="605415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/>
              <a:t>HeLa</a:t>
            </a:r>
          </a:p>
        </p:txBody>
      </p:sp>
      <p:grpSp>
        <p:nvGrpSpPr>
          <p:cNvPr id="1053" name="Gruppieren 1052">
            <a:extLst>
              <a:ext uri="{FF2B5EF4-FFF2-40B4-BE49-F238E27FC236}">
                <a16:creationId xmlns:a16="http://schemas.microsoft.com/office/drawing/2014/main" id="{A5E479B6-1AF8-2C67-5F66-A2CD906C1B5A}"/>
              </a:ext>
            </a:extLst>
          </p:cNvPr>
          <p:cNvGrpSpPr/>
          <p:nvPr/>
        </p:nvGrpSpPr>
        <p:grpSpPr>
          <a:xfrm>
            <a:off x="1058988" y="2785023"/>
            <a:ext cx="3324682" cy="2238606"/>
            <a:chOff x="1058988" y="2810423"/>
            <a:chExt cx="3324682" cy="2238606"/>
          </a:xfrm>
        </p:grpSpPr>
        <p:sp>
          <p:nvSpPr>
            <p:cNvPr id="1052" name="Rechteck 1051">
              <a:extLst>
                <a:ext uri="{FF2B5EF4-FFF2-40B4-BE49-F238E27FC236}">
                  <a16:creationId xmlns:a16="http://schemas.microsoft.com/office/drawing/2014/main" id="{97AEDF6C-8C93-7455-B54E-5E2EECF74CA4}"/>
                </a:ext>
              </a:extLst>
            </p:cNvPr>
            <p:cNvSpPr/>
            <p:nvPr/>
          </p:nvSpPr>
          <p:spPr>
            <a:xfrm>
              <a:off x="1106200" y="2868401"/>
              <a:ext cx="1080000" cy="108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7" name="Textfeld 36">
              <a:extLst>
                <a:ext uri="{FF2B5EF4-FFF2-40B4-BE49-F238E27FC236}">
                  <a16:creationId xmlns:a16="http://schemas.microsoft.com/office/drawing/2014/main" id="{67C00873-D8C6-5639-2E07-30564216366E}"/>
                </a:ext>
              </a:extLst>
            </p:cNvPr>
            <p:cNvSpPr txBox="1"/>
            <p:nvPr/>
          </p:nvSpPr>
          <p:spPr>
            <a:xfrm>
              <a:off x="1058988" y="2810423"/>
              <a:ext cx="79380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b="1" dirty="0"/>
                <a:t>HaCaT</a:t>
              </a:r>
            </a:p>
          </p:txBody>
        </p:sp>
        <p:pic>
          <p:nvPicPr>
            <p:cNvPr id="1041" name="Grafik 1040">
              <a:extLst>
                <a:ext uri="{FF2B5EF4-FFF2-40B4-BE49-F238E27FC236}">
                  <a16:creationId xmlns:a16="http://schemas.microsoft.com/office/drawing/2014/main" id="{ED6215CC-C94D-40D1-DFD4-360AA708491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143" r="5584" b="143"/>
            <a:stretch/>
          </p:blipFill>
          <p:spPr bwMode="auto">
            <a:xfrm>
              <a:off x="1112489" y="3965689"/>
              <a:ext cx="1080000" cy="1080000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1048" name="Grafik 1047">
              <a:extLst>
                <a:ext uri="{FF2B5EF4-FFF2-40B4-BE49-F238E27FC236}">
                  <a16:creationId xmlns:a16="http://schemas.microsoft.com/office/drawing/2014/main" id="{7C2C8D0E-0E3B-B0B5-15C4-A1003BFA5E4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1" r="221"/>
            <a:stretch/>
          </p:blipFill>
          <p:spPr bwMode="auto">
            <a:xfrm>
              <a:off x="2204211" y="2869481"/>
              <a:ext cx="1080000" cy="1080000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1049" name="Grafik 1048">
              <a:extLst>
                <a:ext uri="{FF2B5EF4-FFF2-40B4-BE49-F238E27FC236}">
                  <a16:creationId xmlns:a16="http://schemas.microsoft.com/office/drawing/2014/main" id="{122A126B-72BB-52CE-313E-DC1EE7D8B56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21" b="421"/>
            <a:stretch/>
          </p:blipFill>
          <p:spPr bwMode="auto">
            <a:xfrm>
              <a:off x="3300495" y="2869602"/>
              <a:ext cx="1080000" cy="1080000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1050" name="Grafik 1049">
              <a:extLst>
                <a:ext uri="{FF2B5EF4-FFF2-40B4-BE49-F238E27FC236}">
                  <a16:creationId xmlns:a16="http://schemas.microsoft.com/office/drawing/2014/main" id="{66E64082-29E2-67B5-47FC-D52093EC2C5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2208984" y="3969029"/>
              <a:ext cx="1080000" cy="1080000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1051" name="Grafik 1050">
              <a:extLst>
                <a:ext uri="{FF2B5EF4-FFF2-40B4-BE49-F238E27FC236}">
                  <a16:creationId xmlns:a16="http://schemas.microsoft.com/office/drawing/2014/main" id="{43A822A6-D0EC-738D-28D2-FCE1C8C2F29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59" b="1059"/>
            <a:stretch/>
          </p:blipFill>
          <p:spPr bwMode="auto">
            <a:xfrm>
              <a:off x="3303670" y="3965862"/>
              <a:ext cx="1080000" cy="1080000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pic>
        <p:nvPicPr>
          <p:cNvPr id="1054" name="Grafik 1053">
            <a:extLst>
              <a:ext uri="{FF2B5EF4-FFF2-40B4-BE49-F238E27FC236}">
                <a16:creationId xmlns:a16="http://schemas.microsoft.com/office/drawing/2014/main" id="{F5F54C32-7281-28B4-562B-4BF8F23E567E}"/>
              </a:ext>
            </a:extLst>
          </p:cNvPr>
          <p:cNvPicPr>
            <a:picLocks noChangeAspect="1"/>
          </p:cNvPicPr>
          <p:nvPr/>
        </p:nvPicPr>
        <p:blipFill rotWithShape="1"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4" r="1424"/>
          <a:stretch/>
        </p:blipFill>
        <p:spPr bwMode="auto">
          <a:xfrm>
            <a:off x="4442778" y="3944303"/>
            <a:ext cx="1080000" cy="1080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pSp>
        <p:nvGrpSpPr>
          <p:cNvPr id="1060" name="Gruppieren 1059">
            <a:extLst>
              <a:ext uri="{FF2B5EF4-FFF2-40B4-BE49-F238E27FC236}">
                <a16:creationId xmlns:a16="http://schemas.microsoft.com/office/drawing/2014/main" id="{60741203-E4D0-E0D7-76EB-A262F7E8B03A}"/>
              </a:ext>
            </a:extLst>
          </p:cNvPr>
          <p:cNvGrpSpPr/>
          <p:nvPr/>
        </p:nvGrpSpPr>
        <p:grpSpPr>
          <a:xfrm>
            <a:off x="4400347" y="2779798"/>
            <a:ext cx="3307436" cy="1137703"/>
            <a:chOff x="4400347" y="2791373"/>
            <a:chExt cx="3307436" cy="1137703"/>
          </a:xfrm>
        </p:grpSpPr>
        <p:sp>
          <p:nvSpPr>
            <p:cNvPr id="1059" name="Rechteck 1058">
              <a:extLst>
                <a:ext uri="{FF2B5EF4-FFF2-40B4-BE49-F238E27FC236}">
                  <a16:creationId xmlns:a16="http://schemas.microsoft.com/office/drawing/2014/main" id="{1AFF8754-1840-FBC7-F81E-055AC75CAC22}"/>
                </a:ext>
              </a:extLst>
            </p:cNvPr>
            <p:cNvSpPr/>
            <p:nvPr/>
          </p:nvSpPr>
          <p:spPr>
            <a:xfrm>
              <a:off x="4439853" y="2849076"/>
              <a:ext cx="1080000" cy="108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4" name="Textfeld 43">
              <a:extLst>
                <a:ext uri="{FF2B5EF4-FFF2-40B4-BE49-F238E27FC236}">
                  <a16:creationId xmlns:a16="http://schemas.microsoft.com/office/drawing/2014/main" id="{10653531-0475-1219-8C7D-61315A3A9D8B}"/>
                </a:ext>
              </a:extLst>
            </p:cNvPr>
            <p:cNvSpPr txBox="1"/>
            <p:nvPr/>
          </p:nvSpPr>
          <p:spPr>
            <a:xfrm>
              <a:off x="4400347" y="2791373"/>
              <a:ext cx="66729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b="1" dirty="0"/>
                <a:t>FaDu</a:t>
              </a:r>
            </a:p>
          </p:txBody>
        </p:sp>
        <p:pic>
          <p:nvPicPr>
            <p:cNvPr id="1055" name="Grafik 1054">
              <a:extLst>
                <a:ext uri="{FF2B5EF4-FFF2-40B4-BE49-F238E27FC236}">
                  <a16:creationId xmlns:a16="http://schemas.microsoft.com/office/drawing/2014/main" id="{EFCB0567-21E3-CCB5-6B0A-A0BD08BCDA7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24" r="1424"/>
            <a:stretch/>
          </p:blipFill>
          <p:spPr bwMode="auto">
            <a:xfrm>
              <a:off x="5533818" y="2849076"/>
              <a:ext cx="1080000" cy="1080000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1056" name="Grafik 1055">
              <a:extLst>
                <a:ext uri="{FF2B5EF4-FFF2-40B4-BE49-F238E27FC236}">
                  <a16:creationId xmlns:a16="http://schemas.microsoft.com/office/drawing/2014/main" id="{887A4828-A599-6619-602B-489FA5AF70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07" b="407"/>
            <a:stretch/>
          </p:blipFill>
          <p:spPr bwMode="auto">
            <a:xfrm>
              <a:off x="6627783" y="2849076"/>
              <a:ext cx="1080000" cy="1080000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pic>
        <p:nvPicPr>
          <p:cNvPr id="1057" name="Grafik 1056">
            <a:extLst>
              <a:ext uri="{FF2B5EF4-FFF2-40B4-BE49-F238E27FC236}">
                <a16:creationId xmlns:a16="http://schemas.microsoft.com/office/drawing/2014/main" id="{60C881E4-3A11-5D44-88E8-2B6737456705}"/>
              </a:ext>
            </a:extLst>
          </p:cNvPr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1" b="221"/>
          <a:stretch/>
        </p:blipFill>
        <p:spPr bwMode="auto">
          <a:xfrm>
            <a:off x="5536993" y="3946988"/>
            <a:ext cx="1080000" cy="1080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58" name="Grafik 1057">
            <a:extLst>
              <a:ext uri="{FF2B5EF4-FFF2-40B4-BE49-F238E27FC236}">
                <a16:creationId xmlns:a16="http://schemas.microsoft.com/office/drawing/2014/main" id="{5EA111BD-1E15-0518-1F23-92B9EE1EAEDD}"/>
              </a:ext>
            </a:extLst>
          </p:cNvPr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4" r="614"/>
          <a:stretch/>
        </p:blipFill>
        <p:spPr bwMode="auto">
          <a:xfrm>
            <a:off x="6630205" y="3947644"/>
            <a:ext cx="1080000" cy="1080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pSp>
        <p:nvGrpSpPr>
          <p:cNvPr id="1068" name="Gruppieren 1067">
            <a:extLst>
              <a:ext uri="{FF2B5EF4-FFF2-40B4-BE49-F238E27FC236}">
                <a16:creationId xmlns:a16="http://schemas.microsoft.com/office/drawing/2014/main" id="{5EBA55E5-4E40-F9D8-51B6-E23AF4F9C5DF}"/>
              </a:ext>
            </a:extLst>
          </p:cNvPr>
          <p:cNvGrpSpPr/>
          <p:nvPr/>
        </p:nvGrpSpPr>
        <p:grpSpPr>
          <a:xfrm>
            <a:off x="1058716" y="4981417"/>
            <a:ext cx="3334654" cy="2238677"/>
            <a:chOff x="1055629" y="4994438"/>
            <a:chExt cx="3334654" cy="2238677"/>
          </a:xfrm>
        </p:grpSpPr>
        <p:sp>
          <p:nvSpPr>
            <p:cNvPr id="1066" name="Rechteck 1065">
              <a:extLst>
                <a:ext uri="{FF2B5EF4-FFF2-40B4-BE49-F238E27FC236}">
                  <a16:creationId xmlns:a16="http://schemas.microsoft.com/office/drawing/2014/main" id="{516F5007-226E-B0C7-CD22-334B8C65A7AD}"/>
                </a:ext>
              </a:extLst>
            </p:cNvPr>
            <p:cNvSpPr/>
            <p:nvPr/>
          </p:nvSpPr>
          <p:spPr>
            <a:xfrm>
              <a:off x="1112267" y="5055973"/>
              <a:ext cx="1080000" cy="108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1" name="Textfeld 50">
              <a:extLst>
                <a:ext uri="{FF2B5EF4-FFF2-40B4-BE49-F238E27FC236}">
                  <a16:creationId xmlns:a16="http://schemas.microsoft.com/office/drawing/2014/main" id="{75B3CFD1-FF5E-1ED7-A9C7-AE7A0185C492}"/>
                </a:ext>
              </a:extLst>
            </p:cNvPr>
            <p:cNvSpPr txBox="1"/>
            <p:nvPr/>
          </p:nvSpPr>
          <p:spPr>
            <a:xfrm>
              <a:off x="1055629" y="4994438"/>
              <a:ext cx="86312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b="1" dirty="0"/>
                <a:t>Detroit</a:t>
              </a:r>
            </a:p>
          </p:txBody>
        </p:sp>
        <p:pic>
          <p:nvPicPr>
            <p:cNvPr id="1061" name="Grafik 1060">
              <a:extLst>
                <a:ext uri="{FF2B5EF4-FFF2-40B4-BE49-F238E27FC236}">
                  <a16:creationId xmlns:a16="http://schemas.microsoft.com/office/drawing/2014/main" id="{EF1F9227-A68D-9EBE-9826-8280666B84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36" r="436"/>
            <a:stretch/>
          </p:blipFill>
          <p:spPr bwMode="auto">
            <a:xfrm>
              <a:off x="2209850" y="5058938"/>
              <a:ext cx="1080000" cy="1080000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1062" name="Grafik 1061">
              <a:extLst>
                <a:ext uri="{FF2B5EF4-FFF2-40B4-BE49-F238E27FC236}">
                  <a16:creationId xmlns:a16="http://schemas.microsoft.com/office/drawing/2014/main" id="{65838CF5-8C4B-0F60-6CDC-B2DE0A42E27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66" r="1866"/>
            <a:stretch/>
          </p:blipFill>
          <p:spPr bwMode="auto">
            <a:xfrm>
              <a:off x="3305675" y="5059322"/>
              <a:ext cx="1080000" cy="1080000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1063" name="Grafik 1062">
              <a:extLst>
                <a:ext uri="{FF2B5EF4-FFF2-40B4-BE49-F238E27FC236}">
                  <a16:creationId xmlns:a16="http://schemas.microsoft.com/office/drawing/2014/main" id="{D1B26882-189E-085B-8438-4A62306A3A1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32" r="2032"/>
            <a:stretch/>
          </p:blipFill>
          <p:spPr bwMode="auto">
            <a:xfrm>
              <a:off x="2214408" y="6152991"/>
              <a:ext cx="1080000" cy="1080000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1064" name="Grafik 1063">
              <a:extLst>
                <a:ext uri="{FF2B5EF4-FFF2-40B4-BE49-F238E27FC236}">
                  <a16:creationId xmlns:a16="http://schemas.microsoft.com/office/drawing/2014/main" id="{A2ABA37E-AC0D-BE7C-335D-25839EE1BC4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8" r="198"/>
            <a:stretch/>
          </p:blipFill>
          <p:spPr bwMode="auto">
            <a:xfrm>
              <a:off x="3310283" y="6153115"/>
              <a:ext cx="1080000" cy="1080000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1065" name="Grafik 1064">
              <a:extLst>
                <a:ext uri="{FF2B5EF4-FFF2-40B4-BE49-F238E27FC236}">
                  <a16:creationId xmlns:a16="http://schemas.microsoft.com/office/drawing/2014/main" id="{6F968D20-34C3-CADE-78D8-03A4041DF57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2" r="632"/>
            <a:stretch/>
          </p:blipFill>
          <p:spPr bwMode="auto">
            <a:xfrm>
              <a:off x="1117388" y="6150314"/>
              <a:ext cx="1080000" cy="1080000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grpSp>
        <p:nvGrpSpPr>
          <p:cNvPr id="1080" name="Gruppieren 1079">
            <a:extLst>
              <a:ext uri="{FF2B5EF4-FFF2-40B4-BE49-F238E27FC236}">
                <a16:creationId xmlns:a16="http://schemas.microsoft.com/office/drawing/2014/main" id="{8514535D-5753-94F6-29E8-1CAE16D707AB}"/>
              </a:ext>
            </a:extLst>
          </p:cNvPr>
          <p:cNvGrpSpPr/>
          <p:nvPr/>
        </p:nvGrpSpPr>
        <p:grpSpPr>
          <a:xfrm>
            <a:off x="4418005" y="5003080"/>
            <a:ext cx="3300343" cy="2223488"/>
            <a:chOff x="4418005" y="5014655"/>
            <a:chExt cx="3300343" cy="2223488"/>
          </a:xfrm>
        </p:grpSpPr>
        <p:sp>
          <p:nvSpPr>
            <p:cNvPr id="1074" name="Rechteck 1073">
              <a:extLst>
                <a:ext uri="{FF2B5EF4-FFF2-40B4-BE49-F238E27FC236}">
                  <a16:creationId xmlns:a16="http://schemas.microsoft.com/office/drawing/2014/main" id="{36E33709-7C32-167F-FB52-39B4D859987C}"/>
                </a:ext>
              </a:extLst>
            </p:cNvPr>
            <p:cNvSpPr/>
            <p:nvPr/>
          </p:nvSpPr>
          <p:spPr>
            <a:xfrm>
              <a:off x="4445412" y="5066102"/>
              <a:ext cx="1080000" cy="108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9" name="Textfeld 58">
              <a:extLst>
                <a:ext uri="{FF2B5EF4-FFF2-40B4-BE49-F238E27FC236}">
                  <a16:creationId xmlns:a16="http://schemas.microsoft.com/office/drawing/2014/main" id="{67F57321-3D26-0005-30C9-2B4F8A51F49A}"/>
                </a:ext>
              </a:extLst>
            </p:cNvPr>
            <p:cNvSpPr txBox="1"/>
            <p:nvPr/>
          </p:nvSpPr>
          <p:spPr>
            <a:xfrm>
              <a:off x="4418005" y="5014655"/>
              <a:ext cx="6543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b="1" dirty="0"/>
                <a:t>SCC9</a:t>
              </a:r>
            </a:p>
          </p:txBody>
        </p:sp>
        <p:pic>
          <p:nvPicPr>
            <p:cNvPr id="1075" name="Grafik 1074">
              <a:extLst>
                <a:ext uri="{FF2B5EF4-FFF2-40B4-BE49-F238E27FC236}">
                  <a16:creationId xmlns:a16="http://schemas.microsoft.com/office/drawing/2014/main" id="{4EEB8860-E08D-44A3-4C9E-066C4B384D5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5" r="825"/>
            <a:stretch/>
          </p:blipFill>
          <p:spPr bwMode="auto">
            <a:xfrm>
              <a:off x="4448604" y="6158143"/>
              <a:ext cx="1080000" cy="1080000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1076" name="Grafik 1075">
              <a:extLst>
                <a:ext uri="{FF2B5EF4-FFF2-40B4-BE49-F238E27FC236}">
                  <a16:creationId xmlns:a16="http://schemas.microsoft.com/office/drawing/2014/main" id="{9B42205F-3656-F9FC-0599-43F2E11E85E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4" r="634"/>
            <a:stretch/>
          </p:blipFill>
          <p:spPr bwMode="auto">
            <a:xfrm>
              <a:off x="5541328" y="5065078"/>
              <a:ext cx="1080000" cy="1080000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1077" name="Grafik 1076">
              <a:extLst>
                <a:ext uri="{FF2B5EF4-FFF2-40B4-BE49-F238E27FC236}">
                  <a16:creationId xmlns:a16="http://schemas.microsoft.com/office/drawing/2014/main" id="{4CC77601-1FE1-4214-EF36-6AE00556062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5" r="825"/>
            <a:stretch/>
          </p:blipFill>
          <p:spPr bwMode="auto">
            <a:xfrm>
              <a:off x="6634069" y="5068253"/>
              <a:ext cx="1080000" cy="1080000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1078" name="Grafik 1077">
              <a:extLst>
                <a:ext uri="{FF2B5EF4-FFF2-40B4-BE49-F238E27FC236}">
                  <a16:creationId xmlns:a16="http://schemas.microsoft.com/office/drawing/2014/main" id="{DA593BB5-0781-B684-5A73-60FDC975C0A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8" r="198"/>
            <a:stretch/>
          </p:blipFill>
          <p:spPr bwMode="auto">
            <a:xfrm>
              <a:off x="5544503" y="6157278"/>
              <a:ext cx="1080000" cy="1080000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1079" name="Grafik 1078">
              <a:extLst>
                <a:ext uri="{FF2B5EF4-FFF2-40B4-BE49-F238E27FC236}">
                  <a16:creationId xmlns:a16="http://schemas.microsoft.com/office/drawing/2014/main" id="{C1321BE1-CBD9-9C1C-80B7-54FE6C9B48C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43" r="1643"/>
            <a:stretch/>
          </p:blipFill>
          <p:spPr bwMode="auto">
            <a:xfrm>
              <a:off x="6638348" y="6157999"/>
              <a:ext cx="1080000" cy="1080000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grpSp>
        <p:nvGrpSpPr>
          <p:cNvPr id="1087" name="Gruppieren 1086">
            <a:extLst>
              <a:ext uri="{FF2B5EF4-FFF2-40B4-BE49-F238E27FC236}">
                <a16:creationId xmlns:a16="http://schemas.microsoft.com/office/drawing/2014/main" id="{65BF370F-EFE8-3978-4A75-D97D2F85D021}"/>
              </a:ext>
            </a:extLst>
          </p:cNvPr>
          <p:cNvGrpSpPr/>
          <p:nvPr/>
        </p:nvGrpSpPr>
        <p:grpSpPr>
          <a:xfrm>
            <a:off x="1088725" y="7213810"/>
            <a:ext cx="3306662" cy="2209033"/>
            <a:chOff x="1088725" y="7260110"/>
            <a:chExt cx="3306662" cy="2209033"/>
          </a:xfrm>
        </p:grpSpPr>
        <p:sp>
          <p:nvSpPr>
            <p:cNvPr id="1086" name="Rechteck 1085">
              <a:extLst>
                <a:ext uri="{FF2B5EF4-FFF2-40B4-BE49-F238E27FC236}">
                  <a16:creationId xmlns:a16="http://schemas.microsoft.com/office/drawing/2014/main" id="{4D754816-A661-4FA1-EB42-DBC6531D0207}"/>
                </a:ext>
              </a:extLst>
            </p:cNvPr>
            <p:cNvSpPr/>
            <p:nvPr/>
          </p:nvSpPr>
          <p:spPr>
            <a:xfrm>
              <a:off x="1120475" y="7294757"/>
              <a:ext cx="1080000" cy="108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040" name="Textfeld 1039">
              <a:extLst>
                <a:ext uri="{FF2B5EF4-FFF2-40B4-BE49-F238E27FC236}">
                  <a16:creationId xmlns:a16="http://schemas.microsoft.com/office/drawing/2014/main" id="{3E502FF5-6B76-C5FF-047A-5C5B2CB0AA3C}"/>
                </a:ext>
              </a:extLst>
            </p:cNvPr>
            <p:cNvSpPr txBox="1"/>
            <p:nvPr/>
          </p:nvSpPr>
          <p:spPr>
            <a:xfrm>
              <a:off x="1088725" y="7260110"/>
              <a:ext cx="77136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b="1" dirty="0"/>
                <a:t>SCC25</a:t>
              </a:r>
            </a:p>
          </p:txBody>
        </p:sp>
        <p:pic>
          <p:nvPicPr>
            <p:cNvPr id="1081" name="Grafik 1080">
              <a:extLst>
                <a:ext uri="{FF2B5EF4-FFF2-40B4-BE49-F238E27FC236}">
                  <a16:creationId xmlns:a16="http://schemas.microsoft.com/office/drawing/2014/main" id="{33590136-6180-5159-98F2-B12222C5819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1120475" y="8389143"/>
              <a:ext cx="1080000" cy="1080000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1082" name="Grafik 1081">
              <a:extLst>
                <a:ext uri="{FF2B5EF4-FFF2-40B4-BE49-F238E27FC236}">
                  <a16:creationId xmlns:a16="http://schemas.microsoft.com/office/drawing/2014/main" id="{DE09998C-8CC3-184B-67DE-B5F06935286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5" r="825"/>
            <a:stretch/>
          </p:blipFill>
          <p:spPr bwMode="auto">
            <a:xfrm>
              <a:off x="2220278" y="7293928"/>
              <a:ext cx="1080000" cy="1080000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1083" name="Grafik 1082">
              <a:extLst>
                <a:ext uri="{FF2B5EF4-FFF2-40B4-BE49-F238E27FC236}">
                  <a16:creationId xmlns:a16="http://schemas.microsoft.com/office/drawing/2014/main" id="{4DE491BC-9141-7012-D467-8AEF2716B0F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27" r="1227"/>
            <a:stretch/>
          </p:blipFill>
          <p:spPr bwMode="auto">
            <a:xfrm>
              <a:off x="3315387" y="7293928"/>
              <a:ext cx="1080000" cy="1080000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1084" name="Grafik 1083">
              <a:extLst>
                <a:ext uri="{FF2B5EF4-FFF2-40B4-BE49-F238E27FC236}">
                  <a16:creationId xmlns:a16="http://schemas.microsoft.com/office/drawing/2014/main" id="{CDBF5F42-C8FD-1688-A73B-5DBE902A1A9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2" r="632"/>
            <a:stretch/>
          </p:blipFill>
          <p:spPr bwMode="auto">
            <a:xfrm>
              <a:off x="2219237" y="8387776"/>
              <a:ext cx="1080000" cy="1080000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1085" name="Grafik 1084">
              <a:extLst>
                <a:ext uri="{FF2B5EF4-FFF2-40B4-BE49-F238E27FC236}">
                  <a16:creationId xmlns:a16="http://schemas.microsoft.com/office/drawing/2014/main" id="{A8B2E375-4323-CE9D-514F-C694DBBE27F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29" r="629"/>
            <a:stretch/>
          </p:blipFill>
          <p:spPr bwMode="auto">
            <a:xfrm>
              <a:off x="3315387" y="8386026"/>
              <a:ext cx="1080000" cy="1080000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sp>
        <p:nvSpPr>
          <p:cNvPr id="12" name="Textfeld 11">
            <a:extLst>
              <a:ext uri="{FF2B5EF4-FFF2-40B4-BE49-F238E27FC236}">
                <a16:creationId xmlns:a16="http://schemas.microsoft.com/office/drawing/2014/main" id="{9A4B9B80-F3EE-9100-764E-C85BE0405F60}"/>
              </a:ext>
            </a:extLst>
          </p:cNvPr>
          <p:cNvSpPr txBox="1"/>
          <p:nvPr/>
        </p:nvSpPr>
        <p:spPr>
          <a:xfrm>
            <a:off x="1802740" y="6113165"/>
            <a:ext cx="44755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>
                <a:solidFill>
                  <a:schemeClr val="bg1"/>
                </a:solidFill>
                <a:latin typeface="Arial Rounded MT Bold" panose="020F0704030504030204" pitchFamily="34" charset="77"/>
                <a:cs typeface="Arial" panose="020B0604020202020204" pitchFamily="34" charset="0"/>
              </a:rPr>
              <a:t>48 h</a:t>
            </a: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F106F753-38BF-4085-F856-90434FB27701}"/>
              </a:ext>
            </a:extLst>
          </p:cNvPr>
          <p:cNvSpPr txBox="1"/>
          <p:nvPr/>
        </p:nvSpPr>
        <p:spPr>
          <a:xfrm>
            <a:off x="1871114" y="3917501"/>
            <a:ext cx="37061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>
                <a:solidFill>
                  <a:schemeClr val="bg1"/>
                </a:solidFill>
                <a:latin typeface="Arial Rounded MT Bold" panose="020F0704030504030204" pitchFamily="34" charset="77"/>
                <a:cs typeface="Arial" panose="020B0604020202020204" pitchFamily="34" charset="0"/>
              </a:rPr>
              <a:t>6 h</a:t>
            </a: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3DDD0957-AD7D-EDD7-D677-626D86523FA4}"/>
              </a:ext>
            </a:extLst>
          </p:cNvPr>
          <p:cNvSpPr txBox="1"/>
          <p:nvPr/>
        </p:nvSpPr>
        <p:spPr>
          <a:xfrm>
            <a:off x="5116186" y="1706549"/>
            <a:ext cx="44755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>
                <a:solidFill>
                  <a:schemeClr val="bg1"/>
                </a:solidFill>
                <a:latin typeface="Arial Rounded MT Bold" panose="020F0704030504030204" pitchFamily="34" charset="77"/>
                <a:cs typeface="Arial" panose="020B0604020202020204" pitchFamily="34" charset="0"/>
              </a:rPr>
              <a:t>48 h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8E1EC8AD-7852-D26A-6E6A-CE8A36389AF7}"/>
              </a:ext>
            </a:extLst>
          </p:cNvPr>
          <p:cNvSpPr txBox="1"/>
          <p:nvPr/>
        </p:nvSpPr>
        <p:spPr>
          <a:xfrm>
            <a:off x="1784298" y="1706548"/>
            <a:ext cx="44755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>
                <a:solidFill>
                  <a:schemeClr val="bg1"/>
                </a:solidFill>
                <a:latin typeface="Arial Rounded MT Bold" panose="020F0704030504030204" pitchFamily="34" charset="77"/>
                <a:cs typeface="Arial" panose="020B0604020202020204" pitchFamily="34" charset="0"/>
              </a:rPr>
              <a:t>48 h</a:t>
            </a:r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C944ECA2-2FC6-4B1A-95CC-EA2D9F094650}"/>
              </a:ext>
            </a:extLst>
          </p:cNvPr>
          <p:cNvSpPr txBox="1"/>
          <p:nvPr/>
        </p:nvSpPr>
        <p:spPr>
          <a:xfrm>
            <a:off x="5130086" y="6113165"/>
            <a:ext cx="44755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>
                <a:solidFill>
                  <a:schemeClr val="bg1"/>
                </a:solidFill>
                <a:latin typeface="Arial Rounded MT Bold" panose="020F0704030504030204" pitchFamily="34" charset="77"/>
                <a:cs typeface="Arial" panose="020B0604020202020204" pitchFamily="34" charset="0"/>
              </a:rPr>
              <a:t>48 h</a:t>
            </a:r>
          </a:p>
        </p:txBody>
      </p:sp>
      <p:sp>
        <p:nvSpPr>
          <p:cNvPr id="22" name="Textfeld 21">
            <a:extLst>
              <a:ext uri="{FF2B5EF4-FFF2-40B4-BE49-F238E27FC236}">
                <a16:creationId xmlns:a16="http://schemas.microsoft.com/office/drawing/2014/main" id="{6A17F089-C16B-F80F-77C8-0290846E72E8}"/>
              </a:ext>
            </a:extLst>
          </p:cNvPr>
          <p:cNvSpPr txBox="1"/>
          <p:nvPr/>
        </p:nvSpPr>
        <p:spPr>
          <a:xfrm>
            <a:off x="5116186" y="3902798"/>
            <a:ext cx="44755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>
                <a:solidFill>
                  <a:schemeClr val="bg1"/>
                </a:solidFill>
                <a:latin typeface="Arial Rounded MT Bold" panose="020F0704030504030204" pitchFamily="34" charset="77"/>
                <a:cs typeface="Arial" panose="020B0604020202020204" pitchFamily="34" charset="0"/>
              </a:rPr>
              <a:t>24 h</a:t>
            </a:r>
          </a:p>
        </p:txBody>
      </p:sp>
      <p:sp>
        <p:nvSpPr>
          <p:cNvPr id="23" name="Textfeld 22">
            <a:extLst>
              <a:ext uri="{FF2B5EF4-FFF2-40B4-BE49-F238E27FC236}">
                <a16:creationId xmlns:a16="http://schemas.microsoft.com/office/drawing/2014/main" id="{32B9FD43-30D2-6184-F3E2-78FB3AC453BF}"/>
              </a:ext>
            </a:extLst>
          </p:cNvPr>
          <p:cNvSpPr txBox="1"/>
          <p:nvPr/>
        </p:nvSpPr>
        <p:spPr>
          <a:xfrm>
            <a:off x="1805672" y="8303326"/>
            <a:ext cx="44755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>
                <a:solidFill>
                  <a:schemeClr val="bg1"/>
                </a:solidFill>
                <a:latin typeface="Arial Rounded MT Bold" panose="020F0704030504030204" pitchFamily="34" charset="77"/>
                <a:cs typeface="Arial" panose="020B0604020202020204" pitchFamily="34" charset="0"/>
              </a:rPr>
              <a:t>24 h</a:t>
            </a:r>
          </a:p>
        </p:txBody>
      </p:sp>
    </p:spTree>
    <p:extLst>
      <p:ext uri="{BB962C8B-B14F-4D97-AF65-F5344CB8AC3E}">
        <p14:creationId xmlns:p14="http://schemas.microsoft.com/office/powerpoint/2010/main" val="38455586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42</Words>
  <Application>Microsoft Macintosh PowerPoint</Application>
  <PresentationFormat>Benutzerdefiniert</PresentationFormat>
  <Paragraphs>27</Paragraphs>
  <Slides>1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6" baseType="lpstr">
      <vt:lpstr>Arial</vt:lpstr>
      <vt:lpstr>Arial Rounded MT Bold</vt:lpstr>
      <vt:lpstr>Calibri</vt:lpstr>
      <vt:lpstr>Calibri Light</vt:lpstr>
      <vt:lpstr>Office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Axel Seher</dc:creator>
  <cp:lastModifiedBy>Axel Seher</cp:lastModifiedBy>
  <cp:revision>8</cp:revision>
  <dcterms:created xsi:type="dcterms:W3CDTF">2023-01-25T11:58:56Z</dcterms:created>
  <dcterms:modified xsi:type="dcterms:W3CDTF">2023-03-01T08:31:55Z</dcterms:modified>
</cp:coreProperties>
</file>