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66" r:id="rId2"/>
    <p:sldId id="262" r:id="rId3"/>
    <p:sldId id="283" r:id="rId4"/>
    <p:sldId id="284" r:id="rId5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01FC2-7E4C-4AB6-9C8A-2A2AEBE0D15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74B87-CDB3-43BB-89C8-455E11E999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561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36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12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8552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37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68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470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147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899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283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70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11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FDB99-A1C4-42B7-AB29-1069574C2936}" type="datetimeFigureOut">
              <a:rPr kumimoji="1" lang="ja-JP" altLang="en-US" smtClean="0"/>
              <a:t>2017/11/9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81FCD-92CD-46A5-BC29-E92DF4EDD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58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227" y="486593"/>
            <a:ext cx="5299541" cy="345422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48812" y="4845450"/>
            <a:ext cx="87960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S1.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DNA fragments amplified by PCR showing complete segregation of the inactivated gene </a:t>
            </a:r>
            <a:r>
              <a:rPr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SYNPCC7002_A2492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predicted lengths of the amplified DNA fragments are 1.47 and 2.39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kbp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altLang="ja-JP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Synechococcus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sp. PCC 7002 wild type (WT) and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ja-JP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colA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respectively.</a:t>
            </a:r>
            <a:endParaRPr lang="ja-JP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46833" y="6488744"/>
            <a:ext cx="459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. Shimakawa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343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732" y="783154"/>
            <a:ext cx="6316303" cy="317831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20271" y="4778518"/>
            <a:ext cx="76177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S2.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Comparison of the amino acid sequences of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ColA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ja-JP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Synechococcus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sp. PCC 7002 (S. 7002) and </a:t>
            </a:r>
            <a:r>
              <a:rPr lang="en-US" altLang="ja-JP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Synechocystis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sp. PCC 6803 (S. 6803). Sequences were aligned in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ClustalW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Orange frames show the transmembrane helices predicted by SOSUI. </a:t>
            </a:r>
            <a:endParaRPr lang="ja-JP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46833" y="6488744"/>
            <a:ext cx="459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. Shimakawa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79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949" y="1285961"/>
            <a:ext cx="3259190" cy="243239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70718" y="4556641"/>
            <a:ext cx="77522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S3.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Immunoblotting to detect heterologous expression of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ColA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ja-JP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Synechococcus</a:t>
            </a:r>
            <a:r>
              <a:rPr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elongatus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PCC 7942. Total crude extracts of cyanobacterial cells (10 µL per lane) were analyzed by western blotting using an antibody specific to hemagglutinin (HA). We used a strain transformed with an empty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pNSHA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vector (#HA) as the negative control. As necessary, we exposed the cells to 1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isopropyl </a:t>
            </a:r>
            <a:r>
              <a:rPr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-ᴅ-1-thiogalactopyranoside (IPTG) for 2 hours.</a:t>
            </a:r>
            <a:endParaRPr lang="ja-JP" altLang="ja-JP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46833" y="6488744"/>
            <a:ext cx="459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. Shimakawa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066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42613" y="5158859"/>
            <a:ext cx="88168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S4.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effects of heterologous expression of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ColA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long-term response of photosynthesis in </a:t>
            </a:r>
            <a:r>
              <a:rPr lang="en-US" altLang="ja-JP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Synechococcus</a:t>
            </a:r>
            <a:r>
              <a:rPr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elongatus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PCC 7942 to CO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limitation. Dependence of the O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evolution rate (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relative electron transport rate (ETR) (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on photon flux density before (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3 days after (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the transition from high CO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ambient air are shown. Photosynthetic parameters in the reaction mixture containing 50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HEPES-KOH (pH 7.5), the cells (10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Chl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mL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−1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and 10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NaHCO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measured independently three times. Data are shown as the mean ± SD. Red diamonds, #HA; blue squares, #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HA-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ColA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ja-JP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546833" y="6488744"/>
            <a:ext cx="459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S4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. Shimakawa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565" y="233536"/>
            <a:ext cx="5732910" cy="472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24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0BE30A0A-2755-4893-B7AF-BEE86F09B2F4}" vid="{99DED90B-C100-40BC-9A8F-813E2AC295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Template_Figures</Template>
  <TotalTime>3505</TotalTime>
  <Words>336</Words>
  <Application>Microsoft Office PowerPoint</Application>
  <PresentationFormat>画面に合わせる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ＭＳ Ｐゴシック</vt:lpstr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嶋川銀河</dc:creator>
  <cp:lastModifiedBy>嶋川銀河</cp:lastModifiedBy>
  <cp:revision>107</cp:revision>
  <cp:lastPrinted>2017-11-01T10:40:40Z</cp:lastPrinted>
  <dcterms:created xsi:type="dcterms:W3CDTF">2015-11-22T04:03:58Z</dcterms:created>
  <dcterms:modified xsi:type="dcterms:W3CDTF">2017-11-09T04:37:35Z</dcterms:modified>
</cp:coreProperties>
</file>