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54" d="100"/>
          <a:sy n="54" d="100"/>
        </p:scale>
        <p:origin x="78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9BBBD-B80A-4F56-AE61-7F3B59254C1A}" type="datetimeFigureOut">
              <a:rPr kumimoji="1" lang="ja-JP" altLang="en-US" smtClean="0"/>
              <a:t>2021/5/1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E397-F879-4806-9963-3EFB6339D8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697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9BBBD-B80A-4F56-AE61-7F3B59254C1A}" type="datetimeFigureOut">
              <a:rPr kumimoji="1" lang="ja-JP" altLang="en-US" smtClean="0"/>
              <a:t>2021/5/1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E397-F879-4806-9963-3EFB6339D8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6664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9BBBD-B80A-4F56-AE61-7F3B59254C1A}" type="datetimeFigureOut">
              <a:rPr kumimoji="1" lang="ja-JP" altLang="en-US" smtClean="0"/>
              <a:t>2021/5/1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E397-F879-4806-9963-3EFB6339D8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35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9BBBD-B80A-4F56-AE61-7F3B59254C1A}" type="datetimeFigureOut">
              <a:rPr kumimoji="1" lang="ja-JP" altLang="en-US" smtClean="0"/>
              <a:t>2021/5/1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E397-F879-4806-9963-3EFB6339D8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02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9BBBD-B80A-4F56-AE61-7F3B59254C1A}" type="datetimeFigureOut">
              <a:rPr kumimoji="1" lang="ja-JP" altLang="en-US" smtClean="0"/>
              <a:t>2021/5/1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E397-F879-4806-9963-3EFB6339D8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271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9BBBD-B80A-4F56-AE61-7F3B59254C1A}" type="datetimeFigureOut">
              <a:rPr kumimoji="1" lang="ja-JP" altLang="en-US" smtClean="0"/>
              <a:t>2021/5/1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E397-F879-4806-9963-3EFB6339D8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764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9BBBD-B80A-4F56-AE61-7F3B59254C1A}" type="datetimeFigureOut">
              <a:rPr kumimoji="1" lang="ja-JP" altLang="en-US" smtClean="0"/>
              <a:t>2021/5/1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E397-F879-4806-9963-3EFB6339D8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821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9BBBD-B80A-4F56-AE61-7F3B59254C1A}" type="datetimeFigureOut">
              <a:rPr kumimoji="1" lang="ja-JP" altLang="en-US" smtClean="0"/>
              <a:t>2021/5/1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E397-F879-4806-9963-3EFB6339D8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16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9BBBD-B80A-4F56-AE61-7F3B59254C1A}" type="datetimeFigureOut">
              <a:rPr kumimoji="1" lang="ja-JP" altLang="en-US" smtClean="0"/>
              <a:t>2021/5/1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E397-F879-4806-9963-3EFB6339D8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394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9BBBD-B80A-4F56-AE61-7F3B59254C1A}" type="datetimeFigureOut">
              <a:rPr kumimoji="1" lang="ja-JP" altLang="en-US" smtClean="0"/>
              <a:t>2021/5/1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E397-F879-4806-9963-3EFB6339D8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2142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9BBBD-B80A-4F56-AE61-7F3B59254C1A}" type="datetimeFigureOut">
              <a:rPr kumimoji="1" lang="ja-JP" altLang="en-US" smtClean="0"/>
              <a:t>2021/5/1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E397-F879-4806-9963-3EFB6339D8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865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9BBBD-B80A-4F56-AE61-7F3B59254C1A}" type="datetimeFigureOut">
              <a:rPr kumimoji="1" lang="ja-JP" altLang="en-US" smtClean="0"/>
              <a:t>2021/5/1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5E397-F879-4806-9963-3EFB6339D8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9422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42494" y="1312164"/>
            <a:ext cx="8859012" cy="4233672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 rot="16200000">
            <a:off x="2916768" y="3946664"/>
            <a:ext cx="10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Minor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peak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1</a:t>
            </a:r>
            <a:endParaRPr kumimoji="1" lang="ja-JP" altLang="en-US" sz="1200" dirty="0"/>
          </a:p>
        </p:txBody>
      </p:sp>
      <p:sp>
        <p:nvSpPr>
          <p:cNvPr id="15" name="テキスト ボックス 14"/>
          <p:cNvSpPr txBox="1"/>
          <p:nvPr/>
        </p:nvSpPr>
        <p:spPr>
          <a:xfrm rot="16200000">
            <a:off x="3585636" y="4082130"/>
            <a:ext cx="10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Minor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peak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2</a:t>
            </a:r>
            <a:endParaRPr kumimoji="1" lang="ja-JP" altLang="en-US" sz="1200" dirty="0"/>
          </a:p>
        </p:txBody>
      </p:sp>
      <p:sp>
        <p:nvSpPr>
          <p:cNvPr id="16" name="テキスト ボックス 15"/>
          <p:cNvSpPr txBox="1"/>
          <p:nvPr/>
        </p:nvSpPr>
        <p:spPr>
          <a:xfrm rot="16200000">
            <a:off x="4102103" y="4073664"/>
            <a:ext cx="10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Minor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peak</a:t>
            </a:r>
            <a:r>
              <a:rPr kumimoji="1" lang="ja-JP" altLang="en-US" sz="1200" dirty="0"/>
              <a:t> </a:t>
            </a:r>
            <a:r>
              <a:rPr lang="en-US" altLang="ja-JP" sz="1200" dirty="0"/>
              <a:t>3</a:t>
            </a:r>
            <a:endParaRPr kumimoji="1" lang="ja-JP" altLang="en-US" sz="12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8317" y="955814"/>
            <a:ext cx="1864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104900" y="5823089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1. Chromatogram of LC/MS/MS analysis. The main peak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nostoxanthin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. The small peak 1, 2, and 3 is presumed as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caloxanthin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zeaxanthin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, and β-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cryptoxanthin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, respectively.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165561"/>
      </p:ext>
    </p:extLst>
  </p:cSld>
  <p:clrMapOvr>
    <a:masterClrMapping/>
  </p:clrMapOvr>
</p:sld>
</file>

<file path=ppt/theme/theme1.xml><?xml version="1.0" encoding="utf-8"?>
<a:theme xmlns:a="http://schemas.openxmlformats.org/drawingml/2006/main" name="４：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４：３" id="{193B5CAC-3E6D-4E13-9AF8-5785BCEE7EB0}" vid="{7BD1485A-600F-40A6-984C-ADB99875FE2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19</TotalTime>
  <Words>52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４：３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kikukawa</dc:creator>
  <cp:lastModifiedBy>菊川　寛史</cp:lastModifiedBy>
  <cp:revision>3</cp:revision>
  <dcterms:created xsi:type="dcterms:W3CDTF">2021-04-28T07:34:44Z</dcterms:created>
  <dcterms:modified xsi:type="dcterms:W3CDTF">2021-05-01T10:20:06Z</dcterms:modified>
</cp:coreProperties>
</file>