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5"/>
    <p:restoredTop sz="96291"/>
  </p:normalViewPr>
  <p:slideViewPr>
    <p:cSldViewPr snapToGrid="0" snapToObjects="1">
      <p:cViewPr>
        <p:scale>
          <a:sx n="143" d="100"/>
          <a:sy n="143" d="100"/>
        </p:scale>
        <p:origin x="1656" y="-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57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89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20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517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11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5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3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97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1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05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19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CDC9B-90E4-AB40-A6DA-475C3883DBA1}" type="datetimeFigureOut">
              <a:rPr lang="en-US" smtClean="0"/>
              <a:t>10/23/22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930AA-D3F0-DE49-87FD-7F075D21B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9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D1BFDF8D-AF14-DB4C-8A11-963B88C99609}"/>
              </a:ext>
            </a:extLst>
          </p:cNvPr>
          <p:cNvGrpSpPr/>
          <p:nvPr/>
        </p:nvGrpSpPr>
        <p:grpSpPr>
          <a:xfrm>
            <a:off x="1311353" y="2076409"/>
            <a:ext cx="4486382" cy="6824962"/>
            <a:chOff x="237296" y="2119952"/>
            <a:chExt cx="4486382" cy="682496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3DF3F94-E482-4148-81E4-1FE705A6EA20}"/>
                </a:ext>
              </a:extLst>
            </p:cNvPr>
            <p:cNvGrpSpPr/>
            <p:nvPr/>
          </p:nvGrpSpPr>
          <p:grpSpPr>
            <a:xfrm>
              <a:off x="237296" y="2335396"/>
              <a:ext cx="4486382" cy="6609518"/>
              <a:chOff x="237296" y="2335396"/>
              <a:chExt cx="4486382" cy="6609518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C0FAE982-4BB6-6A4E-AD02-069EB25014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295149" y="2428914"/>
                <a:ext cx="1428529" cy="651600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9E53260B-DE28-EF4F-AC06-F66330F0DD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7296" y="2381289"/>
                <a:ext cx="949695" cy="6479499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8C498CB4-651D-DD4C-A3ED-08C4C4A4BD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31868" y="2335396"/>
                <a:ext cx="1333581" cy="6483600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967B4CF-F6B3-5F49-B7F9-9F511B6DAC4F}"/>
                </a:ext>
              </a:extLst>
            </p:cNvPr>
            <p:cNvGrpSpPr/>
            <p:nvPr/>
          </p:nvGrpSpPr>
          <p:grpSpPr>
            <a:xfrm>
              <a:off x="237296" y="2119952"/>
              <a:ext cx="3393078" cy="215444"/>
              <a:chOff x="237296" y="2119952"/>
              <a:chExt cx="3393078" cy="215444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C9C9611-130A-DC4C-9959-A957ACBC8BCA}"/>
                  </a:ext>
                </a:extLst>
              </p:cNvPr>
              <p:cNvSpPr txBox="1"/>
              <p:nvPr/>
            </p:nvSpPr>
            <p:spPr>
              <a:xfrm>
                <a:off x="237296" y="2119952"/>
                <a:ext cx="2535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16AC2F-9085-A647-A795-41CF978A3EFE}"/>
                  </a:ext>
                </a:extLst>
              </p:cNvPr>
              <p:cNvSpPr txBox="1"/>
              <p:nvPr/>
            </p:nvSpPr>
            <p:spPr>
              <a:xfrm>
                <a:off x="1682451" y="2119952"/>
                <a:ext cx="2535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496F61F-A6E5-654E-8B0C-8E2BE8CFBDAD}"/>
                  </a:ext>
                </a:extLst>
              </p:cNvPr>
              <p:cNvSpPr txBox="1"/>
              <p:nvPr/>
            </p:nvSpPr>
            <p:spPr>
              <a:xfrm>
                <a:off x="3371970" y="2119952"/>
                <a:ext cx="2584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9686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Vittoria Roncalli</dc:creator>
  <cp:lastModifiedBy>Vittoria Roncalli</cp:lastModifiedBy>
  <cp:revision>2</cp:revision>
  <cp:lastPrinted>2022-10-23T15:52:37Z</cp:lastPrinted>
  <dcterms:created xsi:type="dcterms:W3CDTF">2022-10-23T15:51:52Z</dcterms:created>
  <dcterms:modified xsi:type="dcterms:W3CDTF">2022-10-23T16:21:38Z</dcterms:modified>
</cp:coreProperties>
</file>