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6.xml" ContentType="application/vnd.openxmlformats-officedocument.themeOverrid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7.xml" ContentType="application/vnd.openxmlformats-officedocument.themeOverrid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8.xml" ContentType="application/vnd.openxmlformats-officedocument.themeOverrid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9.xml" ContentType="application/vnd.openxmlformats-officedocument.themeOverr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10.xml" ContentType="application/vnd.openxmlformats-officedocument.themeOverride+xml"/>
  <Override PartName="/ppt/charts/chart27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1.xml" ContentType="application/vnd.openxmlformats-officedocument.themeOverride+xml"/>
  <Override PartName="/ppt/charts/chart28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12.xml" ContentType="application/vnd.openxmlformats-officedocument.themeOverride+xml"/>
  <Override PartName="/ppt/charts/chart29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13.xml" ContentType="application/vnd.openxmlformats-officedocument.themeOverride+xml"/>
  <Override PartName="/ppt/charts/chart30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14.xml" ContentType="application/vnd.openxmlformats-officedocument.themeOverr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3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4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5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6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7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8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15.xml" ContentType="application/vnd.openxmlformats-officedocument.themeOverride+xml"/>
  <Override PartName="/ppt/charts/chart39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16.xml" ContentType="application/vnd.openxmlformats-officedocument.themeOverride+xml"/>
  <Override PartName="/ppt/charts/chart40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17.xml" ContentType="application/vnd.openxmlformats-officedocument.themeOverride+xml"/>
  <Override PartName="/ppt/charts/chart41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18.xml" ContentType="application/vnd.openxmlformats-officedocument.themeOverride+xml"/>
  <Override PartName="/ppt/charts/chart42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19.xml" ContentType="application/vnd.openxmlformats-officedocument.themeOverride+xml"/>
  <Override PartName="/ppt/charts/chart43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20.xml" ContentType="application/vnd.openxmlformats-officedocument.themeOverride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6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7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8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9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50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51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21.xml" ContentType="application/vnd.openxmlformats-officedocument.themeOverride+xml"/>
  <Override PartName="/ppt/charts/chart52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22.xml" ContentType="application/vnd.openxmlformats-officedocument.themeOverride+xml"/>
  <Override PartName="/ppt/charts/chart53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23.xml" ContentType="application/vnd.openxmlformats-officedocument.themeOverride+xml"/>
  <Override PartName="/ppt/charts/chart54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24.xml" ContentType="application/vnd.openxmlformats-officedocument.themeOverride+xml"/>
  <Override PartName="/ppt/charts/chart55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25.xml" ContentType="application/vnd.openxmlformats-officedocument.themeOverride+xml"/>
  <Override PartName="/ppt/charts/chart56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theme/themeOverride26.xml" ContentType="application/vnd.openxmlformats-officedocument.themeOverride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9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60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61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charts/chart62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charts/chart63.xml" ContentType="application/vnd.openxmlformats-officedocument.drawingml.chart+xml"/>
  <Override PartName="/ppt/charts/style58.xml" ContentType="application/vnd.ms-office.chartstyle+xml"/>
  <Override PartName="/ppt/charts/colors58.xml" ContentType="application/vnd.ms-office.chartcolorstyle+xml"/>
  <Override PartName="/ppt/charts/chart64.xml" ContentType="application/vnd.openxmlformats-officedocument.drawingml.chart+xml"/>
  <Override PartName="/ppt/charts/style59.xml" ContentType="application/vnd.ms-office.chartstyle+xml"/>
  <Override PartName="/ppt/charts/colors59.xml" ContentType="application/vnd.ms-office.chartcolorstyle+xml"/>
  <Override PartName="/ppt/theme/themeOverride27.xml" ContentType="application/vnd.openxmlformats-officedocument.themeOverride+xml"/>
  <Override PartName="/ppt/charts/chart65.xml" ContentType="application/vnd.openxmlformats-officedocument.drawingml.chart+xml"/>
  <Override PartName="/ppt/charts/style60.xml" ContentType="application/vnd.ms-office.chartstyle+xml"/>
  <Override PartName="/ppt/charts/colors60.xml" ContentType="application/vnd.ms-office.chartcolorstyle+xml"/>
  <Override PartName="/ppt/theme/themeOverride28.xml" ContentType="application/vnd.openxmlformats-officedocument.themeOverride+xml"/>
  <Override PartName="/ppt/charts/chart66.xml" ContentType="application/vnd.openxmlformats-officedocument.drawingml.chart+xml"/>
  <Override PartName="/ppt/charts/style61.xml" ContentType="application/vnd.ms-office.chartstyle+xml"/>
  <Override PartName="/ppt/charts/colors61.xml" ContentType="application/vnd.ms-office.chartcolorstyle+xml"/>
  <Override PartName="/ppt/theme/themeOverride29.xml" ContentType="application/vnd.openxmlformats-officedocument.themeOverride+xml"/>
  <Override PartName="/ppt/charts/chart67.xml" ContentType="application/vnd.openxmlformats-officedocument.drawingml.chart+xml"/>
  <Override PartName="/ppt/charts/style62.xml" ContentType="application/vnd.ms-office.chartstyle+xml"/>
  <Override PartName="/ppt/charts/colors62.xml" ContentType="application/vnd.ms-office.chartcolorstyle+xml"/>
  <Override PartName="/ppt/theme/themeOverride30.xml" ContentType="application/vnd.openxmlformats-officedocument.themeOverride+xml"/>
  <Override PartName="/ppt/charts/chart68.xml" ContentType="application/vnd.openxmlformats-officedocument.drawingml.chart+xml"/>
  <Override PartName="/ppt/charts/style63.xml" ContentType="application/vnd.ms-office.chartstyle+xml"/>
  <Override PartName="/ppt/charts/colors63.xml" ContentType="application/vnd.ms-office.chartcolorstyle+xml"/>
  <Override PartName="/ppt/theme/themeOverride31.xml" ContentType="application/vnd.openxmlformats-officedocument.themeOverride+xml"/>
  <Override PartName="/ppt/charts/chart69.xml" ContentType="application/vnd.openxmlformats-officedocument.drawingml.chart+xml"/>
  <Override PartName="/ppt/charts/style64.xml" ContentType="application/vnd.ms-office.chartstyle+xml"/>
  <Override PartName="/ppt/charts/colors64.xml" ContentType="application/vnd.ms-office.chartcolorstyle+xml"/>
  <Override PartName="/ppt/theme/themeOverride32.xml" ContentType="application/vnd.openxmlformats-officedocument.themeOverride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style65.xml" ContentType="application/vnd.ms-office.chartstyle+xml"/>
  <Override PartName="/ppt/charts/colors65.xml" ContentType="application/vnd.ms-office.chartcolorstyle+xml"/>
  <Override PartName="/ppt/charts/chart72.xml" ContentType="application/vnd.openxmlformats-officedocument.drawingml.chart+xml"/>
  <Override PartName="/ppt/charts/style66.xml" ContentType="application/vnd.ms-office.chartstyle+xml"/>
  <Override PartName="/ppt/charts/colors66.xml" ContentType="application/vnd.ms-office.chartcolorstyle+xml"/>
  <Override PartName="/ppt/charts/chart73.xml" ContentType="application/vnd.openxmlformats-officedocument.drawingml.chart+xml"/>
  <Override PartName="/ppt/charts/style67.xml" ContentType="application/vnd.ms-office.chartstyle+xml"/>
  <Override PartName="/ppt/charts/colors67.xml" ContentType="application/vnd.ms-office.chartcolorstyle+xml"/>
  <Override PartName="/ppt/charts/chart74.xml" ContentType="application/vnd.openxmlformats-officedocument.drawingml.chart+xml"/>
  <Override PartName="/ppt/charts/style68.xml" ContentType="application/vnd.ms-office.chartstyle+xml"/>
  <Override PartName="/ppt/charts/colors68.xml" ContentType="application/vnd.ms-office.chartcolorstyle+xml"/>
  <Override PartName="/ppt/charts/chart75.xml" ContentType="application/vnd.openxmlformats-officedocument.drawingml.chart+xml"/>
  <Override PartName="/ppt/charts/style69.xml" ContentType="application/vnd.ms-office.chartstyle+xml"/>
  <Override PartName="/ppt/charts/colors69.xml" ContentType="application/vnd.ms-office.chartcolorstyle+xml"/>
  <Override PartName="/ppt/charts/chart76.xml" ContentType="application/vnd.openxmlformats-officedocument.drawingml.chart+xml"/>
  <Override PartName="/ppt/charts/style70.xml" ContentType="application/vnd.ms-office.chartstyle+xml"/>
  <Override PartName="/ppt/charts/colors70.xml" ContentType="application/vnd.ms-office.chartcolorstyle+xml"/>
  <Override PartName="/ppt/charts/chart77.xml" ContentType="application/vnd.openxmlformats-officedocument.drawingml.chart+xml"/>
  <Override PartName="/ppt/charts/style71.xml" ContentType="application/vnd.ms-office.chartstyle+xml"/>
  <Override PartName="/ppt/charts/colors71.xml" ContentType="application/vnd.ms-office.chartcolorstyle+xml"/>
  <Override PartName="/ppt/theme/themeOverride33.xml" ContentType="application/vnd.openxmlformats-officedocument.themeOverride+xml"/>
  <Override PartName="/ppt/charts/chart78.xml" ContentType="application/vnd.openxmlformats-officedocument.drawingml.chart+xml"/>
  <Override PartName="/ppt/charts/style72.xml" ContentType="application/vnd.ms-office.chartstyle+xml"/>
  <Override PartName="/ppt/charts/colors72.xml" ContentType="application/vnd.ms-office.chartcolorstyle+xml"/>
  <Override PartName="/ppt/theme/themeOverride34.xml" ContentType="application/vnd.openxmlformats-officedocument.themeOverride+xml"/>
  <Override PartName="/ppt/charts/chart79.xml" ContentType="application/vnd.openxmlformats-officedocument.drawingml.chart+xml"/>
  <Override PartName="/ppt/charts/style73.xml" ContentType="application/vnd.ms-office.chartstyle+xml"/>
  <Override PartName="/ppt/charts/colors73.xml" ContentType="application/vnd.ms-office.chartcolorstyle+xml"/>
  <Override PartName="/ppt/theme/themeOverride35.xml" ContentType="application/vnd.openxmlformats-officedocument.themeOverride+xml"/>
  <Override PartName="/ppt/charts/chart80.xml" ContentType="application/vnd.openxmlformats-officedocument.drawingml.chart+xml"/>
  <Override PartName="/ppt/charts/style74.xml" ContentType="application/vnd.ms-office.chartstyle+xml"/>
  <Override PartName="/ppt/charts/colors74.xml" ContentType="application/vnd.ms-office.chartcolorstyle+xml"/>
  <Override PartName="/ppt/theme/themeOverride36.xml" ContentType="application/vnd.openxmlformats-officedocument.themeOverride+xml"/>
  <Override PartName="/ppt/charts/chart81.xml" ContentType="application/vnd.openxmlformats-officedocument.drawingml.chart+xml"/>
  <Override PartName="/ppt/charts/style75.xml" ContentType="application/vnd.ms-office.chartstyle+xml"/>
  <Override PartName="/ppt/charts/colors75.xml" ContentType="application/vnd.ms-office.chartcolorstyle+xml"/>
  <Override PartName="/ppt/theme/themeOverride37.xml" ContentType="application/vnd.openxmlformats-officedocument.themeOverride+xml"/>
  <Override PartName="/ppt/charts/chart82.xml" ContentType="application/vnd.openxmlformats-officedocument.drawingml.chart+xml"/>
  <Override PartName="/ppt/charts/style76.xml" ContentType="application/vnd.ms-office.chartstyle+xml"/>
  <Override PartName="/ppt/charts/colors76.xml" ContentType="application/vnd.ms-office.chartcolorstyle+xml"/>
  <Override PartName="/ppt/theme/themeOverride38.xml" ContentType="application/vnd.openxmlformats-officedocument.themeOverride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style77.xml" ContentType="application/vnd.ms-office.chartstyle+xml"/>
  <Override PartName="/ppt/charts/colors77.xml" ContentType="application/vnd.ms-office.chartcolorstyle+xml"/>
  <Override PartName="/ppt/charts/chart85.xml" ContentType="application/vnd.openxmlformats-officedocument.drawingml.chart+xml"/>
  <Override PartName="/ppt/charts/style78.xml" ContentType="application/vnd.ms-office.chartstyle+xml"/>
  <Override PartName="/ppt/charts/colors78.xml" ContentType="application/vnd.ms-office.chartcolorstyle+xml"/>
  <Override PartName="/ppt/charts/chart86.xml" ContentType="application/vnd.openxmlformats-officedocument.drawingml.chart+xml"/>
  <Override PartName="/ppt/charts/style79.xml" ContentType="application/vnd.ms-office.chartstyle+xml"/>
  <Override PartName="/ppt/charts/colors79.xml" ContentType="application/vnd.ms-office.chartcolorstyle+xml"/>
  <Override PartName="/ppt/charts/chart87.xml" ContentType="application/vnd.openxmlformats-officedocument.drawingml.chart+xml"/>
  <Override PartName="/ppt/charts/style80.xml" ContentType="application/vnd.ms-office.chartstyle+xml"/>
  <Override PartName="/ppt/charts/colors80.xml" ContentType="application/vnd.ms-office.chartcolorstyle+xml"/>
  <Override PartName="/ppt/charts/chart88.xml" ContentType="application/vnd.openxmlformats-officedocument.drawingml.chart+xml"/>
  <Override PartName="/ppt/charts/style81.xml" ContentType="application/vnd.ms-office.chartstyle+xml"/>
  <Override PartName="/ppt/charts/colors81.xml" ContentType="application/vnd.ms-office.chartcolorstyle+xml"/>
  <Override PartName="/ppt/charts/chart89.xml" ContentType="application/vnd.openxmlformats-officedocument.drawingml.chart+xml"/>
  <Override PartName="/ppt/charts/style82.xml" ContentType="application/vnd.ms-office.chartstyle+xml"/>
  <Override PartName="/ppt/charts/colors82.xml" ContentType="application/vnd.ms-office.chartcolorstyle+xml"/>
  <Override PartName="/ppt/charts/chart90.xml" ContentType="application/vnd.openxmlformats-officedocument.drawingml.chart+xml"/>
  <Override PartName="/ppt/charts/style83.xml" ContentType="application/vnd.ms-office.chartstyle+xml"/>
  <Override PartName="/ppt/charts/colors83.xml" ContentType="application/vnd.ms-office.chartcolorstyle+xml"/>
  <Override PartName="/ppt/charts/chart91.xml" ContentType="application/vnd.openxmlformats-officedocument.drawingml.chart+xml"/>
  <Override PartName="/ppt/charts/style84.xml" ContentType="application/vnd.ms-office.chartstyle+xml"/>
  <Override PartName="/ppt/charts/colors84.xml" ContentType="application/vnd.ms-office.chartcolorstyle+xml"/>
  <Override PartName="/ppt/theme/themeOverride39.xml" ContentType="application/vnd.openxmlformats-officedocument.themeOverride+xml"/>
  <Override PartName="/ppt/charts/chart92.xml" ContentType="application/vnd.openxmlformats-officedocument.drawingml.chart+xml"/>
  <Override PartName="/ppt/charts/style85.xml" ContentType="application/vnd.ms-office.chartstyle+xml"/>
  <Override PartName="/ppt/charts/colors85.xml" ContentType="application/vnd.ms-office.chartcolorstyle+xml"/>
  <Override PartName="/ppt/theme/themeOverride40.xml" ContentType="application/vnd.openxmlformats-officedocument.themeOverride+xml"/>
  <Override PartName="/ppt/charts/chart93.xml" ContentType="application/vnd.openxmlformats-officedocument.drawingml.chart+xml"/>
  <Override PartName="/ppt/charts/style86.xml" ContentType="application/vnd.ms-office.chartstyle+xml"/>
  <Override PartName="/ppt/charts/colors86.xml" ContentType="application/vnd.ms-office.chartcolorstyle+xml"/>
  <Override PartName="/ppt/theme/themeOverride41.xml" ContentType="application/vnd.openxmlformats-officedocument.themeOverride+xml"/>
  <Override PartName="/ppt/charts/chart94.xml" ContentType="application/vnd.openxmlformats-officedocument.drawingml.chart+xml"/>
  <Override PartName="/ppt/charts/style87.xml" ContentType="application/vnd.ms-office.chartstyle+xml"/>
  <Override PartName="/ppt/charts/colors87.xml" ContentType="application/vnd.ms-office.chartcolorstyle+xml"/>
  <Override PartName="/ppt/theme/themeOverride42.xml" ContentType="application/vnd.openxmlformats-officedocument.themeOverride+xml"/>
  <Override PartName="/ppt/charts/chart95.xml" ContentType="application/vnd.openxmlformats-officedocument.drawingml.chart+xml"/>
  <Override PartName="/ppt/charts/style88.xml" ContentType="application/vnd.ms-office.chartstyle+xml"/>
  <Override PartName="/ppt/charts/colors88.xml" ContentType="application/vnd.ms-office.chartcolorstyle+xml"/>
  <Override PartName="/ppt/theme/themeOverride43.xml" ContentType="application/vnd.openxmlformats-officedocument.themeOverride+xml"/>
  <Override PartName="/ppt/charts/chart96.xml" ContentType="application/vnd.openxmlformats-officedocument.drawingml.chart+xml"/>
  <Override PartName="/ppt/charts/style89.xml" ContentType="application/vnd.ms-office.chartstyle+xml"/>
  <Override PartName="/ppt/charts/colors89.xml" ContentType="application/vnd.ms-office.chartcolorstyle+xml"/>
  <Override PartName="/ppt/theme/themeOverride44.xml" ContentType="application/vnd.openxmlformats-officedocument.themeOverride+xml"/>
  <Override PartName="/ppt/charts/chart97.xml" ContentType="application/vnd.openxmlformats-officedocument.drawingml.chart+xml"/>
  <Override PartName="/ppt/charts/style90.xml" ContentType="application/vnd.ms-office.chartstyle+xml"/>
  <Override PartName="/ppt/charts/colors90.xml" ContentType="application/vnd.ms-office.chartcolorstyle+xml"/>
  <Override PartName="/ppt/theme/themeOverride45.xml" ContentType="application/vnd.openxmlformats-officedocument.themeOverride+xml"/>
  <Override PartName="/ppt/charts/chart98.xml" ContentType="application/vnd.openxmlformats-officedocument.drawingml.chart+xml"/>
  <Override PartName="/ppt/charts/chart99.xml" ContentType="application/vnd.openxmlformats-officedocument.drawingml.chart+xml"/>
  <Override PartName="/ppt/charts/style91.xml" ContentType="application/vnd.ms-office.chartstyle+xml"/>
  <Override PartName="/ppt/charts/colors91.xml" ContentType="application/vnd.ms-office.chartcolorstyle+xml"/>
  <Override PartName="/ppt/charts/chart100.xml" ContentType="application/vnd.openxmlformats-officedocument.drawingml.chart+xml"/>
  <Override PartName="/ppt/charts/style92.xml" ContentType="application/vnd.ms-office.chartstyle+xml"/>
  <Override PartName="/ppt/charts/colors92.xml" ContentType="application/vnd.ms-office.chartcolorstyle+xml"/>
  <Override PartName="/ppt/charts/chart101.xml" ContentType="application/vnd.openxmlformats-officedocument.drawingml.chart+xml"/>
  <Override PartName="/ppt/charts/style93.xml" ContentType="application/vnd.ms-office.chartstyle+xml"/>
  <Override PartName="/ppt/charts/colors93.xml" ContentType="application/vnd.ms-office.chartcolorstyle+xml"/>
  <Override PartName="/ppt/charts/chart102.xml" ContentType="application/vnd.openxmlformats-officedocument.drawingml.chart+xml"/>
  <Override PartName="/ppt/charts/style94.xml" ContentType="application/vnd.ms-office.chartstyle+xml"/>
  <Override PartName="/ppt/charts/colors94.xml" ContentType="application/vnd.ms-office.chartcolorstyle+xml"/>
  <Override PartName="/ppt/charts/chart103.xml" ContentType="application/vnd.openxmlformats-officedocument.drawingml.chart+xml"/>
  <Override PartName="/ppt/charts/style95.xml" ContentType="application/vnd.ms-office.chartstyle+xml"/>
  <Override PartName="/ppt/charts/colors95.xml" ContentType="application/vnd.ms-office.chartcolorstyle+xml"/>
  <Override PartName="/ppt/charts/chart104.xml" ContentType="application/vnd.openxmlformats-officedocument.drawingml.chart+xml"/>
  <Override PartName="/ppt/charts/style96.xml" ContentType="application/vnd.ms-office.chartstyle+xml"/>
  <Override PartName="/ppt/charts/colors96.xml" ContentType="application/vnd.ms-office.chartcolorstyle+xml"/>
  <Override PartName="/ppt/charts/chart105.xml" ContentType="application/vnd.openxmlformats-officedocument.drawingml.chart+xml"/>
  <Override PartName="/ppt/charts/style97.xml" ContentType="application/vnd.ms-office.chartstyle+xml"/>
  <Override PartName="/ppt/charts/colors97.xml" ContentType="application/vnd.ms-office.chartcolorstyle+xml"/>
  <Override PartName="/ppt/theme/themeOverride46.xml" ContentType="application/vnd.openxmlformats-officedocument.themeOverride+xml"/>
  <Override PartName="/ppt/charts/chart106.xml" ContentType="application/vnd.openxmlformats-officedocument.drawingml.chart+xml"/>
  <Override PartName="/ppt/charts/style98.xml" ContentType="application/vnd.ms-office.chartstyle+xml"/>
  <Override PartName="/ppt/charts/colors98.xml" ContentType="application/vnd.ms-office.chartcolorstyle+xml"/>
  <Override PartName="/ppt/theme/themeOverride47.xml" ContentType="application/vnd.openxmlformats-officedocument.themeOverride+xml"/>
  <Override PartName="/ppt/charts/chart107.xml" ContentType="application/vnd.openxmlformats-officedocument.drawingml.chart+xml"/>
  <Override PartName="/ppt/charts/style99.xml" ContentType="application/vnd.ms-office.chartstyle+xml"/>
  <Override PartName="/ppt/charts/colors99.xml" ContentType="application/vnd.ms-office.chartcolorstyle+xml"/>
  <Override PartName="/ppt/theme/themeOverride48.xml" ContentType="application/vnd.openxmlformats-officedocument.themeOverride+xml"/>
  <Override PartName="/ppt/charts/chart108.xml" ContentType="application/vnd.openxmlformats-officedocument.drawingml.chart+xml"/>
  <Override PartName="/ppt/charts/style100.xml" ContentType="application/vnd.ms-office.chartstyle+xml"/>
  <Override PartName="/ppt/charts/colors100.xml" ContentType="application/vnd.ms-office.chartcolorstyle+xml"/>
  <Override PartName="/ppt/theme/themeOverride49.xml" ContentType="application/vnd.openxmlformats-officedocument.themeOverride+xml"/>
  <Override PartName="/ppt/charts/chart109.xml" ContentType="application/vnd.openxmlformats-officedocument.drawingml.chart+xml"/>
  <Override PartName="/ppt/charts/style101.xml" ContentType="application/vnd.ms-office.chartstyle+xml"/>
  <Override PartName="/ppt/charts/colors101.xml" ContentType="application/vnd.ms-office.chartcolorstyle+xml"/>
  <Override PartName="/ppt/theme/themeOverride50.xml" ContentType="application/vnd.openxmlformats-officedocument.themeOverride+xml"/>
  <Override PartName="/ppt/charts/chart110.xml" ContentType="application/vnd.openxmlformats-officedocument.drawingml.chart+xml"/>
  <Override PartName="/ppt/charts/style102.xml" ContentType="application/vnd.ms-office.chartstyle+xml"/>
  <Override PartName="/ppt/charts/colors102.xml" ContentType="application/vnd.ms-office.chartcolorstyle+xml"/>
  <Override PartName="/ppt/theme/themeOverride51.xml" ContentType="application/vnd.openxmlformats-officedocument.themeOverride+xml"/>
  <Override PartName="/ppt/charts/chart111.xml" ContentType="application/vnd.openxmlformats-officedocument.drawingml.chart+xml"/>
  <Override PartName="/ppt/drawings/drawing1.xml" ContentType="application/vnd.openxmlformats-officedocument.drawingml.chartshapes+xml"/>
  <Override PartName="/ppt/charts/chart112.xml" ContentType="application/vnd.openxmlformats-officedocument.drawingml.chart+xml"/>
  <Override PartName="/ppt/charts/style103.xml" ContentType="application/vnd.ms-office.chartstyle+xml"/>
  <Override PartName="/ppt/charts/colors103.xml" ContentType="application/vnd.ms-office.chartcolorstyle+xml"/>
  <Override PartName="/ppt/charts/chart113.xml" ContentType="application/vnd.openxmlformats-officedocument.drawingml.chart+xml"/>
  <Override PartName="/ppt/charts/style104.xml" ContentType="application/vnd.ms-office.chartstyle+xml"/>
  <Override PartName="/ppt/charts/colors104.xml" ContentType="application/vnd.ms-office.chartcolorstyle+xml"/>
  <Override PartName="/ppt/charts/chart114.xml" ContentType="application/vnd.openxmlformats-officedocument.drawingml.chart+xml"/>
  <Override PartName="/ppt/charts/style105.xml" ContentType="application/vnd.ms-office.chartstyle+xml"/>
  <Override PartName="/ppt/charts/colors105.xml" ContentType="application/vnd.ms-office.chartcolorstyle+xml"/>
  <Override PartName="/ppt/charts/chart115.xml" ContentType="application/vnd.openxmlformats-officedocument.drawingml.chart+xml"/>
  <Override PartName="/ppt/charts/style106.xml" ContentType="application/vnd.ms-office.chartstyle+xml"/>
  <Override PartName="/ppt/charts/colors106.xml" ContentType="application/vnd.ms-office.chartcolorstyle+xml"/>
  <Override PartName="/ppt/charts/chart116.xml" ContentType="application/vnd.openxmlformats-officedocument.drawingml.chart+xml"/>
  <Override PartName="/ppt/charts/style107.xml" ContentType="application/vnd.ms-office.chartstyle+xml"/>
  <Override PartName="/ppt/charts/colors107.xml" ContentType="application/vnd.ms-office.chartcolorstyle+xml"/>
  <Override PartName="/ppt/theme/themeOverride52.xml" ContentType="application/vnd.openxmlformats-officedocument.themeOverride+xml"/>
  <Override PartName="/ppt/charts/chart117.xml" ContentType="application/vnd.openxmlformats-officedocument.drawingml.chart+xml"/>
  <Override PartName="/ppt/charts/style108.xml" ContentType="application/vnd.ms-office.chartstyle+xml"/>
  <Override PartName="/ppt/charts/colors108.xml" ContentType="application/vnd.ms-office.chartcolorstyle+xml"/>
  <Override PartName="/ppt/theme/themeOverride53.xml" ContentType="application/vnd.openxmlformats-officedocument.themeOverride+xml"/>
  <Override PartName="/ppt/charts/chart118.xml" ContentType="application/vnd.openxmlformats-officedocument.drawingml.chart+xml"/>
  <Override PartName="/ppt/charts/style109.xml" ContentType="application/vnd.ms-office.chartstyle+xml"/>
  <Override PartName="/ppt/charts/colors109.xml" ContentType="application/vnd.ms-office.chartcolorstyle+xml"/>
  <Override PartName="/ppt/theme/themeOverride54.xml" ContentType="application/vnd.openxmlformats-officedocument.themeOverride+xml"/>
  <Override PartName="/ppt/charts/chart119.xml" ContentType="application/vnd.openxmlformats-officedocument.drawingml.chart+xml"/>
  <Override PartName="/ppt/charts/style110.xml" ContentType="application/vnd.ms-office.chartstyle+xml"/>
  <Override PartName="/ppt/charts/colors110.xml" ContentType="application/vnd.ms-office.chartcolorstyle+xml"/>
  <Override PartName="/ppt/theme/themeOverride55.xml" ContentType="application/vnd.openxmlformats-officedocument.themeOverride+xml"/>
  <Override PartName="/ppt/charts/chart120.xml" ContentType="application/vnd.openxmlformats-officedocument.drawingml.chart+xml"/>
  <Override PartName="/ppt/drawings/drawing2.xml" ContentType="application/vnd.openxmlformats-officedocument.drawingml.chartshapes+xml"/>
  <Override PartName="/ppt/charts/chart121.xml" ContentType="application/vnd.openxmlformats-officedocument.drawingml.chart+xml"/>
  <Override PartName="/ppt/charts/style111.xml" ContentType="application/vnd.ms-office.chartstyle+xml"/>
  <Override PartName="/ppt/charts/colors111.xml" ContentType="application/vnd.ms-office.chartcolorstyle+xml"/>
  <Override PartName="/ppt/charts/chart122.xml" ContentType="application/vnd.openxmlformats-officedocument.drawingml.chart+xml"/>
  <Override PartName="/ppt/charts/style112.xml" ContentType="application/vnd.ms-office.chartstyle+xml"/>
  <Override PartName="/ppt/charts/colors112.xml" ContentType="application/vnd.ms-office.chartcolorstyle+xml"/>
  <Override PartName="/ppt/charts/chart123.xml" ContentType="application/vnd.openxmlformats-officedocument.drawingml.chart+xml"/>
  <Override PartName="/ppt/charts/style113.xml" ContentType="application/vnd.ms-office.chartstyle+xml"/>
  <Override PartName="/ppt/charts/colors113.xml" ContentType="application/vnd.ms-office.chartcolorstyle+xml"/>
  <Override PartName="/ppt/charts/chart124.xml" ContentType="application/vnd.openxmlformats-officedocument.drawingml.chart+xml"/>
  <Override PartName="/ppt/charts/style114.xml" ContentType="application/vnd.ms-office.chartstyle+xml"/>
  <Override PartName="/ppt/charts/colors114.xml" ContentType="application/vnd.ms-office.chartcolorstyle+xml"/>
  <Override PartName="/ppt/charts/chart125.xml" ContentType="application/vnd.openxmlformats-officedocument.drawingml.chart+xml"/>
  <Override PartName="/ppt/charts/style115.xml" ContentType="application/vnd.ms-office.chartstyle+xml"/>
  <Override PartName="/ppt/charts/colors115.xml" ContentType="application/vnd.ms-office.chartcolorstyle+xml"/>
  <Override PartName="/ppt/charts/chart126.xml" ContentType="application/vnd.openxmlformats-officedocument.drawingml.chart+xml"/>
  <Override PartName="/ppt/charts/style116.xml" ContentType="application/vnd.ms-office.chartstyle+xml"/>
  <Override PartName="/ppt/charts/colors116.xml" ContentType="application/vnd.ms-office.chartcolorstyle+xml"/>
  <Override PartName="/ppt/charts/chart127.xml" ContentType="application/vnd.openxmlformats-officedocument.drawingml.chart+xml"/>
  <Override PartName="/ppt/charts/style117.xml" ContentType="application/vnd.ms-office.chartstyle+xml"/>
  <Override PartName="/ppt/charts/colors117.xml" ContentType="application/vnd.ms-office.chartcolorstyle+xml"/>
  <Override PartName="/ppt/theme/themeOverride56.xml" ContentType="application/vnd.openxmlformats-officedocument.themeOverride+xml"/>
  <Override PartName="/ppt/charts/chart128.xml" ContentType="application/vnd.openxmlformats-officedocument.drawingml.chart+xml"/>
  <Override PartName="/ppt/charts/style118.xml" ContentType="application/vnd.ms-office.chartstyle+xml"/>
  <Override PartName="/ppt/charts/colors118.xml" ContentType="application/vnd.ms-office.chartcolorstyle+xml"/>
  <Override PartName="/ppt/theme/themeOverride57.xml" ContentType="application/vnd.openxmlformats-officedocument.themeOverride+xml"/>
  <Override PartName="/ppt/charts/chart129.xml" ContentType="application/vnd.openxmlformats-officedocument.drawingml.chart+xml"/>
  <Override PartName="/ppt/charts/style119.xml" ContentType="application/vnd.ms-office.chartstyle+xml"/>
  <Override PartName="/ppt/charts/colors119.xml" ContentType="application/vnd.ms-office.chartcolorstyle+xml"/>
  <Override PartName="/ppt/theme/themeOverride58.xml" ContentType="application/vnd.openxmlformats-officedocument.themeOverride+xml"/>
  <Override PartName="/ppt/charts/chart130.xml" ContentType="application/vnd.openxmlformats-officedocument.drawingml.chart+xml"/>
  <Override PartName="/ppt/charts/style120.xml" ContentType="application/vnd.ms-office.chartstyle+xml"/>
  <Override PartName="/ppt/charts/colors120.xml" ContentType="application/vnd.ms-office.chartcolorstyle+xml"/>
  <Override PartName="/ppt/theme/themeOverride59.xml" ContentType="application/vnd.openxmlformats-officedocument.themeOverride+xml"/>
  <Override PartName="/ppt/charts/chart131.xml" ContentType="application/vnd.openxmlformats-officedocument.drawingml.chart+xml"/>
  <Override PartName="/ppt/charts/style121.xml" ContentType="application/vnd.ms-office.chartstyle+xml"/>
  <Override PartName="/ppt/charts/colors121.xml" ContentType="application/vnd.ms-office.chartcolorstyle+xml"/>
  <Override PartName="/ppt/theme/themeOverride60.xml" ContentType="application/vnd.openxmlformats-officedocument.themeOverride+xml"/>
  <Override PartName="/ppt/charts/chart132.xml" ContentType="application/vnd.openxmlformats-officedocument.drawingml.chart+xml"/>
  <Override PartName="/ppt/charts/style122.xml" ContentType="application/vnd.ms-office.chartstyle+xml"/>
  <Override PartName="/ppt/charts/colors122.xml" ContentType="application/vnd.ms-office.chartcolorstyle+xml"/>
  <Override PartName="/ppt/theme/themeOverride61.xml" ContentType="application/vnd.openxmlformats-officedocument.themeOverride+xml"/>
  <Override PartName="/ppt/charts/chart133.xml" ContentType="application/vnd.openxmlformats-officedocument.drawingml.chart+xml"/>
  <Override PartName="/ppt/charts/chart134.xml" ContentType="application/vnd.openxmlformats-officedocument.drawingml.chart+xml"/>
  <Override PartName="/ppt/charts/style123.xml" ContentType="application/vnd.ms-office.chartstyle+xml"/>
  <Override PartName="/ppt/charts/colors123.xml" ContentType="application/vnd.ms-office.chartcolorstyle+xml"/>
  <Override PartName="/ppt/charts/chart135.xml" ContentType="application/vnd.openxmlformats-officedocument.drawingml.chart+xml"/>
  <Override PartName="/ppt/charts/style124.xml" ContentType="application/vnd.ms-office.chartstyle+xml"/>
  <Override PartName="/ppt/charts/colors124.xml" ContentType="application/vnd.ms-office.chartcolorstyle+xml"/>
  <Override PartName="/ppt/charts/chart136.xml" ContentType="application/vnd.openxmlformats-officedocument.drawingml.chart+xml"/>
  <Override PartName="/ppt/charts/style125.xml" ContentType="application/vnd.ms-office.chartstyle+xml"/>
  <Override PartName="/ppt/charts/colors125.xml" ContentType="application/vnd.ms-office.chartcolorstyle+xml"/>
  <Override PartName="/ppt/charts/chart137.xml" ContentType="application/vnd.openxmlformats-officedocument.drawingml.chart+xml"/>
  <Override PartName="/ppt/charts/style126.xml" ContentType="application/vnd.ms-office.chartstyle+xml"/>
  <Override PartName="/ppt/charts/colors126.xml" ContentType="application/vnd.ms-office.chartcolorstyle+xml"/>
  <Override PartName="/ppt/charts/chart138.xml" ContentType="application/vnd.openxmlformats-officedocument.drawingml.chart+xml"/>
  <Override PartName="/ppt/charts/style127.xml" ContentType="application/vnd.ms-office.chartstyle+xml"/>
  <Override PartName="/ppt/charts/colors127.xml" ContentType="application/vnd.ms-office.chartcolorstyle+xml"/>
  <Override PartName="/ppt/charts/chart139.xml" ContentType="application/vnd.openxmlformats-officedocument.drawingml.chart+xml"/>
  <Override PartName="/ppt/charts/style128.xml" ContentType="application/vnd.ms-office.chartstyle+xml"/>
  <Override PartName="/ppt/charts/colors128.xml" ContentType="application/vnd.ms-office.chartcolorstyle+xml"/>
  <Override PartName="/ppt/charts/chart140.xml" ContentType="application/vnd.openxmlformats-officedocument.drawingml.chart+xml"/>
  <Override PartName="/ppt/charts/style129.xml" ContentType="application/vnd.ms-office.chartstyle+xml"/>
  <Override PartName="/ppt/charts/colors129.xml" ContentType="application/vnd.ms-office.chartcolorstyle+xml"/>
  <Override PartName="/ppt/charts/chart141.xml" ContentType="application/vnd.openxmlformats-officedocument.drawingml.chart+xml"/>
  <Override PartName="/ppt/charts/style130.xml" ContentType="application/vnd.ms-office.chartstyle+xml"/>
  <Override PartName="/ppt/charts/colors130.xml" ContentType="application/vnd.ms-office.chartcolorstyle+xml"/>
  <Override PartName="/ppt/theme/themeOverride62.xml" ContentType="application/vnd.openxmlformats-officedocument.themeOverride+xml"/>
  <Override PartName="/ppt/charts/chart142.xml" ContentType="application/vnd.openxmlformats-officedocument.drawingml.chart+xml"/>
  <Override PartName="/ppt/charts/style131.xml" ContentType="application/vnd.ms-office.chartstyle+xml"/>
  <Override PartName="/ppt/charts/colors131.xml" ContentType="application/vnd.ms-office.chartcolorstyle+xml"/>
  <Override PartName="/ppt/theme/themeOverride63.xml" ContentType="application/vnd.openxmlformats-officedocument.themeOverride+xml"/>
  <Override PartName="/ppt/charts/chart143.xml" ContentType="application/vnd.openxmlformats-officedocument.drawingml.chart+xml"/>
  <Override PartName="/ppt/charts/style132.xml" ContentType="application/vnd.ms-office.chartstyle+xml"/>
  <Override PartName="/ppt/charts/colors132.xml" ContentType="application/vnd.ms-office.chartcolorstyle+xml"/>
  <Override PartName="/ppt/theme/themeOverride64.xml" ContentType="application/vnd.openxmlformats-officedocument.themeOverride+xml"/>
  <Override PartName="/ppt/charts/chart144.xml" ContentType="application/vnd.openxmlformats-officedocument.drawingml.chart+xml"/>
  <Override PartName="/ppt/charts/style133.xml" ContentType="application/vnd.ms-office.chartstyle+xml"/>
  <Override PartName="/ppt/charts/colors133.xml" ContentType="application/vnd.ms-office.chartcolorstyle+xml"/>
  <Override PartName="/ppt/theme/themeOverride65.xml" ContentType="application/vnd.openxmlformats-officedocument.themeOverride+xml"/>
  <Override PartName="/ppt/charts/chart145.xml" ContentType="application/vnd.openxmlformats-officedocument.drawingml.chart+xml"/>
  <Override PartName="/ppt/charts/style134.xml" ContentType="application/vnd.ms-office.chartstyle+xml"/>
  <Override PartName="/ppt/charts/colors134.xml" ContentType="application/vnd.ms-office.chartcolorstyle+xml"/>
  <Override PartName="/ppt/theme/themeOverride66.xml" ContentType="application/vnd.openxmlformats-officedocument.themeOverride+xml"/>
  <Override PartName="/ppt/charts/chart146.xml" ContentType="application/vnd.openxmlformats-officedocument.drawingml.chart+xml"/>
  <Override PartName="/ppt/charts/style135.xml" ContentType="application/vnd.ms-office.chartstyle+xml"/>
  <Override PartName="/ppt/charts/colors135.xml" ContentType="application/vnd.ms-office.chartcolorstyle+xml"/>
  <Override PartName="/ppt/theme/themeOverride67.xml" ContentType="application/vnd.openxmlformats-officedocument.themeOverride+xml"/>
  <Override PartName="/ppt/charts/chart147.xml" ContentType="application/vnd.openxmlformats-officedocument.drawingml.chart+xml"/>
  <Override PartName="/ppt/charts/style136.xml" ContentType="application/vnd.ms-office.chartstyle+xml"/>
  <Override PartName="/ppt/charts/colors136.xml" ContentType="application/vnd.ms-office.chartcolorstyle+xml"/>
  <Override PartName="/ppt/theme/themeOverride68.xml" ContentType="application/vnd.openxmlformats-officedocument.themeOverride+xml"/>
  <Override PartName="/ppt/charts/chart148.xml" ContentType="application/vnd.openxmlformats-officedocument.drawingml.chart+xml"/>
  <Override PartName="/ppt/charts/chart149.xml" ContentType="application/vnd.openxmlformats-officedocument.drawingml.chart+xml"/>
  <Override PartName="/ppt/charts/style137.xml" ContentType="application/vnd.ms-office.chartstyle+xml"/>
  <Override PartName="/ppt/charts/colors137.xml" ContentType="application/vnd.ms-office.chartcolorstyle+xml"/>
  <Override PartName="/ppt/charts/chart150.xml" ContentType="application/vnd.openxmlformats-officedocument.drawingml.chart+xml"/>
  <Override PartName="/ppt/charts/style138.xml" ContentType="application/vnd.ms-office.chartstyle+xml"/>
  <Override PartName="/ppt/charts/colors138.xml" ContentType="application/vnd.ms-office.chartcolorstyle+xml"/>
  <Override PartName="/ppt/charts/chart151.xml" ContentType="application/vnd.openxmlformats-officedocument.drawingml.chart+xml"/>
  <Override PartName="/ppt/charts/style139.xml" ContentType="application/vnd.ms-office.chartstyle+xml"/>
  <Override PartName="/ppt/charts/colors139.xml" ContentType="application/vnd.ms-office.chartcolorstyle+xml"/>
  <Override PartName="/ppt/charts/chart152.xml" ContentType="application/vnd.openxmlformats-officedocument.drawingml.chart+xml"/>
  <Override PartName="/ppt/charts/style140.xml" ContentType="application/vnd.ms-office.chartstyle+xml"/>
  <Override PartName="/ppt/charts/colors140.xml" ContentType="application/vnd.ms-office.chartcolorstyle+xml"/>
  <Override PartName="/ppt/charts/chart153.xml" ContentType="application/vnd.openxmlformats-officedocument.drawingml.chart+xml"/>
  <Override PartName="/ppt/charts/style141.xml" ContentType="application/vnd.ms-office.chartstyle+xml"/>
  <Override PartName="/ppt/charts/colors141.xml" ContentType="application/vnd.ms-office.chartcolorstyle+xml"/>
  <Override PartName="/ppt/charts/chart154.xml" ContentType="application/vnd.openxmlformats-officedocument.drawingml.chart+xml"/>
  <Override PartName="/ppt/charts/style142.xml" ContentType="application/vnd.ms-office.chartstyle+xml"/>
  <Override PartName="/ppt/charts/colors142.xml" ContentType="application/vnd.ms-office.chartcolorstyle+xml"/>
  <Override PartName="/ppt/charts/chart155.xml" ContentType="application/vnd.openxmlformats-officedocument.drawingml.chart+xml"/>
  <Override PartName="/ppt/charts/style143.xml" ContentType="application/vnd.ms-office.chartstyle+xml"/>
  <Override PartName="/ppt/charts/colors143.xml" ContentType="application/vnd.ms-office.chartcolorstyle+xml"/>
  <Override PartName="/ppt/theme/themeOverride69.xml" ContentType="application/vnd.openxmlformats-officedocument.themeOverride+xml"/>
  <Override PartName="/ppt/charts/chart156.xml" ContentType="application/vnd.openxmlformats-officedocument.drawingml.chart+xml"/>
  <Override PartName="/ppt/charts/style144.xml" ContentType="application/vnd.ms-office.chartstyle+xml"/>
  <Override PartName="/ppt/charts/colors144.xml" ContentType="application/vnd.ms-office.chartcolorstyle+xml"/>
  <Override PartName="/ppt/theme/themeOverride70.xml" ContentType="application/vnd.openxmlformats-officedocument.themeOverride+xml"/>
  <Override PartName="/ppt/charts/chart157.xml" ContentType="application/vnd.openxmlformats-officedocument.drawingml.chart+xml"/>
  <Override PartName="/ppt/charts/style145.xml" ContentType="application/vnd.ms-office.chartstyle+xml"/>
  <Override PartName="/ppt/charts/colors145.xml" ContentType="application/vnd.ms-office.chartcolorstyle+xml"/>
  <Override PartName="/ppt/theme/themeOverride71.xml" ContentType="application/vnd.openxmlformats-officedocument.themeOverride+xml"/>
  <Override PartName="/ppt/charts/chart158.xml" ContentType="application/vnd.openxmlformats-officedocument.drawingml.chart+xml"/>
  <Override PartName="/ppt/charts/style146.xml" ContentType="application/vnd.ms-office.chartstyle+xml"/>
  <Override PartName="/ppt/charts/colors146.xml" ContentType="application/vnd.ms-office.chartcolorstyle+xml"/>
  <Override PartName="/ppt/theme/themeOverride72.xml" ContentType="application/vnd.openxmlformats-officedocument.themeOverride+xml"/>
  <Override PartName="/ppt/charts/chart159.xml" ContentType="application/vnd.openxmlformats-officedocument.drawingml.chart+xml"/>
  <Override PartName="/ppt/charts/style147.xml" ContentType="application/vnd.ms-office.chartstyle+xml"/>
  <Override PartName="/ppt/charts/colors147.xml" ContentType="application/vnd.ms-office.chartcolorstyle+xml"/>
  <Override PartName="/ppt/theme/themeOverride73.xml" ContentType="application/vnd.openxmlformats-officedocument.themeOverride+xml"/>
  <Override PartName="/ppt/charts/chart160.xml" ContentType="application/vnd.openxmlformats-officedocument.drawingml.chart+xml"/>
  <Override PartName="/ppt/charts/style148.xml" ContentType="application/vnd.ms-office.chartstyle+xml"/>
  <Override PartName="/ppt/charts/colors148.xml" ContentType="application/vnd.ms-office.chartcolorstyle+xml"/>
  <Override PartName="/ppt/theme/themeOverride74.xml" ContentType="application/vnd.openxmlformats-officedocument.themeOverride+xml"/>
  <Override PartName="/ppt/charts/chart161.xml" ContentType="application/vnd.openxmlformats-officedocument.drawingml.chart+xml"/>
  <Override PartName="/ppt/charts/chart162.xml" ContentType="application/vnd.openxmlformats-officedocument.drawingml.chart+xml"/>
  <Override PartName="/ppt/charts/style149.xml" ContentType="application/vnd.ms-office.chartstyle+xml"/>
  <Override PartName="/ppt/charts/colors149.xml" ContentType="application/vnd.ms-office.chartcolorstyle+xml"/>
  <Override PartName="/ppt/charts/chart163.xml" ContentType="application/vnd.openxmlformats-officedocument.drawingml.chart+xml"/>
  <Override PartName="/ppt/charts/style150.xml" ContentType="application/vnd.ms-office.chartstyle+xml"/>
  <Override PartName="/ppt/charts/colors150.xml" ContentType="application/vnd.ms-office.chartcolorstyle+xml"/>
  <Override PartName="/ppt/charts/chart164.xml" ContentType="application/vnd.openxmlformats-officedocument.drawingml.chart+xml"/>
  <Override PartName="/ppt/charts/style151.xml" ContentType="application/vnd.ms-office.chartstyle+xml"/>
  <Override PartName="/ppt/charts/colors151.xml" ContentType="application/vnd.ms-office.chartcolorstyle+xml"/>
  <Override PartName="/ppt/theme/themeOverride75.xml" ContentType="application/vnd.openxmlformats-officedocument.themeOverride+xml"/>
  <Override PartName="/ppt/charts/chart165.xml" ContentType="application/vnd.openxmlformats-officedocument.drawingml.chart+xml"/>
  <Override PartName="/ppt/charts/style152.xml" ContentType="application/vnd.ms-office.chartstyle+xml"/>
  <Override PartName="/ppt/charts/colors152.xml" ContentType="application/vnd.ms-office.chartcolorstyle+xml"/>
  <Override PartName="/ppt/theme/themeOverride76.xml" ContentType="application/vnd.openxmlformats-officedocument.themeOverride+xml"/>
  <Override PartName="/ppt/charts/chart166.xml" ContentType="application/vnd.openxmlformats-officedocument.drawingml.chart+xml"/>
  <Override PartName="/ppt/charts/chart167.xml" ContentType="application/vnd.openxmlformats-officedocument.drawingml.chart+xml"/>
  <Override PartName="/ppt/charts/style153.xml" ContentType="application/vnd.ms-office.chartstyle+xml"/>
  <Override PartName="/ppt/charts/colors153.xml" ContentType="application/vnd.ms-office.chartcolorstyle+xml"/>
  <Override PartName="/ppt/charts/chart168.xml" ContentType="application/vnd.openxmlformats-officedocument.drawingml.chart+xml"/>
  <Override PartName="/ppt/charts/style154.xml" ContentType="application/vnd.ms-office.chartstyle+xml"/>
  <Override PartName="/ppt/charts/colors154.xml" ContentType="application/vnd.ms-office.chartcolorstyle+xml"/>
  <Override PartName="/ppt/charts/chart169.xml" ContentType="application/vnd.openxmlformats-officedocument.drawingml.chart+xml"/>
  <Override PartName="/ppt/charts/style155.xml" ContentType="application/vnd.ms-office.chartstyle+xml"/>
  <Override PartName="/ppt/charts/colors155.xml" ContentType="application/vnd.ms-office.chartcolorstyle+xml"/>
  <Override PartName="/ppt/charts/chart170.xml" ContentType="application/vnd.openxmlformats-officedocument.drawingml.chart+xml"/>
  <Override PartName="/ppt/charts/style156.xml" ContentType="application/vnd.ms-office.chartstyle+xml"/>
  <Override PartName="/ppt/charts/colors156.xml" ContentType="application/vnd.ms-office.chartcolorstyle+xml"/>
  <Override PartName="/ppt/charts/chart171.xml" ContentType="application/vnd.openxmlformats-officedocument.drawingml.chart+xml"/>
  <Override PartName="/ppt/charts/style157.xml" ContentType="application/vnd.ms-office.chartstyle+xml"/>
  <Override PartName="/ppt/charts/colors157.xml" ContentType="application/vnd.ms-office.chartcolorstyle+xml"/>
  <Override PartName="/ppt/theme/themeOverride77.xml" ContentType="application/vnd.openxmlformats-officedocument.themeOverride+xml"/>
  <Override PartName="/ppt/charts/chart172.xml" ContentType="application/vnd.openxmlformats-officedocument.drawingml.chart+xml"/>
  <Override PartName="/ppt/charts/style158.xml" ContentType="application/vnd.ms-office.chartstyle+xml"/>
  <Override PartName="/ppt/charts/colors158.xml" ContentType="application/vnd.ms-office.chartcolorstyle+xml"/>
  <Override PartName="/ppt/theme/themeOverride78.xml" ContentType="application/vnd.openxmlformats-officedocument.themeOverride+xml"/>
  <Override PartName="/ppt/charts/chart173.xml" ContentType="application/vnd.openxmlformats-officedocument.drawingml.chart+xml"/>
  <Override PartName="/ppt/charts/style159.xml" ContentType="application/vnd.ms-office.chartstyle+xml"/>
  <Override PartName="/ppt/charts/colors159.xml" ContentType="application/vnd.ms-office.chartcolorstyle+xml"/>
  <Override PartName="/ppt/theme/themeOverride79.xml" ContentType="application/vnd.openxmlformats-officedocument.themeOverride+xml"/>
  <Override PartName="/ppt/charts/chart174.xml" ContentType="application/vnd.openxmlformats-officedocument.drawingml.chart+xml"/>
  <Override PartName="/ppt/charts/style160.xml" ContentType="application/vnd.ms-office.chartstyle+xml"/>
  <Override PartName="/ppt/charts/colors160.xml" ContentType="application/vnd.ms-office.chartcolorstyle+xml"/>
  <Override PartName="/ppt/theme/themeOverride80.xml" ContentType="application/vnd.openxmlformats-officedocument.themeOverride+xml"/>
  <Override PartName="/ppt/charts/chart175.xml" ContentType="application/vnd.openxmlformats-officedocument.drawingml.chart+xml"/>
  <Override PartName="/ppt/charts/chart176.xml" ContentType="application/vnd.openxmlformats-officedocument.drawingml.chart+xml"/>
  <Override PartName="/ppt/charts/style161.xml" ContentType="application/vnd.ms-office.chartstyle+xml"/>
  <Override PartName="/ppt/charts/colors161.xml" ContentType="application/vnd.ms-office.chartcolorstyle+xml"/>
  <Override PartName="/ppt/charts/chart177.xml" ContentType="application/vnd.openxmlformats-officedocument.drawingml.chart+xml"/>
  <Override PartName="/ppt/charts/style162.xml" ContentType="application/vnd.ms-office.chartstyle+xml"/>
  <Override PartName="/ppt/charts/colors162.xml" ContentType="application/vnd.ms-office.chartcolorstyle+xml"/>
  <Override PartName="/ppt/charts/chart178.xml" ContentType="application/vnd.openxmlformats-officedocument.drawingml.chart+xml"/>
  <Override PartName="/ppt/charts/style163.xml" ContentType="application/vnd.ms-office.chartstyle+xml"/>
  <Override PartName="/ppt/charts/colors163.xml" ContentType="application/vnd.ms-office.chartcolorstyle+xml"/>
  <Override PartName="/ppt/charts/chart179.xml" ContentType="application/vnd.openxmlformats-officedocument.drawingml.chart+xml"/>
  <Override PartName="/ppt/charts/style164.xml" ContentType="application/vnd.ms-office.chartstyle+xml"/>
  <Override PartName="/ppt/charts/colors164.xml" ContentType="application/vnd.ms-office.chartcolorstyle+xml"/>
  <Override PartName="/ppt/theme/themeOverride81.xml" ContentType="application/vnd.openxmlformats-officedocument.themeOverride+xml"/>
  <Override PartName="/ppt/charts/chart180.xml" ContentType="application/vnd.openxmlformats-officedocument.drawingml.chart+xml"/>
  <Override PartName="/ppt/charts/style165.xml" ContentType="application/vnd.ms-office.chartstyle+xml"/>
  <Override PartName="/ppt/charts/colors165.xml" ContentType="application/vnd.ms-office.chartcolorstyle+xml"/>
  <Override PartName="/ppt/theme/themeOverride82.xml" ContentType="application/vnd.openxmlformats-officedocument.themeOverride+xml"/>
  <Override PartName="/ppt/charts/chart181.xml" ContentType="application/vnd.openxmlformats-officedocument.drawingml.chart+xml"/>
  <Override PartName="/ppt/charts/style166.xml" ContentType="application/vnd.ms-office.chartstyle+xml"/>
  <Override PartName="/ppt/charts/colors166.xml" ContentType="application/vnd.ms-office.chartcolorstyle+xml"/>
  <Override PartName="/ppt/theme/themeOverride83.xml" ContentType="application/vnd.openxmlformats-officedocument.themeOverride+xml"/>
  <Override PartName="/ppt/charts/chart182.xml" ContentType="application/vnd.openxmlformats-officedocument.drawingml.chart+xml"/>
  <Override PartName="/ppt/charts/chart183.xml" ContentType="application/vnd.openxmlformats-officedocument.drawingml.chart+xml"/>
  <Override PartName="/ppt/charts/style167.xml" ContentType="application/vnd.ms-office.chartstyle+xml"/>
  <Override PartName="/ppt/charts/colors167.xml" ContentType="application/vnd.ms-office.chartcolorstyle+xml"/>
  <Override PartName="/ppt/charts/chart184.xml" ContentType="application/vnd.openxmlformats-officedocument.drawingml.chart+xml"/>
  <Override PartName="/ppt/charts/style168.xml" ContentType="application/vnd.ms-office.chartstyle+xml"/>
  <Override PartName="/ppt/charts/colors168.xml" ContentType="application/vnd.ms-office.chartcolorstyle+xml"/>
  <Override PartName="/ppt/charts/chart185.xml" ContentType="application/vnd.openxmlformats-officedocument.drawingml.chart+xml"/>
  <Override PartName="/ppt/charts/style169.xml" ContentType="application/vnd.ms-office.chartstyle+xml"/>
  <Override PartName="/ppt/charts/colors169.xml" ContentType="application/vnd.ms-office.chartcolorstyle+xml"/>
  <Override PartName="/ppt/charts/chart186.xml" ContentType="application/vnd.openxmlformats-officedocument.drawingml.chart+xml"/>
  <Override PartName="/ppt/charts/style170.xml" ContentType="application/vnd.ms-office.chartstyle+xml"/>
  <Override PartName="/ppt/charts/colors170.xml" ContentType="application/vnd.ms-office.chartcolorstyle+xml"/>
  <Override PartName="/ppt/charts/chart187.xml" ContentType="application/vnd.openxmlformats-officedocument.drawingml.chart+xml"/>
  <Override PartName="/ppt/charts/style171.xml" ContentType="application/vnd.ms-office.chartstyle+xml"/>
  <Override PartName="/ppt/charts/colors171.xml" ContentType="application/vnd.ms-office.chartcolorstyle+xml"/>
  <Override PartName="/ppt/charts/chart188.xml" ContentType="application/vnd.openxmlformats-officedocument.drawingml.chart+xml"/>
  <Override PartName="/ppt/charts/style172.xml" ContentType="application/vnd.ms-office.chartstyle+xml"/>
  <Override PartName="/ppt/charts/colors172.xml" ContentType="application/vnd.ms-office.chartcolorstyle+xml"/>
  <Override PartName="/ppt/charts/chart189.xml" ContentType="application/vnd.openxmlformats-officedocument.drawingml.chart+xml"/>
  <Override PartName="/ppt/charts/style173.xml" ContentType="application/vnd.ms-office.chartstyle+xml"/>
  <Override PartName="/ppt/charts/colors173.xml" ContentType="application/vnd.ms-office.chartcolorstyle+xml"/>
  <Override PartName="/ppt/theme/themeOverride84.xml" ContentType="application/vnd.openxmlformats-officedocument.themeOverride+xml"/>
  <Override PartName="/ppt/charts/chart190.xml" ContentType="application/vnd.openxmlformats-officedocument.drawingml.chart+xml"/>
  <Override PartName="/ppt/charts/style174.xml" ContentType="application/vnd.ms-office.chartstyle+xml"/>
  <Override PartName="/ppt/charts/colors174.xml" ContentType="application/vnd.ms-office.chartcolorstyle+xml"/>
  <Override PartName="/ppt/theme/themeOverride85.xml" ContentType="application/vnd.openxmlformats-officedocument.themeOverride+xml"/>
  <Override PartName="/ppt/charts/chart191.xml" ContentType="application/vnd.openxmlformats-officedocument.drawingml.chart+xml"/>
  <Override PartName="/ppt/charts/style175.xml" ContentType="application/vnd.ms-office.chartstyle+xml"/>
  <Override PartName="/ppt/charts/colors175.xml" ContentType="application/vnd.ms-office.chartcolorstyle+xml"/>
  <Override PartName="/ppt/theme/themeOverride86.xml" ContentType="application/vnd.openxmlformats-officedocument.themeOverride+xml"/>
  <Override PartName="/ppt/charts/chart192.xml" ContentType="application/vnd.openxmlformats-officedocument.drawingml.chart+xml"/>
  <Override PartName="/ppt/charts/style176.xml" ContentType="application/vnd.ms-office.chartstyle+xml"/>
  <Override PartName="/ppt/charts/colors176.xml" ContentType="application/vnd.ms-office.chartcolorstyle+xml"/>
  <Override PartName="/ppt/theme/themeOverride87.xml" ContentType="application/vnd.openxmlformats-officedocument.themeOverride+xml"/>
  <Override PartName="/ppt/charts/chart193.xml" ContentType="application/vnd.openxmlformats-officedocument.drawingml.chart+xml"/>
  <Override PartName="/ppt/charts/style177.xml" ContentType="application/vnd.ms-office.chartstyle+xml"/>
  <Override PartName="/ppt/charts/colors177.xml" ContentType="application/vnd.ms-office.chartcolorstyle+xml"/>
  <Override PartName="/ppt/theme/themeOverride88.xml" ContentType="application/vnd.openxmlformats-officedocument.themeOverride+xml"/>
  <Override PartName="/ppt/charts/chart194.xml" ContentType="application/vnd.openxmlformats-officedocument.drawingml.chart+xml"/>
  <Override PartName="/ppt/charts/style178.xml" ContentType="application/vnd.ms-office.chartstyle+xml"/>
  <Override PartName="/ppt/charts/colors178.xml" ContentType="application/vnd.ms-office.chartcolorstyle+xml"/>
  <Override PartName="/ppt/theme/themeOverride89.xml" ContentType="application/vnd.openxmlformats-officedocument.themeOverride+xml"/>
  <Override PartName="/ppt/charts/chart195.xml" ContentType="application/vnd.openxmlformats-officedocument.drawingml.chart+xml"/>
  <Override PartName="/ppt/charts/chart196.xml" ContentType="application/vnd.openxmlformats-officedocument.drawingml.chart+xml"/>
  <Override PartName="/ppt/charts/style179.xml" ContentType="application/vnd.ms-office.chartstyle+xml"/>
  <Override PartName="/ppt/charts/colors179.xml" ContentType="application/vnd.ms-office.chartcolorstyle+xml"/>
  <Override PartName="/ppt/charts/chart197.xml" ContentType="application/vnd.openxmlformats-officedocument.drawingml.chart+xml"/>
  <Override PartName="/ppt/charts/style180.xml" ContentType="application/vnd.ms-office.chartstyle+xml"/>
  <Override PartName="/ppt/charts/colors180.xml" ContentType="application/vnd.ms-office.chartcolorstyle+xml"/>
  <Override PartName="/ppt/charts/chart198.xml" ContentType="application/vnd.openxmlformats-officedocument.drawingml.chart+xml"/>
  <Override PartName="/ppt/charts/style181.xml" ContentType="application/vnd.ms-office.chartstyle+xml"/>
  <Override PartName="/ppt/charts/colors181.xml" ContentType="application/vnd.ms-office.chartcolorstyle+xml"/>
  <Override PartName="/ppt/charts/chart199.xml" ContentType="application/vnd.openxmlformats-officedocument.drawingml.chart+xml"/>
  <Override PartName="/ppt/charts/style182.xml" ContentType="application/vnd.ms-office.chartstyle+xml"/>
  <Override PartName="/ppt/charts/colors182.xml" ContentType="application/vnd.ms-office.chartcolorstyle+xml"/>
  <Override PartName="/ppt/charts/chart200.xml" ContentType="application/vnd.openxmlformats-officedocument.drawingml.chart+xml"/>
  <Override PartName="/ppt/charts/style183.xml" ContentType="application/vnd.ms-office.chartstyle+xml"/>
  <Override PartName="/ppt/charts/colors183.xml" ContentType="application/vnd.ms-office.chartcolorstyle+xml"/>
  <Override PartName="/ppt/charts/chart201.xml" ContentType="application/vnd.openxmlformats-officedocument.drawingml.chart+xml"/>
  <Override PartName="/ppt/charts/style184.xml" ContentType="application/vnd.ms-office.chartstyle+xml"/>
  <Override PartName="/ppt/charts/colors184.xml" ContentType="application/vnd.ms-office.chartcolorstyle+xml"/>
  <Override PartName="/ppt/charts/chart202.xml" ContentType="application/vnd.openxmlformats-officedocument.drawingml.chart+xml"/>
  <Override PartName="/ppt/charts/style185.xml" ContentType="application/vnd.ms-office.chartstyle+xml"/>
  <Override PartName="/ppt/charts/colors185.xml" ContentType="application/vnd.ms-office.chartcolorstyle+xml"/>
  <Override PartName="/ppt/charts/chart203.xml" ContentType="application/vnd.openxmlformats-officedocument.drawingml.chart+xml"/>
  <Override PartName="/ppt/charts/style186.xml" ContentType="application/vnd.ms-office.chartstyle+xml"/>
  <Override PartName="/ppt/charts/colors186.xml" ContentType="application/vnd.ms-office.chartcolorstyle+xml"/>
  <Override PartName="/ppt/theme/themeOverride90.xml" ContentType="application/vnd.openxmlformats-officedocument.themeOverride+xml"/>
  <Override PartName="/ppt/charts/chart204.xml" ContentType="application/vnd.openxmlformats-officedocument.drawingml.chart+xml"/>
  <Override PartName="/ppt/charts/style187.xml" ContentType="application/vnd.ms-office.chartstyle+xml"/>
  <Override PartName="/ppt/charts/colors187.xml" ContentType="application/vnd.ms-office.chartcolorstyle+xml"/>
  <Override PartName="/ppt/theme/themeOverride91.xml" ContentType="application/vnd.openxmlformats-officedocument.themeOverride+xml"/>
  <Override PartName="/ppt/charts/chart205.xml" ContentType="application/vnd.openxmlformats-officedocument.drawingml.chart+xml"/>
  <Override PartName="/ppt/charts/style188.xml" ContentType="application/vnd.ms-office.chartstyle+xml"/>
  <Override PartName="/ppt/charts/colors188.xml" ContentType="application/vnd.ms-office.chartcolorstyle+xml"/>
  <Override PartName="/ppt/theme/themeOverride92.xml" ContentType="application/vnd.openxmlformats-officedocument.themeOverride+xml"/>
  <Override PartName="/ppt/charts/chart206.xml" ContentType="application/vnd.openxmlformats-officedocument.drawingml.chart+xml"/>
  <Override PartName="/ppt/charts/style189.xml" ContentType="application/vnd.ms-office.chartstyle+xml"/>
  <Override PartName="/ppt/charts/colors189.xml" ContentType="application/vnd.ms-office.chartcolorstyle+xml"/>
  <Override PartName="/ppt/theme/themeOverride93.xml" ContentType="application/vnd.openxmlformats-officedocument.themeOverride+xml"/>
  <Override PartName="/ppt/charts/chart207.xml" ContentType="application/vnd.openxmlformats-officedocument.drawingml.chart+xml"/>
  <Override PartName="/ppt/charts/style190.xml" ContentType="application/vnd.ms-office.chartstyle+xml"/>
  <Override PartName="/ppt/charts/colors190.xml" ContentType="application/vnd.ms-office.chartcolorstyle+xml"/>
  <Override PartName="/ppt/theme/themeOverride94.xml" ContentType="application/vnd.openxmlformats-officedocument.themeOverride+xml"/>
  <Override PartName="/ppt/charts/chart208.xml" ContentType="application/vnd.openxmlformats-officedocument.drawingml.chart+xml"/>
  <Override PartName="/ppt/charts/style191.xml" ContentType="application/vnd.ms-office.chartstyle+xml"/>
  <Override PartName="/ppt/charts/colors191.xml" ContentType="application/vnd.ms-office.chartcolorstyle+xml"/>
  <Override PartName="/ppt/theme/themeOverride95.xml" ContentType="application/vnd.openxmlformats-officedocument.themeOverride+xml"/>
  <Override PartName="/ppt/charts/chart209.xml" ContentType="application/vnd.openxmlformats-officedocument.drawingml.chart+xml"/>
  <Override PartName="/ppt/charts/style192.xml" ContentType="application/vnd.ms-office.chartstyle+xml"/>
  <Override PartName="/ppt/charts/colors192.xml" ContentType="application/vnd.ms-office.chartcolorstyle+xml"/>
  <Override PartName="/ppt/theme/themeOverride96.xml" ContentType="application/vnd.openxmlformats-officedocument.themeOverride+xml"/>
  <Override PartName="/ppt/charts/chart210.xml" ContentType="application/vnd.openxmlformats-officedocument.drawingml.chart+xml"/>
  <Override PartName="/ppt/charts/chart211.xml" ContentType="application/vnd.openxmlformats-officedocument.drawingml.chart+xml"/>
  <Override PartName="/ppt/charts/style193.xml" ContentType="application/vnd.ms-office.chartstyle+xml"/>
  <Override PartName="/ppt/charts/colors193.xml" ContentType="application/vnd.ms-office.chartcolorstyle+xml"/>
  <Override PartName="/ppt/charts/chart212.xml" ContentType="application/vnd.openxmlformats-officedocument.drawingml.chart+xml"/>
  <Override PartName="/ppt/charts/style194.xml" ContentType="application/vnd.ms-office.chartstyle+xml"/>
  <Override PartName="/ppt/charts/colors194.xml" ContentType="application/vnd.ms-office.chartcolorstyle+xml"/>
  <Override PartName="/ppt/charts/chart213.xml" ContentType="application/vnd.openxmlformats-officedocument.drawingml.chart+xml"/>
  <Override PartName="/ppt/charts/style195.xml" ContentType="application/vnd.ms-office.chartstyle+xml"/>
  <Override PartName="/ppt/charts/colors195.xml" ContentType="application/vnd.ms-office.chartcolorstyle+xml"/>
  <Override PartName="/ppt/charts/chart214.xml" ContentType="application/vnd.openxmlformats-officedocument.drawingml.chart+xml"/>
  <Override PartName="/ppt/charts/style196.xml" ContentType="application/vnd.ms-office.chartstyle+xml"/>
  <Override PartName="/ppt/charts/colors196.xml" ContentType="application/vnd.ms-office.chartcolorstyle+xml"/>
  <Override PartName="/ppt/charts/chart215.xml" ContentType="application/vnd.openxmlformats-officedocument.drawingml.chart+xml"/>
  <Override PartName="/ppt/charts/style197.xml" ContentType="application/vnd.ms-office.chartstyle+xml"/>
  <Override PartName="/ppt/charts/colors197.xml" ContentType="application/vnd.ms-office.chartcolorstyle+xml"/>
  <Override PartName="/ppt/charts/chart216.xml" ContentType="application/vnd.openxmlformats-officedocument.drawingml.chart+xml"/>
  <Override PartName="/ppt/charts/style198.xml" ContentType="application/vnd.ms-office.chartstyle+xml"/>
  <Override PartName="/ppt/charts/colors198.xml" ContentType="application/vnd.ms-office.chartcolorstyle+xml"/>
  <Override PartName="/ppt/charts/chart217.xml" ContentType="application/vnd.openxmlformats-officedocument.drawingml.chart+xml"/>
  <Override PartName="/ppt/charts/style199.xml" ContentType="application/vnd.ms-office.chartstyle+xml"/>
  <Override PartName="/ppt/charts/colors199.xml" ContentType="application/vnd.ms-office.chartcolorstyle+xml"/>
  <Override PartName="/ppt/charts/chart218.xml" ContentType="application/vnd.openxmlformats-officedocument.drawingml.chart+xml"/>
  <Override PartName="/ppt/charts/style200.xml" ContentType="application/vnd.ms-office.chartstyle+xml"/>
  <Override PartName="/ppt/charts/colors200.xml" ContentType="application/vnd.ms-office.chartcolorstyle+xml"/>
  <Override PartName="/ppt/charts/chart219.xml" ContentType="application/vnd.openxmlformats-officedocument.drawingml.chart+xml"/>
  <Override PartName="/ppt/charts/style201.xml" ContentType="application/vnd.ms-office.chartstyle+xml"/>
  <Override PartName="/ppt/charts/colors201.xml" ContentType="application/vnd.ms-office.chartcolorstyle+xml"/>
  <Override PartName="/ppt/charts/chart220.xml" ContentType="application/vnd.openxmlformats-officedocument.drawingml.chart+xml"/>
  <Override PartName="/ppt/charts/style202.xml" ContentType="application/vnd.ms-office.chartstyle+xml"/>
  <Override PartName="/ppt/charts/colors202.xml" ContentType="application/vnd.ms-office.chartcolorstyle+xml"/>
  <Override PartName="/ppt/theme/themeOverride97.xml" ContentType="application/vnd.openxmlformats-officedocument.themeOverride+xml"/>
  <Override PartName="/ppt/charts/chart221.xml" ContentType="application/vnd.openxmlformats-officedocument.drawingml.chart+xml"/>
  <Override PartName="/ppt/charts/style203.xml" ContentType="application/vnd.ms-office.chartstyle+xml"/>
  <Override PartName="/ppt/charts/colors203.xml" ContentType="application/vnd.ms-office.chartcolorstyle+xml"/>
  <Override PartName="/ppt/theme/themeOverride98.xml" ContentType="application/vnd.openxmlformats-officedocument.themeOverride+xml"/>
  <Override PartName="/ppt/charts/chart222.xml" ContentType="application/vnd.openxmlformats-officedocument.drawingml.chart+xml"/>
  <Override PartName="/ppt/charts/style204.xml" ContentType="application/vnd.ms-office.chartstyle+xml"/>
  <Override PartName="/ppt/charts/colors204.xml" ContentType="application/vnd.ms-office.chartcolorstyle+xml"/>
  <Override PartName="/ppt/theme/themeOverride99.xml" ContentType="application/vnd.openxmlformats-officedocument.themeOverride+xml"/>
  <Override PartName="/ppt/charts/chart223.xml" ContentType="application/vnd.openxmlformats-officedocument.drawingml.chart+xml"/>
  <Override PartName="/ppt/charts/style205.xml" ContentType="application/vnd.ms-office.chartstyle+xml"/>
  <Override PartName="/ppt/charts/colors205.xml" ContentType="application/vnd.ms-office.chartcolorstyle+xml"/>
  <Override PartName="/ppt/theme/themeOverride100.xml" ContentType="application/vnd.openxmlformats-officedocument.themeOverride+xml"/>
  <Override PartName="/ppt/charts/chart224.xml" ContentType="application/vnd.openxmlformats-officedocument.drawingml.chart+xml"/>
  <Override PartName="/ppt/charts/style206.xml" ContentType="application/vnd.ms-office.chartstyle+xml"/>
  <Override PartName="/ppt/charts/colors206.xml" ContentType="application/vnd.ms-office.chartcolorstyle+xml"/>
  <Override PartName="/ppt/theme/themeOverride101.xml" ContentType="application/vnd.openxmlformats-officedocument.themeOverride+xml"/>
  <Override PartName="/ppt/charts/chart225.xml" ContentType="application/vnd.openxmlformats-officedocument.drawingml.chart+xml"/>
  <Override PartName="/ppt/charts/style207.xml" ContentType="application/vnd.ms-office.chartstyle+xml"/>
  <Override PartName="/ppt/charts/colors207.xml" ContentType="application/vnd.ms-office.chartcolorstyle+xml"/>
  <Override PartName="/ppt/theme/themeOverride102.xml" ContentType="application/vnd.openxmlformats-officedocument.themeOverride+xml"/>
  <Override PartName="/ppt/charts/chart226.xml" ContentType="application/vnd.openxmlformats-officedocument.drawingml.chart+xml"/>
  <Override PartName="/ppt/charts/style208.xml" ContentType="application/vnd.ms-office.chartstyle+xml"/>
  <Override PartName="/ppt/charts/colors208.xml" ContentType="application/vnd.ms-office.chartcolorstyle+xml"/>
  <Override PartName="/ppt/theme/themeOverride103.xml" ContentType="application/vnd.openxmlformats-officedocument.themeOverride+xml"/>
  <Override PartName="/ppt/charts/chart227.xml" ContentType="application/vnd.openxmlformats-officedocument.drawingml.chart+xml"/>
  <Override PartName="/ppt/charts/style209.xml" ContentType="application/vnd.ms-office.chartstyle+xml"/>
  <Override PartName="/ppt/charts/colors209.xml" ContentType="application/vnd.ms-office.chartcolorstyle+xml"/>
  <Override PartName="/ppt/theme/themeOverride104.xml" ContentType="application/vnd.openxmlformats-officedocument.themeOverride+xml"/>
  <Override PartName="/ppt/charts/chart228.xml" ContentType="application/vnd.openxmlformats-officedocument.drawingml.chart+xml"/>
  <Override PartName="/ppt/charts/style210.xml" ContentType="application/vnd.ms-office.chartstyle+xml"/>
  <Override PartName="/ppt/charts/colors210.xml" ContentType="application/vnd.ms-office.chartcolorstyle+xml"/>
  <Override PartName="/ppt/theme/themeOverride105.xml" ContentType="application/vnd.openxmlformats-officedocument.themeOverride+xml"/>
  <Override PartName="/ppt/charts/chart229.xml" ContentType="application/vnd.openxmlformats-officedocument.drawingml.chart+xml"/>
  <Override PartName="/ppt/charts/style211.xml" ContentType="application/vnd.ms-office.chartstyle+xml"/>
  <Override PartName="/ppt/charts/colors211.xml" ContentType="application/vnd.ms-office.chartcolorstyle+xml"/>
  <Override PartName="/ppt/theme/themeOverride106.xml" ContentType="application/vnd.openxmlformats-officedocument.themeOverride+xml"/>
  <Override PartName="/ppt/charts/chart230.xml" ContentType="application/vnd.openxmlformats-officedocument.drawingml.chart+xml"/>
  <Override PartName="/ppt/charts/style212.xml" ContentType="application/vnd.ms-office.chartstyle+xml"/>
  <Override PartName="/ppt/charts/colors212.xml" ContentType="application/vnd.ms-office.chartcolorstyle+xml"/>
  <Override PartName="/ppt/theme/themeOverride107.xml" ContentType="application/vnd.openxmlformats-officedocument.themeOverride+xml"/>
  <Override PartName="/ppt/charts/chart231.xml" ContentType="application/vnd.openxmlformats-officedocument.drawingml.chart+xml"/>
  <Override PartName="/ppt/charts/style213.xml" ContentType="application/vnd.ms-office.chartstyle+xml"/>
  <Override PartName="/ppt/charts/colors213.xml" ContentType="application/vnd.ms-office.chartcolorstyle+xml"/>
  <Override PartName="/ppt/theme/themeOverride108.xml" ContentType="application/vnd.openxmlformats-officedocument.themeOverride+xml"/>
  <Override PartName="/ppt/charts/chart232.xml" ContentType="application/vnd.openxmlformats-officedocument.drawingml.chart+xml"/>
  <Override PartName="/ppt/charts/style214.xml" ContentType="application/vnd.ms-office.chartstyle+xml"/>
  <Override PartName="/ppt/charts/colors214.xml" ContentType="application/vnd.ms-office.chartcolorstyle+xml"/>
  <Override PartName="/ppt/theme/themeOverride109.xml" ContentType="application/vnd.openxmlformats-officedocument.themeOverride+xml"/>
  <Override PartName="/ppt/charts/chart233.xml" ContentType="application/vnd.openxmlformats-officedocument.drawingml.chart+xml"/>
  <Override PartName="/ppt/charts/style215.xml" ContentType="application/vnd.ms-office.chartstyle+xml"/>
  <Override PartName="/ppt/charts/colors215.xml" ContentType="application/vnd.ms-office.chartcolorstyle+xml"/>
  <Override PartName="/ppt/theme/themeOverride110.xml" ContentType="application/vnd.openxmlformats-officedocument.themeOverride+xml"/>
  <Override PartName="/ppt/charts/chart23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  <p:sldId id="272" r:id="rId14"/>
    <p:sldId id="274" r:id="rId15"/>
    <p:sldId id="275" r:id="rId16"/>
    <p:sldId id="276" r:id="rId17"/>
    <p:sldId id="260" r:id="rId18"/>
    <p:sldId id="264" r:id="rId19"/>
    <p:sldId id="277" r:id="rId20"/>
    <p:sldId id="278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2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0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2.xml"/><Relationship Id="rId1" Type="http://schemas.microsoft.com/office/2011/relationships/chartStyle" Target="style92.xml"/></Relationships>
</file>

<file path=ppt/charts/_rels/chart10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3.xml"/><Relationship Id="rId1" Type="http://schemas.microsoft.com/office/2011/relationships/chartStyle" Target="style93.xml"/></Relationships>
</file>

<file path=ppt/charts/_rels/chart10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4.xml"/><Relationship Id="rId1" Type="http://schemas.microsoft.com/office/2011/relationships/chartStyle" Target="style94.xml"/></Relationships>
</file>

<file path=ppt/charts/_rels/chart10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5.xml"/><Relationship Id="rId1" Type="http://schemas.microsoft.com/office/2011/relationships/chartStyle" Target="style95.xml"/></Relationships>
</file>

<file path=ppt/charts/_rels/chart10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6.xml"/><Relationship Id="rId1" Type="http://schemas.microsoft.com/office/2011/relationships/chartStyle" Target="style96.xml"/></Relationships>
</file>

<file path=ppt/charts/_rels/chart10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97.xml"/><Relationship Id="rId1" Type="http://schemas.microsoft.com/office/2011/relationships/chartStyle" Target="style9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98.xml"/><Relationship Id="rId1" Type="http://schemas.microsoft.com/office/2011/relationships/chartStyle" Target="style9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99.xml"/><Relationship Id="rId1" Type="http://schemas.microsoft.com/office/2011/relationships/chartStyle" Target="style9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100.xml"/><Relationship Id="rId1" Type="http://schemas.microsoft.com/office/2011/relationships/chartStyle" Target="style10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101.xml"/><Relationship Id="rId1" Type="http://schemas.microsoft.com/office/2011/relationships/chartStyle" Target="style10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102.xml"/><Relationship Id="rId1" Type="http://schemas.microsoft.com/office/2011/relationships/chartStyle" Target="style10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bertazzoni_v:Desktop:istogrammi%20asma%20-ENG.xlsx" TargetMode="External"/></Relationships>
</file>

<file path=ppt/charts/_rels/chart1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3.xml"/><Relationship Id="rId1" Type="http://schemas.microsoft.com/office/2011/relationships/chartStyle" Target="style103.xml"/></Relationships>
</file>

<file path=ppt/charts/_rels/chart1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4.xml"/><Relationship Id="rId1" Type="http://schemas.microsoft.com/office/2011/relationships/chartStyle" Target="style104.xml"/></Relationships>
</file>

<file path=ppt/charts/_rels/chart1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5.xml"/><Relationship Id="rId1" Type="http://schemas.microsoft.com/office/2011/relationships/chartStyle" Target="style105.xml"/></Relationships>
</file>

<file path=ppt/charts/_rels/chart11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6.xml"/><Relationship Id="rId1" Type="http://schemas.microsoft.com/office/2011/relationships/chartStyle" Target="style106.xml"/></Relationships>
</file>

<file path=ppt/charts/_rels/chart1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2.xml"/><Relationship Id="rId2" Type="http://schemas.microsoft.com/office/2011/relationships/chartColorStyle" Target="colors107.xml"/><Relationship Id="rId1" Type="http://schemas.microsoft.com/office/2011/relationships/chartStyle" Target="style10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108.xml"/><Relationship Id="rId1" Type="http://schemas.microsoft.com/office/2011/relationships/chartStyle" Target="style10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109.xml"/><Relationship Id="rId1" Type="http://schemas.microsoft.com/office/2011/relationships/chartStyle" Target="style10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5.xml"/><Relationship Id="rId2" Type="http://schemas.microsoft.com/office/2011/relationships/chartColorStyle" Target="colors110.xml"/><Relationship Id="rId1" Type="http://schemas.microsoft.com/office/2011/relationships/chartStyle" Target="style11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Macintosh%20HD:Users:bertazzoni_v:Desktop:istogrammi%20asma%20-ENG.xlsx" TargetMode="External"/></Relationships>
</file>

<file path=ppt/charts/_rels/chart12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1.xml"/><Relationship Id="rId1" Type="http://schemas.microsoft.com/office/2011/relationships/chartStyle" Target="style111.xml"/></Relationships>
</file>

<file path=ppt/charts/_rels/chart12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2.xml"/><Relationship Id="rId1" Type="http://schemas.microsoft.com/office/2011/relationships/chartStyle" Target="style112.xml"/></Relationships>
</file>

<file path=ppt/charts/_rels/chart12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3.xml"/><Relationship Id="rId1" Type="http://schemas.microsoft.com/office/2011/relationships/chartStyle" Target="style113.xml"/></Relationships>
</file>

<file path=ppt/charts/_rels/chart12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4.xml"/><Relationship Id="rId1" Type="http://schemas.microsoft.com/office/2011/relationships/chartStyle" Target="style114.xml"/></Relationships>
</file>

<file path=ppt/charts/_rels/chart12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5.xml"/><Relationship Id="rId1" Type="http://schemas.microsoft.com/office/2011/relationships/chartStyle" Target="style115.xml"/></Relationships>
</file>

<file path=ppt/charts/_rels/chart12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6.xml"/><Relationship Id="rId1" Type="http://schemas.microsoft.com/office/2011/relationships/chartStyle" Target="style116.xml"/></Relationships>
</file>

<file path=ppt/charts/_rels/chart1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6.xml"/><Relationship Id="rId2" Type="http://schemas.microsoft.com/office/2011/relationships/chartColorStyle" Target="colors117.xml"/><Relationship Id="rId1" Type="http://schemas.microsoft.com/office/2011/relationships/chartStyle" Target="style11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7.xml"/><Relationship Id="rId2" Type="http://schemas.microsoft.com/office/2011/relationships/chartColorStyle" Target="colors118.xml"/><Relationship Id="rId1" Type="http://schemas.microsoft.com/office/2011/relationships/chartStyle" Target="style11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8.xml"/><Relationship Id="rId2" Type="http://schemas.microsoft.com/office/2011/relationships/chartColorStyle" Target="colors119.xml"/><Relationship Id="rId1" Type="http://schemas.microsoft.com/office/2011/relationships/chartStyle" Target="style11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9.xml"/><Relationship Id="rId2" Type="http://schemas.microsoft.com/office/2011/relationships/chartColorStyle" Target="colors120.xml"/><Relationship Id="rId1" Type="http://schemas.microsoft.com/office/2011/relationships/chartStyle" Target="style12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0.xml"/><Relationship Id="rId2" Type="http://schemas.microsoft.com/office/2011/relationships/chartColorStyle" Target="colors121.xml"/><Relationship Id="rId1" Type="http://schemas.microsoft.com/office/2011/relationships/chartStyle" Target="style12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1.xml"/><Relationship Id="rId2" Type="http://schemas.microsoft.com/office/2011/relationships/chartColorStyle" Target="colors122.xml"/><Relationship Id="rId1" Type="http://schemas.microsoft.com/office/2011/relationships/chartStyle" Target="style12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3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3.xml"/><Relationship Id="rId1" Type="http://schemas.microsoft.com/office/2011/relationships/chartStyle" Target="style123.xml"/></Relationships>
</file>

<file path=ppt/charts/_rels/chart13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4.xml"/><Relationship Id="rId1" Type="http://schemas.microsoft.com/office/2011/relationships/chartStyle" Target="style124.xml"/></Relationships>
</file>

<file path=ppt/charts/_rels/chart13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5.xml"/><Relationship Id="rId1" Type="http://schemas.microsoft.com/office/2011/relationships/chartStyle" Target="style125.xml"/></Relationships>
</file>

<file path=ppt/charts/_rels/chart13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6.xml"/><Relationship Id="rId1" Type="http://schemas.microsoft.com/office/2011/relationships/chartStyle" Target="style126.xml"/></Relationships>
</file>

<file path=ppt/charts/_rels/chart13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7.xml"/><Relationship Id="rId1" Type="http://schemas.microsoft.com/office/2011/relationships/chartStyle" Target="style127.xml"/></Relationships>
</file>

<file path=ppt/charts/_rels/chart13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8.xml"/><Relationship Id="rId1" Type="http://schemas.microsoft.com/office/2011/relationships/chartStyle" Target="style12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9.xml"/><Relationship Id="rId1" Type="http://schemas.microsoft.com/office/2011/relationships/chartStyle" Target="style129.xml"/></Relationships>
</file>

<file path=ppt/charts/_rels/chart1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2.xml"/><Relationship Id="rId2" Type="http://schemas.microsoft.com/office/2011/relationships/chartColorStyle" Target="colors130.xml"/><Relationship Id="rId1" Type="http://schemas.microsoft.com/office/2011/relationships/chartStyle" Target="style13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3.xml"/><Relationship Id="rId2" Type="http://schemas.microsoft.com/office/2011/relationships/chartColorStyle" Target="colors131.xml"/><Relationship Id="rId1" Type="http://schemas.microsoft.com/office/2011/relationships/chartStyle" Target="style13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4.xml"/><Relationship Id="rId2" Type="http://schemas.microsoft.com/office/2011/relationships/chartColorStyle" Target="colors132.xml"/><Relationship Id="rId1" Type="http://schemas.microsoft.com/office/2011/relationships/chartStyle" Target="style13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5.xml"/><Relationship Id="rId2" Type="http://schemas.microsoft.com/office/2011/relationships/chartColorStyle" Target="colors133.xml"/><Relationship Id="rId1" Type="http://schemas.microsoft.com/office/2011/relationships/chartStyle" Target="style13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6.xml"/><Relationship Id="rId2" Type="http://schemas.microsoft.com/office/2011/relationships/chartColorStyle" Target="colors134.xml"/><Relationship Id="rId1" Type="http://schemas.microsoft.com/office/2011/relationships/chartStyle" Target="style13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7.xml"/><Relationship Id="rId2" Type="http://schemas.microsoft.com/office/2011/relationships/chartColorStyle" Target="colors135.xml"/><Relationship Id="rId1" Type="http://schemas.microsoft.com/office/2011/relationships/chartStyle" Target="style13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8.xml"/><Relationship Id="rId2" Type="http://schemas.microsoft.com/office/2011/relationships/chartColorStyle" Target="colors136.xml"/><Relationship Id="rId1" Type="http://schemas.microsoft.com/office/2011/relationships/chartStyle" Target="style13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4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7.xml"/><Relationship Id="rId1" Type="http://schemas.microsoft.com/office/2011/relationships/chartStyle" Target="style137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8.xml"/><Relationship Id="rId1" Type="http://schemas.microsoft.com/office/2011/relationships/chartStyle" Target="style138.xml"/></Relationships>
</file>

<file path=ppt/charts/_rels/chart15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9.xml"/><Relationship Id="rId1" Type="http://schemas.microsoft.com/office/2011/relationships/chartStyle" Target="style139.xml"/></Relationships>
</file>

<file path=ppt/charts/_rels/chart15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0.xml"/><Relationship Id="rId1" Type="http://schemas.microsoft.com/office/2011/relationships/chartStyle" Target="style140.xml"/></Relationships>
</file>

<file path=ppt/charts/_rels/chart15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1.xml"/><Relationship Id="rId1" Type="http://schemas.microsoft.com/office/2011/relationships/chartStyle" Target="style141.xml"/></Relationships>
</file>

<file path=ppt/charts/_rels/chart15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2.xml"/><Relationship Id="rId1" Type="http://schemas.microsoft.com/office/2011/relationships/chartStyle" Target="style142.xml"/></Relationships>
</file>

<file path=ppt/charts/_rels/chart1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9.xml"/><Relationship Id="rId2" Type="http://schemas.microsoft.com/office/2011/relationships/chartColorStyle" Target="colors143.xml"/><Relationship Id="rId1" Type="http://schemas.microsoft.com/office/2011/relationships/chartStyle" Target="style14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0.xml"/><Relationship Id="rId2" Type="http://schemas.microsoft.com/office/2011/relationships/chartColorStyle" Target="colors144.xml"/><Relationship Id="rId1" Type="http://schemas.microsoft.com/office/2011/relationships/chartStyle" Target="style14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1.xml"/><Relationship Id="rId2" Type="http://schemas.microsoft.com/office/2011/relationships/chartColorStyle" Target="colors145.xml"/><Relationship Id="rId1" Type="http://schemas.microsoft.com/office/2011/relationships/chartStyle" Target="style14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2.xml"/><Relationship Id="rId2" Type="http://schemas.microsoft.com/office/2011/relationships/chartColorStyle" Target="colors146.xml"/><Relationship Id="rId1" Type="http://schemas.microsoft.com/office/2011/relationships/chartStyle" Target="style14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3.xml"/><Relationship Id="rId2" Type="http://schemas.microsoft.com/office/2011/relationships/chartColorStyle" Target="colors147.xml"/><Relationship Id="rId1" Type="http://schemas.microsoft.com/office/2011/relationships/chartStyle" Target="style14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4.xml"/><Relationship Id="rId2" Type="http://schemas.microsoft.com/office/2011/relationships/chartColorStyle" Target="colors148.xml"/><Relationship Id="rId1" Type="http://schemas.microsoft.com/office/2011/relationships/chartStyle" Target="style14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6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9.xml"/><Relationship Id="rId1" Type="http://schemas.microsoft.com/office/2011/relationships/chartStyle" Target="style149.xml"/></Relationships>
</file>

<file path=ppt/charts/_rels/chart16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0.xml"/><Relationship Id="rId1" Type="http://schemas.microsoft.com/office/2011/relationships/chartStyle" Target="style150.xml"/></Relationships>
</file>

<file path=ppt/charts/_rels/chart16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5.xml"/><Relationship Id="rId2" Type="http://schemas.microsoft.com/office/2011/relationships/chartColorStyle" Target="colors151.xml"/><Relationship Id="rId1" Type="http://schemas.microsoft.com/office/2011/relationships/chartStyle" Target="style15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6.xml"/><Relationship Id="rId2" Type="http://schemas.microsoft.com/office/2011/relationships/chartColorStyle" Target="colors152.xml"/><Relationship Id="rId1" Type="http://schemas.microsoft.com/office/2011/relationships/chartStyle" Target="style15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6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3.xml"/><Relationship Id="rId1" Type="http://schemas.microsoft.com/office/2011/relationships/chartStyle" Target="style153.xml"/></Relationships>
</file>

<file path=ppt/charts/_rels/chart16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4.xml"/><Relationship Id="rId1" Type="http://schemas.microsoft.com/office/2011/relationships/chartStyle" Target="style154.xml"/></Relationships>
</file>

<file path=ppt/charts/_rels/chart16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5.xml"/><Relationship Id="rId1" Type="http://schemas.microsoft.com/office/2011/relationships/chartStyle" Target="style155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6.xml"/><Relationship Id="rId1" Type="http://schemas.microsoft.com/office/2011/relationships/chartStyle" Target="style156.xml"/></Relationships>
</file>

<file path=ppt/charts/_rels/chart17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7.xml"/><Relationship Id="rId2" Type="http://schemas.microsoft.com/office/2011/relationships/chartColorStyle" Target="colors157.xml"/><Relationship Id="rId1" Type="http://schemas.microsoft.com/office/2011/relationships/chartStyle" Target="style15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8.xml"/><Relationship Id="rId2" Type="http://schemas.microsoft.com/office/2011/relationships/chartColorStyle" Target="colors158.xml"/><Relationship Id="rId1" Type="http://schemas.microsoft.com/office/2011/relationships/chartStyle" Target="style15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9.xml"/><Relationship Id="rId2" Type="http://schemas.microsoft.com/office/2011/relationships/chartColorStyle" Target="colors159.xml"/><Relationship Id="rId1" Type="http://schemas.microsoft.com/office/2011/relationships/chartStyle" Target="style15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0.xml"/><Relationship Id="rId2" Type="http://schemas.microsoft.com/office/2011/relationships/chartColorStyle" Target="colors160.xml"/><Relationship Id="rId1" Type="http://schemas.microsoft.com/office/2011/relationships/chartStyle" Target="style16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7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1.xml"/><Relationship Id="rId1" Type="http://schemas.microsoft.com/office/2011/relationships/chartStyle" Target="style161.xml"/></Relationships>
</file>

<file path=ppt/charts/_rels/chart17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2.xml"/><Relationship Id="rId1" Type="http://schemas.microsoft.com/office/2011/relationships/chartStyle" Target="style162.xml"/></Relationships>
</file>

<file path=ppt/charts/_rels/chart17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3.xml"/><Relationship Id="rId1" Type="http://schemas.microsoft.com/office/2011/relationships/chartStyle" Target="style163.xml"/></Relationships>
</file>

<file path=ppt/charts/_rels/chart17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1.xml"/><Relationship Id="rId2" Type="http://schemas.microsoft.com/office/2011/relationships/chartColorStyle" Target="colors164.xml"/><Relationship Id="rId1" Type="http://schemas.microsoft.com/office/2011/relationships/chartStyle" Target="style16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2.xml"/><Relationship Id="rId2" Type="http://schemas.microsoft.com/office/2011/relationships/chartColorStyle" Target="colors165.xml"/><Relationship Id="rId1" Type="http://schemas.microsoft.com/office/2011/relationships/chartStyle" Target="style16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3.xml"/><Relationship Id="rId2" Type="http://schemas.microsoft.com/office/2011/relationships/chartColorStyle" Target="colors166.xml"/><Relationship Id="rId1" Type="http://schemas.microsoft.com/office/2011/relationships/chartStyle" Target="style16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8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7.xml"/><Relationship Id="rId1" Type="http://schemas.microsoft.com/office/2011/relationships/chartStyle" Target="style167.xml"/></Relationships>
</file>

<file path=ppt/charts/_rels/chart18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8.xml"/><Relationship Id="rId1" Type="http://schemas.microsoft.com/office/2011/relationships/chartStyle" Target="style168.xml"/></Relationships>
</file>

<file path=ppt/charts/_rels/chart18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9.xml"/><Relationship Id="rId1" Type="http://schemas.microsoft.com/office/2011/relationships/chartStyle" Target="style169.xml"/></Relationships>
</file>

<file path=ppt/charts/_rels/chart18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0.xml"/><Relationship Id="rId1" Type="http://schemas.microsoft.com/office/2011/relationships/chartStyle" Target="style170.xml"/></Relationships>
</file>

<file path=ppt/charts/_rels/chart18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1.xml"/><Relationship Id="rId1" Type="http://schemas.microsoft.com/office/2011/relationships/chartStyle" Target="style171.xml"/></Relationships>
</file>

<file path=ppt/charts/_rels/chart18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2.xml"/><Relationship Id="rId1" Type="http://schemas.microsoft.com/office/2011/relationships/chartStyle" Target="style172.xml"/></Relationships>
</file>

<file path=ppt/charts/_rels/chart18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4.xml"/><Relationship Id="rId2" Type="http://schemas.microsoft.com/office/2011/relationships/chartColorStyle" Target="colors173.xml"/><Relationship Id="rId1" Type="http://schemas.microsoft.com/office/2011/relationships/chartStyle" Target="style17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5.xml"/><Relationship Id="rId2" Type="http://schemas.microsoft.com/office/2011/relationships/chartColorStyle" Target="colors174.xml"/><Relationship Id="rId1" Type="http://schemas.microsoft.com/office/2011/relationships/chartStyle" Target="style17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6.xml"/><Relationship Id="rId2" Type="http://schemas.microsoft.com/office/2011/relationships/chartColorStyle" Target="colors175.xml"/><Relationship Id="rId1" Type="http://schemas.microsoft.com/office/2011/relationships/chartStyle" Target="style17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7.xml"/><Relationship Id="rId2" Type="http://schemas.microsoft.com/office/2011/relationships/chartColorStyle" Target="colors176.xml"/><Relationship Id="rId1" Type="http://schemas.microsoft.com/office/2011/relationships/chartStyle" Target="style17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8.xml"/><Relationship Id="rId2" Type="http://schemas.microsoft.com/office/2011/relationships/chartColorStyle" Target="colors177.xml"/><Relationship Id="rId1" Type="http://schemas.microsoft.com/office/2011/relationships/chartStyle" Target="style17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9.xml"/><Relationship Id="rId2" Type="http://schemas.microsoft.com/office/2011/relationships/chartColorStyle" Target="colors178.xml"/><Relationship Id="rId1" Type="http://schemas.microsoft.com/office/2011/relationships/chartStyle" Target="style17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9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9.xml"/><Relationship Id="rId1" Type="http://schemas.microsoft.com/office/2011/relationships/chartStyle" Target="style179.xml"/></Relationships>
</file>

<file path=ppt/charts/_rels/chart19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0.xml"/><Relationship Id="rId1" Type="http://schemas.microsoft.com/office/2011/relationships/chartStyle" Target="style180.xml"/></Relationships>
</file>

<file path=ppt/charts/_rels/chart19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1.xml"/><Relationship Id="rId1" Type="http://schemas.microsoft.com/office/2011/relationships/chartStyle" Target="style181.xml"/></Relationships>
</file>

<file path=ppt/charts/_rels/chart19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2.xml"/><Relationship Id="rId1" Type="http://schemas.microsoft.com/office/2011/relationships/chartStyle" Target="style18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0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3.xml"/><Relationship Id="rId1" Type="http://schemas.microsoft.com/office/2011/relationships/chartStyle" Target="style183.xml"/></Relationships>
</file>

<file path=ppt/charts/_rels/chart20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4.xml"/><Relationship Id="rId1" Type="http://schemas.microsoft.com/office/2011/relationships/chartStyle" Target="style184.xml"/></Relationships>
</file>

<file path=ppt/charts/_rels/chart20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5.xml"/><Relationship Id="rId1" Type="http://schemas.microsoft.com/office/2011/relationships/chartStyle" Target="style185.xml"/></Relationships>
</file>

<file path=ppt/charts/_rels/chart20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0.xml"/><Relationship Id="rId2" Type="http://schemas.microsoft.com/office/2011/relationships/chartColorStyle" Target="colors186.xml"/><Relationship Id="rId1" Type="http://schemas.microsoft.com/office/2011/relationships/chartStyle" Target="style18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1.xml"/><Relationship Id="rId2" Type="http://schemas.microsoft.com/office/2011/relationships/chartColorStyle" Target="colors187.xml"/><Relationship Id="rId1" Type="http://schemas.microsoft.com/office/2011/relationships/chartStyle" Target="style18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2.xml"/><Relationship Id="rId2" Type="http://schemas.microsoft.com/office/2011/relationships/chartColorStyle" Target="colors188.xml"/><Relationship Id="rId1" Type="http://schemas.microsoft.com/office/2011/relationships/chartStyle" Target="style18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3.xml"/><Relationship Id="rId2" Type="http://schemas.microsoft.com/office/2011/relationships/chartColorStyle" Target="colors189.xml"/><Relationship Id="rId1" Type="http://schemas.microsoft.com/office/2011/relationships/chartStyle" Target="style18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4.xml"/><Relationship Id="rId2" Type="http://schemas.microsoft.com/office/2011/relationships/chartColorStyle" Target="colors190.xml"/><Relationship Id="rId1" Type="http://schemas.microsoft.com/office/2011/relationships/chartStyle" Target="style19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5.xml"/><Relationship Id="rId2" Type="http://schemas.microsoft.com/office/2011/relationships/chartColorStyle" Target="colors191.xml"/><Relationship Id="rId1" Type="http://schemas.microsoft.com/office/2011/relationships/chartStyle" Target="style19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6.xml"/><Relationship Id="rId2" Type="http://schemas.microsoft.com/office/2011/relationships/chartColorStyle" Target="colors192.xml"/><Relationship Id="rId1" Type="http://schemas.microsoft.com/office/2011/relationships/chartStyle" Target="style19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3.xml"/><Relationship Id="rId1" Type="http://schemas.microsoft.com/office/2011/relationships/chartStyle" Target="style193.xml"/></Relationships>
</file>

<file path=ppt/charts/_rels/chart2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4.xml"/><Relationship Id="rId1" Type="http://schemas.microsoft.com/office/2011/relationships/chartStyle" Target="style194.xml"/></Relationships>
</file>

<file path=ppt/charts/_rels/chart2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5.xml"/><Relationship Id="rId1" Type="http://schemas.microsoft.com/office/2011/relationships/chartStyle" Target="style195.xml"/></Relationships>
</file>

<file path=ppt/charts/_rels/chart2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6.xml"/><Relationship Id="rId1" Type="http://schemas.microsoft.com/office/2011/relationships/chartStyle" Target="style196.xml"/></Relationships>
</file>

<file path=ppt/charts/_rels/chart21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7.xml"/><Relationship Id="rId1" Type="http://schemas.microsoft.com/office/2011/relationships/chartStyle" Target="style197.xml"/></Relationships>
</file>

<file path=ppt/charts/_rels/chart21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8.xml"/><Relationship Id="rId1" Type="http://schemas.microsoft.com/office/2011/relationships/chartStyle" Target="style198.xml"/></Relationships>
</file>

<file path=ppt/charts/_rels/chart21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9.xml"/><Relationship Id="rId1" Type="http://schemas.microsoft.com/office/2011/relationships/chartStyle" Target="style199.xml"/></Relationships>
</file>

<file path=ppt/charts/_rels/chart21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00.xml"/><Relationship Id="rId1" Type="http://schemas.microsoft.com/office/2011/relationships/chartStyle" Target="style200.xml"/></Relationships>
</file>

<file path=ppt/charts/_rels/chart21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01.xml"/><Relationship Id="rId1" Type="http://schemas.microsoft.com/office/2011/relationships/chartStyle" Target="style20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7.xml"/><Relationship Id="rId2" Type="http://schemas.microsoft.com/office/2011/relationships/chartColorStyle" Target="colors202.xml"/><Relationship Id="rId1" Type="http://schemas.microsoft.com/office/2011/relationships/chartStyle" Target="style20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8.xml"/><Relationship Id="rId2" Type="http://schemas.microsoft.com/office/2011/relationships/chartColorStyle" Target="colors203.xml"/><Relationship Id="rId1" Type="http://schemas.microsoft.com/office/2011/relationships/chartStyle" Target="style20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9.xml"/><Relationship Id="rId2" Type="http://schemas.microsoft.com/office/2011/relationships/chartColorStyle" Target="colors204.xml"/><Relationship Id="rId1" Type="http://schemas.microsoft.com/office/2011/relationships/chartStyle" Target="style20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0.xml"/><Relationship Id="rId2" Type="http://schemas.microsoft.com/office/2011/relationships/chartColorStyle" Target="colors205.xml"/><Relationship Id="rId1" Type="http://schemas.microsoft.com/office/2011/relationships/chartStyle" Target="style20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1.xml"/><Relationship Id="rId2" Type="http://schemas.microsoft.com/office/2011/relationships/chartColorStyle" Target="colors206.xml"/><Relationship Id="rId1" Type="http://schemas.microsoft.com/office/2011/relationships/chartStyle" Target="style20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2.xml"/><Relationship Id="rId2" Type="http://schemas.microsoft.com/office/2011/relationships/chartColorStyle" Target="colors207.xml"/><Relationship Id="rId1" Type="http://schemas.microsoft.com/office/2011/relationships/chartStyle" Target="style20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3.xml"/><Relationship Id="rId2" Type="http://schemas.microsoft.com/office/2011/relationships/chartColorStyle" Target="colors208.xml"/><Relationship Id="rId1" Type="http://schemas.microsoft.com/office/2011/relationships/chartStyle" Target="style20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4.xml"/><Relationship Id="rId2" Type="http://schemas.microsoft.com/office/2011/relationships/chartColorStyle" Target="colors209.xml"/><Relationship Id="rId1" Type="http://schemas.microsoft.com/office/2011/relationships/chartStyle" Target="style20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5.xml"/><Relationship Id="rId2" Type="http://schemas.microsoft.com/office/2011/relationships/chartColorStyle" Target="colors210.xml"/><Relationship Id="rId1" Type="http://schemas.microsoft.com/office/2011/relationships/chartStyle" Target="style21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6.xml"/><Relationship Id="rId2" Type="http://schemas.microsoft.com/office/2011/relationships/chartColorStyle" Target="colors211.xml"/><Relationship Id="rId1" Type="http://schemas.microsoft.com/office/2011/relationships/chartStyle" Target="style21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7.xml"/><Relationship Id="rId2" Type="http://schemas.microsoft.com/office/2011/relationships/chartColorStyle" Target="colors212.xml"/><Relationship Id="rId1" Type="http://schemas.microsoft.com/office/2011/relationships/chartStyle" Target="style21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8.xml"/><Relationship Id="rId2" Type="http://schemas.microsoft.com/office/2011/relationships/chartColorStyle" Target="colors213.xml"/><Relationship Id="rId1" Type="http://schemas.microsoft.com/office/2011/relationships/chartStyle" Target="style21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9.xml"/><Relationship Id="rId2" Type="http://schemas.microsoft.com/office/2011/relationships/chartColorStyle" Target="colors214.xml"/><Relationship Id="rId1" Type="http://schemas.microsoft.com/office/2011/relationships/chartStyle" Target="style21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0.xml"/><Relationship Id="rId2" Type="http://schemas.microsoft.com/office/2011/relationships/chartColorStyle" Target="colors215.xml"/><Relationship Id="rId1" Type="http://schemas.microsoft.com/office/2011/relationships/chartStyle" Target="style21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49.xml"/><Relationship Id="rId1" Type="http://schemas.microsoft.com/office/2011/relationships/chartStyle" Target="style4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50.xml"/><Relationship Id="rId1" Type="http://schemas.microsoft.com/office/2011/relationships/chartStyle" Target="style5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52.xml"/><Relationship Id="rId1" Type="http://schemas.microsoft.com/office/2011/relationships/chartStyle" Target="style5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6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7.xml"/><Relationship Id="rId1" Type="http://schemas.microsoft.com/office/2011/relationships/chartStyle" Target="style57.xm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8.xml"/><Relationship Id="rId1" Type="http://schemas.microsoft.com/office/2011/relationships/chartStyle" Target="style58.xml"/></Relationships>
</file>

<file path=ppt/charts/_rels/chart6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59.xml"/><Relationship Id="rId1" Type="http://schemas.microsoft.com/office/2011/relationships/chartStyle" Target="style5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60.xml"/><Relationship Id="rId1" Type="http://schemas.microsoft.com/office/2011/relationships/chartStyle" Target="style6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61.xml"/><Relationship Id="rId1" Type="http://schemas.microsoft.com/office/2011/relationships/chartStyle" Target="style6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62.xml"/><Relationship Id="rId1" Type="http://schemas.microsoft.com/office/2011/relationships/chartStyle" Target="style6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63.xml"/><Relationship Id="rId1" Type="http://schemas.microsoft.com/office/2011/relationships/chartStyle" Target="style6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64.xml"/><Relationship Id="rId1" Type="http://schemas.microsoft.com/office/2011/relationships/chartStyle" Target="style6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5.xml"/><Relationship Id="rId1" Type="http://schemas.microsoft.com/office/2011/relationships/chartStyle" Target="style65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6.xml"/><Relationship Id="rId1" Type="http://schemas.microsoft.com/office/2011/relationships/chartStyle" Target="style66.xml"/></Relationships>
</file>

<file path=ppt/charts/_rels/chart7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7.xml"/><Relationship Id="rId1" Type="http://schemas.microsoft.com/office/2011/relationships/chartStyle" Target="style67.xml"/></Relationships>
</file>

<file path=ppt/charts/_rels/chart7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8.xml"/><Relationship Id="rId1" Type="http://schemas.microsoft.com/office/2011/relationships/chartStyle" Target="style68.xml"/></Relationships>
</file>

<file path=ppt/charts/_rels/chart7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9.xml"/><Relationship Id="rId1" Type="http://schemas.microsoft.com/office/2011/relationships/chartStyle" Target="style69.xml"/></Relationships>
</file>

<file path=ppt/charts/_rels/chart7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0.xml"/><Relationship Id="rId1" Type="http://schemas.microsoft.com/office/2011/relationships/chartStyle" Target="style70.xml"/></Relationships>
</file>

<file path=ppt/charts/_rels/chart7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71.xml"/><Relationship Id="rId1" Type="http://schemas.microsoft.com/office/2011/relationships/chartStyle" Target="style7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72.xml"/><Relationship Id="rId1" Type="http://schemas.microsoft.com/office/2011/relationships/chartStyle" Target="style7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73.xml"/><Relationship Id="rId1" Type="http://schemas.microsoft.com/office/2011/relationships/chartStyle" Target="style7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74.xml"/><Relationship Id="rId1" Type="http://schemas.microsoft.com/office/2011/relationships/chartStyle" Target="style7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75.xml"/><Relationship Id="rId1" Type="http://schemas.microsoft.com/office/2011/relationships/chartStyle" Target="style7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76.xml"/><Relationship Id="rId1" Type="http://schemas.microsoft.com/office/2011/relationships/chartStyle" Target="style7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8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7.xml"/><Relationship Id="rId1" Type="http://schemas.microsoft.com/office/2011/relationships/chartStyle" Target="style77.xml"/></Relationships>
</file>

<file path=ppt/charts/_rels/chart8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8.xml"/><Relationship Id="rId1" Type="http://schemas.microsoft.com/office/2011/relationships/chartStyle" Target="style78.xml"/></Relationships>
</file>

<file path=ppt/charts/_rels/chart8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9.xml"/><Relationship Id="rId1" Type="http://schemas.microsoft.com/office/2011/relationships/chartStyle" Target="style79.xml"/></Relationships>
</file>

<file path=ppt/charts/_rels/chart8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0.xml"/><Relationship Id="rId1" Type="http://schemas.microsoft.com/office/2011/relationships/chartStyle" Target="style80.xml"/></Relationships>
</file>

<file path=ppt/charts/_rels/chart8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1.xml"/><Relationship Id="rId1" Type="http://schemas.microsoft.com/office/2011/relationships/chartStyle" Target="style81.xml"/></Relationships>
</file>

<file path=ppt/charts/_rels/chart8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2.xml"/><Relationship Id="rId1" Type="http://schemas.microsoft.com/office/2011/relationships/chartStyle" Target="style8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9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83.xml"/><Relationship Id="rId1" Type="http://schemas.microsoft.com/office/2011/relationships/chartStyle" Target="style83.xml"/></Relationships>
</file>

<file path=ppt/charts/_rels/chart9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84.xml"/><Relationship Id="rId1" Type="http://schemas.microsoft.com/office/2011/relationships/chartStyle" Target="style8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85.xml"/><Relationship Id="rId1" Type="http://schemas.microsoft.com/office/2011/relationships/chartStyle" Target="style8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86.xml"/><Relationship Id="rId1" Type="http://schemas.microsoft.com/office/2011/relationships/chartStyle" Target="style8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87.xml"/><Relationship Id="rId1" Type="http://schemas.microsoft.com/office/2011/relationships/chartStyle" Target="style8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88.xml"/><Relationship Id="rId1" Type="http://schemas.microsoft.com/office/2011/relationships/chartStyle" Target="style8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89.xml"/><Relationship Id="rId1" Type="http://schemas.microsoft.com/office/2011/relationships/chartStyle" Target="style8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90.xml"/><Relationship Id="rId1" Type="http://schemas.microsoft.com/office/2011/relationships/chartStyle" Target="style9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9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1.xml"/><Relationship Id="rId1" Type="http://schemas.microsoft.com/office/2011/relationships/chartStyle" Target="style9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AD-449C-A0B7-BF5C01BF972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AD-449C-A0B7-BF5C01BF972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AD-449C-A0B7-BF5C01BF972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1AD-449C-A0B7-BF5C01BF97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1'!$C$84:$C$86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4.0540540540540526</c:v>
                </c:pt>
                <c:pt idx="2">
                  <c:v>93.243243243243271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AD-449C-A0B7-BF5C01BF9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F-4D5E-B8E9-4D8F473B10E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F-4D5E-B8E9-4D8F473B10E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F-4D5E-B8E9-4D8F473B10E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D7F-4D5E-B8E9-4D8F473B10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1'!$G$84:$G$86</c:f>
              <c:numCache>
                <c:formatCode>0.0</c:formatCode>
                <c:ptCount val="3"/>
                <c:pt idx="0">
                  <c:v>8.108108108108107</c:v>
                </c:pt>
                <c:pt idx="1">
                  <c:v>39.189189189189193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7F-4D5E-B8E9-4D8F473B1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10-438C-AD1F-9AA57A9344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10-438C-AD1F-9AA57A9344E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10-438C-AD1F-9AA57A9344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10-438C-AD1F-9AA57A9344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1'!$AW$84:$AW$86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32.432432432432442</c:v>
                </c:pt>
                <c:pt idx="2">
                  <c:v>40.54054054054054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10-438C-AD1F-9AA57A934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31-498C-86DC-98871F92DDB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31-498C-86DC-98871F92DDB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31-498C-86DC-98871F92DDB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C31-498C-86DC-98871F92DD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1'!$AX$84:$AX$86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31-498C-86DC-98871F92D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6A-46C4-9468-CC9B5C39039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6A-46C4-9468-CC9B5C39039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6A-46C4-9468-CC9B5C39039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26A-46C4-9468-CC9B5C3903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1'!$AY$84:$AY$86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41.891891891891888</c:v>
                </c:pt>
                <c:pt idx="2">
                  <c:v>54.054054054054049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26A-46C4-9468-CC9B5C390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9B-4944-8289-C7E1130A83E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9B-4944-8289-C7E1130A83E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9B-4944-8289-C7E1130A83E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9B-4944-8289-C7E1130A83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1'!$AZ$84:$AZ$86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59.459459459459453</c:v>
                </c:pt>
                <c:pt idx="2">
                  <c:v>29.729729729729719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9B-4944-8289-C7E1130A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27-48A4-8CCA-C1276D65BD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27-48A4-8CCA-C1276D65BD9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27-48A4-8CCA-C1276D65BD9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27-48A4-8CCA-C1276D65BD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127-48A4-8CCA-C1276D65BD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1'!$BA$84:$BA$87</c:f>
              <c:numCache>
                <c:formatCode>0.0</c:formatCode>
                <c:ptCount val="4"/>
                <c:pt idx="0">
                  <c:v>13.51351351351351</c:v>
                </c:pt>
                <c:pt idx="1">
                  <c:v>68.918918918918934</c:v>
                </c:pt>
                <c:pt idx="2">
                  <c:v>17.567567567567561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27-48A4-8CCA-C1276D65B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76-477C-99C0-FC9C497820F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76-477C-99C0-FC9C497820F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76-477C-99C0-FC9C497820F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376-477C-99C0-FC9C497820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2'!$AV$84:$AV$86</c:f>
              <c:numCache>
                <c:formatCode>0.0</c:formatCode>
                <c:ptCount val="3"/>
                <c:pt idx="0">
                  <c:v>42.857142857142847</c:v>
                </c:pt>
                <c:pt idx="1">
                  <c:v>50.793650793650798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76-477C-99C0-FC9C497820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75-4CDA-82BB-ED1E5D7E438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75-4CDA-82BB-ED1E5D7E438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75-4CDA-82BB-ED1E5D7E438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75-4CDA-82BB-ED1E5D7E4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2'!$AW$84:$AW$86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12.698412698412699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75-4CDA-82BB-ED1E5D7E4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07-44B1-8258-F826DD8E6D6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07-44B1-8258-F826DD8E6D6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07-44B1-8258-F826DD8E6D6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807-44B1-8258-F826DD8E6D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2'!$AX$84:$AX$86</c:f>
              <c:numCache>
                <c:formatCode>0.0</c:formatCode>
                <c:ptCount val="3"/>
                <c:pt idx="0">
                  <c:v>1.587301587301587</c:v>
                </c:pt>
                <c:pt idx="1">
                  <c:v>0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807-44B1-8258-F826DD8E6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47-40FB-8B05-A6E068B567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47-40FB-8B05-A6E068B567C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47-40FB-8B05-A6E068B567C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347-40FB-8B05-A6E068B56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2'!$AY$84:$AY$86</c:f>
              <c:numCache>
                <c:formatCode>0.0</c:formatCode>
                <c:ptCount val="3"/>
                <c:pt idx="0">
                  <c:v>0</c:v>
                </c:pt>
                <c:pt idx="1">
                  <c:v>46.031746031746017</c:v>
                </c:pt>
                <c:pt idx="2">
                  <c:v>53.968253968253968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347-40FB-8B05-A6E068B56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A-47E6-B64C-F4B0D552360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A-47E6-B64C-F4B0D552360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A-47E6-B64C-F4B0D552360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8DA-47E6-B64C-F4B0D55236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2'!$AZ$84:$AZ$86</c:f>
              <c:numCache>
                <c:formatCode>0.0</c:formatCode>
                <c:ptCount val="3"/>
                <c:pt idx="0">
                  <c:v>3.174603174603174</c:v>
                </c:pt>
                <c:pt idx="1">
                  <c:v>68.253968253968253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8DA-47E6-B64C-F4B0D5523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4B-4E35-9115-FDD76F99AFF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4B-4E35-9115-FDD76F99AFF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4B-4E35-9115-FDD76F99AFF8}"/>
              </c:ext>
            </c:extLst>
          </c:dPt>
          <c:dLbls>
            <c:dLbl>
              <c:idx val="1"/>
              <c:layout>
                <c:manualLayout>
                  <c:x val="0.136470146134376"/>
                  <c:y val="7.3194635113121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4B-4E35-9115-FDD76F99AFF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64B-4E35-9115-FDD76F99AF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1'!$H$84:$H$86</c:f>
              <c:numCache>
                <c:formatCode>0.0</c:formatCode>
                <c:ptCount val="3"/>
                <c:pt idx="0">
                  <c:v>0</c:v>
                </c:pt>
                <c:pt idx="1">
                  <c:v>2.7027027027027031</c:v>
                </c:pt>
                <c:pt idx="2">
                  <c:v>97.297297297297305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4B-4E35-9115-FDD76F99A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CF-4D7A-AB86-B5A27F1BC5B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CF-4D7A-AB86-B5A27F1BC5B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CF-4D7A-AB86-B5A27F1BC5B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DCF-4D7A-AB86-B5A27F1BC5B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CF-4D7A-AB86-B5A27F1BC5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2'!$BA$84:$BA$87</c:f>
              <c:numCache>
                <c:formatCode>0.0</c:formatCode>
                <c:ptCount val="4"/>
                <c:pt idx="0">
                  <c:v>4.7619047619047619</c:v>
                </c:pt>
                <c:pt idx="1">
                  <c:v>69.841269841269835</c:v>
                </c:pt>
                <c:pt idx="2">
                  <c:v>25.396825396825388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DCF-4D7A-AB86-B5A27F1BC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4) Oxygen therapy in case of acute asthma attack</a:t>
            </a:r>
            <a:r>
              <a:rPr lang="en-GB" sz="1600" b="1" i="0" u="none" strike="noStrike" baseline="0"/>
              <a:t> </a:t>
            </a:r>
            <a:endParaRPr lang="it-IT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8111-4A03-BC06-3D255B440CBD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8111-4A03-BC06-3D255B440CBD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8111-4A03-BC06-3D255B440CBD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8111-4A03-BC06-3D255B440C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Foglio1!$G$63:$G$68</c:f>
                <c:numCache>
                  <c:formatCode>General</c:formatCode>
                  <c:ptCount val="6"/>
                  <c:pt idx="0">
                    <c:v>0.55634070000000002</c:v>
                  </c:pt>
                  <c:pt idx="1">
                    <c:v>0.8163454</c:v>
                  </c:pt>
                  <c:pt idx="2">
                    <c:v>0.22766790000000001</c:v>
                  </c:pt>
                  <c:pt idx="3">
                    <c:v>0.57932410000000001</c:v>
                  </c:pt>
                  <c:pt idx="4">
                    <c:v>0.61210790000000004</c:v>
                  </c:pt>
                  <c:pt idx="5">
                    <c:v>0.55982359999999998</c:v>
                  </c:pt>
                </c:numCache>
              </c:numRef>
            </c:plus>
            <c:minus>
              <c:numRef>
                <c:f>Foglio1!$G$63:$G$68</c:f>
                <c:numCache>
                  <c:formatCode>General</c:formatCode>
                  <c:ptCount val="6"/>
                  <c:pt idx="0">
                    <c:v>0.55634070000000002</c:v>
                  </c:pt>
                  <c:pt idx="1">
                    <c:v>0.8163454</c:v>
                  </c:pt>
                  <c:pt idx="2">
                    <c:v>0.22766790000000001</c:v>
                  </c:pt>
                  <c:pt idx="3">
                    <c:v>0.57932410000000001</c:v>
                  </c:pt>
                  <c:pt idx="4">
                    <c:v>0.61210790000000004</c:v>
                  </c:pt>
                  <c:pt idx="5">
                    <c:v>0.55982359999999998</c:v>
                  </c:pt>
                </c:numCache>
              </c:numRef>
            </c:minus>
          </c:errBars>
          <c:cat>
            <c:strRef>
              <c:f>Foglio1!$C$63:$C$68</c:f>
              <c:strCache>
                <c:ptCount val="6"/>
                <c:pt idx="0">
                  <c:v>a. is always indicated</c:v>
                </c:pt>
                <c:pt idx="1">
                  <c:v>b. is indicated if SpO2 &lt;95%</c:v>
                </c:pt>
                <c:pt idx="2">
                  <c:v>c. is indicated if SpO2 &lt;92%</c:v>
                </c:pt>
                <c:pt idx="3">
                  <c:v>d. must be applied through nasal cannulae</c:v>
                </c:pt>
                <c:pt idx="4">
                  <c:v>e. must be applied using a Venturi-mask</c:v>
                </c:pt>
                <c:pt idx="5">
                  <c:v>f. must be applied using a mask with reservoir</c:v>
                </c:pt>
              </c:strCache>
            </c:strRef>
          </c:cat>
          <c:val>
            <c:numRef>
              <c:f>Foglio1!$E$63:$E$68</c:f>
              <c:numCache>
                <c:formatCode>0.00</c:formatCode>
                <c:ptCount val="6"/>
                <c:pt idx="0">
                  <c:v>1.7297297</c:v>
                </c:pt>
                <c:pt idx="1">
                  <c:v>2.1351350999999998</c:v>
                </c:pt>
                <c:pt idx="2">
                  <c:v>2.9459458999999999</c:v>
                </c:pt>
                <c:pt idx="3">
                  <c:v>2.5</c:v>
                </c:pt>
                <c:pt idx="4">
                  <c:v>2.1891891999999999</c:v>
                </c:pt>
                <c:pt idx="5">
                  <c:v>2.0405405000000001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8111-4A03-BC06-3D255B440CBD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Foglio1!$H$63:$H$68</c:f>
                <c:numCache>
                  <c:formatCode>General</c:formatCode>
                  <c:ptCount val="6"/>
                  <c:pt idx="0">
                    <c:v>0.60379411417242901</c:v>
                  </c:pt>
                  <c:pt idx="1">
                    <c:v>0.56705959089067204</c:v>
                  </c:pt>
                  <c:pt idx="2">
                    <c:v>0.251976315339485</c:v>
                  </c:pt>
                  <c:pt idx="3">
                    <c:v>0.50242626887729702</c:v>
                  </c:pt>
                  <c:pt idx="4">
                    <c:v>0.50699156855793803</c:v>
                  </c:pt>
                  <c:pt idx="5">
                    <c:v>0.51301544209702399</c:v>
                  </c:pt>
                </c:numCache>
              </c:numRef>
            </c:plus>
            <c:minus>
              <c:numRef>
                <c:f>Foglio1!$H$63:$H$68</c:f>
                <c:numCache>
                  <c:formatCode>General</c:formatCode>
                  <c:ptCount val="6"/>
                  <c:pt idx="0">
                    <c:v>0.60379411417242901</c:v>
                  </c:pt>
                  <c:pt idx="1">
                    <c:v>0.56705959089067204</c:v>
                  </c:pt>
                  <c:pt idx="2">
                    <c:v>0.251976315339485</c:v>
                  </c:pt>
                  <c:pt idx="3">
                    <c:v>0.50242626887729702</c:v>
                  </c:pt>
                  <c:pt idx="4">
                    <c:v>0.50699156855793803</c:v>
                  </c:pt>
                  <c:pt idx="5">
                    <c:v>0.51301544209702399</c:v>
                  </c:pt>
                </c:numCache>
              </c:numRef>
            </c:minus>
          </c:errBars>
          <c:cat>
            <c:strRef>
              <c:f>Foglio1!$C$63:$C$68</c:f>
              <c:strCache>
                <c:ptCount val="6"/>
                <c:pt idx="0">
                  <c:v>a. is always indicated</c:v>
                </c:pt>
                <c:pt idx="1">
                  <c:v>b. is indicated if SpO2 &lt;95%</c:v>
                </c:pt>
                <c:pt idx="2">
                  <c:v>c. is indicated if SpO2 &lt;92%</c:v>
                </c:pt>
                <c:pt idx="3">
                  <c:v>d. must be applied through nasal cannulae</c:v>
                </c:pt>
                <c:pt idx="4">
                  <c:v>e. must be applied using a Venturi-mask</c:v>
                </c:pt>
                <c:pt idx="5">
                  <c:v>f. must be applied using a mask with reservoir</c:v>
                </c:pt>
              </c:strCache>
            </c:strRef>
          </c:cat>
          <c:val>
            <c:numRef>
              <c:f>Foglio1!$F$63:$F$68</c:f>
              <c:numCache>
                <c:formatCode>0.00</c:formatCode>
                <c:ptCount val="6"/>
                <c:pt idx="0">
                  <c:v>1.6349206349206351</c:v>
                </c:pt>
                <c:pt idx="1">
                  <c:v>2.746031746031746</c:v>
                </c:pt>
                <c:pt idx="2">
                  <c:v>2.9682539682539679</c:v>
                </c:pt>
                <c:pt idx="3">
                  <c:v>2.53968253968254</c:v>
                </c:pt>
                <c:pt idx="4">
                  <c:v>2.253968253968254</c:v>
                </c:pt>
                <c:pt idx="5">
                  <c:v>2.2063492063492061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B54-4D53-98A6-B0E98560F15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5766696"/>
        <c:axId val="2112127944"/>
      </c:barChart>
      <c:catAx>
        <c:axId val="2135766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2127944"/>
        <c:crosses val="autoZero"/>
        <c:auto val="1"/>
        <c:lblAlgn val="ctr"/>
        <c:lblOffset val="100"/>
        <c:noMultiLvlLbl val="1"/>
      </c:catAx>
      <c:valAx>
        <c:axId val="211212794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5766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D-4581-87E2-8384538D9FF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1D-4581-87E2-8384538D9FF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1D-4581-87E2-8384538D9FF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11D-4581-87E2-8384538D9F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1'!$BB$84:$BB$86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33.783783783783782</c:v>
                </c:pt>
                <c:pt idx="2">
                  <c:v>55.405405405405403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1D-4581-87E2-8384538D9F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08-4AE4-B248-77CD3EBEFC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08-4AE4-B248-77CD3EBEFCB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08-4AE4-B248-77CD3EBEFCB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508-4AE4-B248-77CD3EBEFC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1'!$BC$84:$BC$86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41.891891891891888</c:v>
                </c:pt>
                <c:pt idx="2">
                  <c:v>24.32432432432433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08-4AE4-B248-77CD3EBEF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79-4840-BDB2-5799C7F8A91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79-4840-BDB2-5799C7F8A91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79-4840-BDB2-5799C7F8A91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79-4840-BDB2-5799C7F8A9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1'!$BD$84:$BD$86</c:f>
              <c:numCache>
                <c:formatCode>0.0</c:formatCode>
                <c:ptCount val="3"/>
                <c:pt idx="0">
                  <c:v>47.297297297297291</c:v>
                </c:pt>
                <c:pt idx="1">
                  <c:v>47.297297297297291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79-4840-BDB2-5799C7F8A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DC-4C08-B63F-8D794DABB11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DC-4C08-B63F-8D794DABB11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DC-4C08-B63F-8D794DABB11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4DC-4C08-B63F-8D794DABB1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1'!$BE$84:$BE$86</c:f>
              <c:numCache>
                <c:formatCode>0.0</c:formatCode>
                <c:ptCount val="3"/>
                <c:pt idx="0">
                  <c:v>13.51351351351351</c:v>
                </c:pt>
                <c:pt idx="1">
                  <c:v>33.783783783783782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DC-4C08-B63F-8D794DABB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7A-40C6-96AE-726D73CB1FF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7A-40C6-96AE-726D73CB1FF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7A-40C6-96AE-726D73CB1FF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17A-40C6-96AE-726D73CB1F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2'!$BB$84:$BB$86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39.682539682539698</c:v>
                </c:pt>
                <c:pt idx="2">
                  <c:v>58.730158730158749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7A-40C6-96AE-726D73CB1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C6-4E47-85CA-6A2C28F3A0D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C6-4E47-85CA-6A2C28F3A0D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C6-4E47-85CA-6A2C28F3A0D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C6-4E47-85CA-6A2C28F3A0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2'!$BC$84:$BC$86</c:f>
              <c:numCache>
                <c:formatCode>0.0</c:formatCode>
                <c:ptCount val="3"/>
                <c:pt idx="0">
                  <c:v>7.9365079365079358</c:v>
                </c:pt>
                <c:pt idx="1">
                  <c:v>47.619047619047592</c:v>
                </c:pt>
                <c:pt idx="2">
                  <c:v>44.444444444444429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6-4E47-85CA-6A2C28F3A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D0-404D-A29D-0B81236D083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D0-404D-A29D-0B81236D083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D0-404D-A29D-0B81236D083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DD0-404D-A29D-0B81236D08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2'!$BD$84:$BD$86</c:f>
              <c:numCache>
                <c:formatCode>0.0</c:formatCode>
                <c:ptCount val="3"/>
                <c:pt idx="0">
                  <c:v>52.380952380952387</c:v>
                </c:pt>
                <c:pt idx="1">
                  <c:v>39.682539682539698</c:v>
                </c:pt>
                <c:pt idx="2">
                  <c:v>7.9365079365079358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D0-404D-A29D-0B81236D08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AE-453A-96B1-CFC359BC8CF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AE-453A-96B1-CFC359BC8CF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AE-453A-96B1-CFC359BC8CF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BAE-453A-96B1-CFC359BC8C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2'!$BE$84:$BE$86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22.222222222222211</c:v>
                </c:pt>
                <c:pt idx="2">
                  <c:v>73.015873015873012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AE-453A-96B1-CFC359BC8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CA-497A-9FF4-F1B820285B1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CA-497A-9FF4-F1B820285B1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CA-497A-9FF4-F1B820285B15}"/>
              </c:ext>
            </c:extLst>
          </c:dPt>
          <c:dLbls>
            <c:dLbl>
              <c:idx val="1"/>
              <c:layout>
                <c:manualLayout>
                  <c:x val="6.8308699464875403E-2"/>
                  <c:y val="-2.61086161171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CA-497A-9FF4-F1B820285B1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CA-497A-9FF4-F1B820285B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1'!$I$84:$I$86</c:f>
              <c:numCache>
                <c:formatCode>0.0</c:formatCode>
                <c:ptCount val="3"/>
                <c:pt idx="0">
                  <c:v>0</c:v>
                </c:pt>
                <c:pt idx="1">
                  <c:v>2.7027027027027031</c:v>
                </c:pt>
                <c:pt idx="2">
                  <c:v>97.297297297297305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A-497A-9FF4-F1B820285B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5) In case of an acute asthma attack with poor response to standard oxygen therapy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959-48D9-8432-009120D6210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959-48D9-8432-009120D6210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959-48D9-8432-009120D6210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959-48D9-8432-009120D621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Foglio1!$G$69:$G$72</c:f>
                <c:numCache>
                  <c:formatCode>General</c:formatCode>
                  <c:ptCount val="4"/>
                  <c:pt idx="0">
                    <c:v>0.68530349999999995</c:v>
                  </c:pt>
                  <c:pt idx="1">
                    <c:v>0.76155790000000001</c:v>
                  </c:pt>
                  <c:pt idx="2">
                    <c:v>0.59695019999999999</c:v>
                  </c:pt>
                  <c:pt idx="3">
                    <c:v>0.71801800000000005</c:v>
                  </c:pt>
                </c:numCache>
              </c:numRef>
            </c:plus>
            <c:minus>
              <c:numRef>
                <c:f>Foglio1!$G$69:$G$72</c:f>
                <c:numCache>
                  <c:formatCode>General</c:formatCode>
                  <c:ptCount val="4"/>
                  <c:pt idx="0">
                    <c:v>0.68530349999999995</c:v>
                  </c:pt>
                  <c:pt idx="1">
                    <c:v>0.76155790000000001</c:v>
                  </c:pt>
                  <c:pt idx="2">
                    <c:v>0.59695019999999999</c:v>
                  </c:pt>
                  <c:pt idx="3">
                    <c:v>0.71801800000000005</c:v>
                  </c:pt>
                </c:numCache>
              </c:numRef>
            </c:minus>
          </c:errBars>
          <c:cat>
            <c:strRef>
              <c:f>Foglio1!$C$69:$C$72</c:f>
              <c:strCache>
                <c:ptCount val="4"/>
                <c:pt idx="0">
                  <c:v>a. High Flow Oxygen Therapy (HFNC) should be started </c:v>
                </c:pt>
                <c:pt idx="1">
                  <c:v>b. non-invasive ventilation with continuous positive airway pressure (CPAP) should be initiated</c:v>
                </c:pt>
                <c:pt idx="2">
                  <c:v>a. child's agitation/inability to speak</c:v>
                </c:pt>
                <c:pt idx="3">
                  <c:v>b. sleepy state</c:v>
                </c:pt>
              </c:strCache>
            </c:strRef>
          </c:cat>
          <c:val>
            <c:numRef>
              <c:f>Foglio1!$E$69:$E$72</c:f>
              <c:numCache>
                <c:formatCode>0.00</c:formatCode>
                <c:ptCount val="4"/>
                <c:pt idx="0">
                  <c:v>2.4459458999999999</c:v>
                </c:pt>
                <c:pt idx="1">
                  <c:v>1.9054054</c:v>
                </c:pt>
                <c:pt idx="2">
                  <c:v>1.5810811</c:v>
                </c:pt>
                <c:pt idx="3">
                  <c:v>2.3918919000000001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C959-48D9-8432-009120D62104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Foglio1!$H$69:$H$72</c:f>
                <c:numCache>
                  <c:formatCode>General</c:formatCode>
                  <c:ptCount val="4"/>
                  <c:pt idx="0">
                    <c:v>0.53019429531390705</c:v>
                  </c:pt>
                  <c:pt idx="1">
                    <c:v>0.62994078834871203</c:v>
                  </c:pt>
                  <c:pt idx="2">
                    <c:v>0.64201742961411501</c:v>
                  </c:pt>
                  <c:pt idx="3">
                    <c:v>0.562981602443828</c:v>
                  </c:pt>
                </c:numCache>
              </c:numRef>
            </c:plus>
            <c:minus>
              <c:numRef>
                <c:f>Foglio1!$H$69:$H$72</c:f>
                <c:numCache>
                  <c:formatCode>General</c:formatCode>
                  <c:ptCount val="4"/>
                  <c:pt idx="0">
                    <c:v>0.53019429531390705</c:v>
                  </c:pt>
                  <c:pt idx="1">
                    <c:v>0.62994078834871203</c:v>
                  </c:pt>
                  <c:pt idx="2">
                    <c:v>0.64201742961411501</c:v>
                  </c:pt>
                  <c:pt idx="3">
                    <c:v>0.562981602443828</c:v>
                  </c:pt>
                </c:numCache>
              </c:numRef>
            </c:minus>
          </c:errBars>
          <c:cat>
            <c:strRef>
              <c:f>Foglio1!$C$69:$C$72</c:f>
              <c:strCache>
                <c:ptCount val="4"/>
                <c:pt idx="0">
                  <c:v>a. High Flow Oxygen Therapy (HFNC) should be started </c:v>
                </c:pt>
                <c:pt idx="1">
                  <c:v>b. non-invasive ventilation with continuous positive airway pressure (CPAP) should be initiated</c:v>
                </c:pt>
                <c:pt idx="2">
                  <c:v>a. child's agitation/inability to speak</c:v>
                </c:pt>
                <c:pt idx="3">
                  <c:v>b. sleepy state</c:v>
                </c:pt>
              </c:strCache>
            </c:strRef>
          </c:cat>
          <c:val>
            <c:numRef>
              <c:f>Foglio1!$F$69:$F$72</c:f>
              <c:numCache>
                <c:formatCode>0.00</c:formatCode>
                <c:ptCount val="4"/>
                <c:pt idx="0">
                  <c:v>2.5714285714285721</c:v>
                </c:pt>
                <c:pt idx="1">
                  <c:v>2.3650793650793651</c:v>
                </c:pt>
                <c:pt idx="2">
                  <c:v>1.555555555555556</c:v>
                </c:pt>
                <c:pt idx="3">
                  <c:v>2.6825396825396819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62B-415F-8C3C-15B810F3136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8517000"/>
        <c:axId val="2113124120"/>
      </c:barChart>
      <c:catAx>
        <c:axId val="2128517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124120"/>
        <c:crosses val="autoZero"/>
        <c:auto val="1"/>
        <c:lblAlgn val="ctr"/>
        <c:lblOffset val="100"/>
        <c:noMultiLvlLbl val="1"/>
      </c:catAx>
      <c:valAx>
        <c:axId val="21131241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85170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5F-4C62-BA40-DF1FEB92888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5F-4C62-BA40-DF1FEB92888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5F-4C62-BA40-DF1FEB92888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A5F-4C62-BA40-DF1FEB9288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1'!$BF$84:$BF$86</c:f>
              <c:numCache>
                <c:formatCode>0.0</c:formatCode>
                <c:ptCount val="3"/>
                <c:pt idx="0">
                  <c:v>14.86486486486487</c:v>
                </c:pt>
                <c:pt idx="1">
                  <c:v>17.567567567567561</c:v>
                </c:pt>
                <c:pt idx="2">
                  <c:v>67.567567567567565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5F-4C62-BA40-DF1FEB928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43-4573-BB00-B4300BC5402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43-4573-BB00-B4300BC5402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43-4573-BB00-B4300BC54028}"/>
              </c:ext>
            </c:extLst>
          </c:dPt>
          <c:dLbls>
            <c:dLbl>
              <c:idx val="1"/>
              <c:layout>
                <c:manualLayout>
                  <c:x val="7.0787255063722701E-2"/>
                  <c:y val="4.3316738610555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43-4573-BB00-B4300BC5402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43-4573-BB00-B4300BC540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1'!$BG$84:$BG$86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43-4573-BB00-B4300BC54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C9-46C5-8A9E-19FE8D17ED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C9-46C5-8A9E-19FE8D17ED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C9-46C5-8A9E-19FE8D17ED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FC9-46C5-8A9E-19FE8D17E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1'!$BH$84:$BH$86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21.621621621621621</c:v>
                </c:pt>
                <c:pt idx="2">
                  <c:v>75.675675675675663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C9-46C5-8A9E-19FE8D17E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3D-47A7-84F2-D901417E632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3D-47A7-84F2-D901417E632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3D-47A7-84F2-D901417E632B}"/>
              </c:ext>
            </c:extLst>
          </c:dPt>
          <c:dLbls>
            <c:dLbl>
              <c:idx val="0"/>
              <c:layout>
                <c:manualLayout>
                  <c:x val="0.12137172346785501"/>
                  <c:y val="8.226690333231749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81117533718691"/>
                      <c:h val="6.51769087523277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63D-47A7-84F2-D901417E632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63D-47A7-84F2-D901417E63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1'!$BI$84:$BI$86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3D-47A7-84F2-D901417E63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3C-496F-A6BE-57778B5BE38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3C-496F-A6BE-57778B5BE38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3C-496F-A6BE-57778B5BE383}"/>
              </c:ext>
            </c:extLst>
          </c:dPt>
          <c:dLbls>
            <c:dLbl>
              <c:idx val="1"/>
              <c:layout>
                <c:manualLayout>
                  <c:x val="7.2576565099618004E-2"/>
                  <c:y val="6.64277039996865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3C-496F-A6BE-57778B5BE38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3C-496F-A6BE-57778B5BE3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1'!$BJ$84:$BJ$86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0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3C-496F-A6BE-57778B5BE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AC-4D76-AE69-02EDD3524C8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0AC-4D76-AE69-02EDD3524C8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0AC-4D76-AE69-02EDD3524C81}"/>
              </c:ext>
            </c:extLst>
          </c:dPt>
          <c:dLbls>
            <c:dLbl>
              <c:idx val="1"/>
              <c:layout>
                <c:manualLayout>
                  <c:x val="8.7801393263918906E-2"/>
                  <c:y val="2.38492576487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AC-4D76-AE69-02EDD3524C8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0AC-4D76-AE69-02EDD3524C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1'!$BK$84:$BK$86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AC-4D76-AE69-02EDD3524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2A-4537-92D7-821E49976B3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2A-4537-92D7-821E49976B3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2A-4537-92D7-821E49976B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2A-4537-92D7-821E49976B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2'!$BF$84:$BF$86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9.5238095238095237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2A-4537-92D7-821E49976B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60-45B5-AE60-EFB61FA4EBC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60-45B5-AE60-EFB61FA4EBC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60-45B5-AE60-EFB61FA4EBC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160-45B5-AE60-EFB61FA4EB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2'!$BG$84:$BG$86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60-45B5-AE60-EFB61FA4E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41-4F07-A283-0449E51F140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41-4F07-A283-0449E51F140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41-4F07-A283-0449E51F140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741-4F07-A283-0449E51F14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2'!$BH$84:$BH$86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11.111111111111111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41-4F07-A283-0449E51F1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9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538-4349-8F98-33D7819F40E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538-4349-8F98-33D7819F40E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538-4349-8F98-33D7819F40EA}"/>
              </c:ext>
            </c:extLst>
          </c:dPt>
          <c:dLbls>
            <c:dLbl>
              <c:idx val="0"/>
              <c:layout>
                <c:manualLayout>
                  <c:x val="-0.209654383014931"/>
                  <c:y val="-4.0363230010205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38-4349-8F98-33D7819F40E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538-4349-8F98-33D7819F40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1'!$J$84:$J$86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2.7027027027027031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538-4349-8F98-33D7819F4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73-4578-8D90-498B3989D6E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73-4578-8D90-498B3989D6E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73-4578-8D90-498B3989D6E4}"/>
              </c:ext>
            </c:extLst>
          </c:dPt>
          <c:dLbls>
            <c:dLbl>
              <c:idx val="0"/>
              <c:layout>
                <c:manualLayout>
                  <c:x val="0.14834321757182201"/>
                  <c:y val="1.759805210819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81117533718691"/>
                      <c:h val="6.51769087523277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873-4578-8D90-498B3989D6E4}"/>
                </c:ext>
              </c:extLst>
            </c:dLbl>
            <c:dLbl>
              <c:idx val="1"/>
              <c:layout>
                <c:manualLayout>
                  <c:x val="-0.17362315301013601"/>
                  <c:y val="1.4928619466723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73-4578-8D90-498B3989D6E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873-4578-8D90-498B3989D6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2'!$BI$84:$BI$86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73-4578-8D90-498B3989D6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09-4DC4-861F-6C4C02DDD1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09-4DC4-861F-6C4C02DDD1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09-4DC4-861F-6C4C02DDD1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09-4DC4-861F-6C4C02DDD1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2'!$BJ$84:$BJ$86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09-4DC4-861F-6C4C02DDD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5A-4F19-83AD-0D13E5EEED9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5A-4F19-83AD-0D13E5EEED9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5A-4F19-83AD-0D13E5EEED91}"/>
              </c:ext>
            </c:extLst>
          </c:dPt>
          <c:dLbls>
            <c:dLbl>
              <c:idx val="1"/>
              <c:layout>
                <c:manualLayout>
                  <c:x val="7.8621432864506999E-2"/>
                  <c:y val="1.1674827950992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5A-4F19-83AD-0D13E5EEED9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35A-4F19-83AD-0D13E5EEED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2'!$BK$84:$BK$86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5A-4F19-83AD-0D13E5EEED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6) The patient needs intensive care evaluation for possible transfer to intensive care unit (ICU) in case of: (1/2)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227-4004-8348-605FE4695CF0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227-4004-8348-605FE4695CF0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227-4004-8348-605FE4695CF0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227-4004-8348-605FE4695C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Foglio1!$G$73:$G$78</c:f>
                <c:numCache>
                  <c:formatCode>General</c:formatCode>
                  <c:ptCount val="6"/>
                  <c:pt idx="0">
                    <c:v>0.74434809999999996</c:v>
                  </c:pt>
                  <c:pt idx="1">
                    <c:v>0.19856950000000001</c:v>
                  </c:pt>
                  <c:pt idx="2">
                    <c:v>0.50469839999999999</c:v>
                  </c:pt>
                  <c:pt idx="3">
                    <c:v>0.11624760000000001</c:v>
                  </c:pt>
                  <c:pt idx="4">
                    <c:v>0.23249529999999999</c:v>
                  </c:pt>
                  <c:pt idx="5">
                    <c:v>0.11624760000000001</c:v>
                  </c:pt>
                </c:numCache>
              </c:numRef>
            </c:plus>
            <c:minus>
              <c:numRef>
                <c:f>Foglio1!$G$73:$G$78</c:f>
                <c:numCache>
                  <c:formatCode>General</c:formatCode>
                  <c:ptCount val="6"/>
                  <c:pt idx="0">
                    <c:v>0.74434809999999996</c:v>
                  </c:pt>
                  <c:pt idx="1">
                    <c:v>0.19856950000000001</c:v>
                  </c:pt>
                  <c:pt idx="2">
                    <c:v>0.50469839999999999</c:v>
                  </c:pt>
                  <c:pt idx="3">
                    <c:v>0.11624760000000001</c:v>
                  </c:pt>
                  <c:pt idx="4">
                    <c:v>0.23249529999999999</c:v>
                  </c:pt>
                  <c:pt idx="5">
                    <c:v>0.11624760000000001</c:v>
                  </c:pt>
                </c:numCache>
              </c:numRef>
            </c:minus>
          </c:errBars>
          <c:cat>
            <c:strRef>
              <c:f>Foglio1!$C$73:$C$78</c:f>
              <c:strCache>
                <c:ptCount val="6"/>
                <c:pt idx="0">
                  <c:v>c. history of previous hospitalization in PICU for asthma and/or respiratory failure</c:v>
                </c:pt>
                <c:pt idx="1">
                  <c:v>d. marked cyanosis not responsive to  therapy</c:v>
                </c:pt>
                <c:pt idx="2">
                  <c:v>e. persistent tachypnea (&gt;3 hours) followed by bradypnea</c:v>
                </c:pt>
                <c:pt idx="3">
                  <c:v>f. absence of chest sounds (silent chest) associated with tachypnea/dyspnoea</c:v>
                </c:pt>
                <c:pt idx="4">
                  <c:v>g. presence of agonic breathing (gasping)</c:v>
                </c:pt>
                <c:pt idx="5">
                  <c:v>h. Pediatric Asthma Severity Score (PASS) &gt;6 </c:v>
                </c:pt>
              </c:strCache>
            </c:strRef>
          </c:cat>
          <c:val>
            <c:numRef>
              <c:f>Foglio1!$E$73:$E$78</c:f>
              <c:numCache>
                <c:formatCode>0.00</c:formatCode>
                <c:ptCount val="6"/>
                <c:pt idx="0">
                  <c:v>2.5270269999999999</c:v>
                </c:pt>
                <c:pt idx="1">
                  <c:v>2.9594594999999999</c:v>
                </c:pt>
                <c:pt idx="2">
                  <c:v>2.7297297</c:v>
                </c:pt>
                <c:pt idx="3">
                  <c:v>2.9864864999999998</c:v>
                </c:pt>
                <c:pt idx="4">
                  <c:v>2.9729730000000001</c:v>
                </c:pt>
                <c:pt idx="5">
                  <c:v>2.9864864999999998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A227-4004-8348-605FE4695CF0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Foglio1!$H$73:$H$78</c:f>
                <c:numCache>
                  <c:formatCode>General</c:formatCode>
                  <c:ptCount val="6"/>
                  <c:pt idx="0">
                    <c:v>0.50344435759888795</c:v>
                  </c:pt>
                  <c:pt idx="1">
                    <c:v>0</c:v>
                  </c:pt>
                  <c:pt idx="2">
                    <c:v>0.459301100891432</c:v>
                  </c:pt>
                  <c:pt idx="3">
                    <c:v>0.17673143177130199</c:v>
                  </c:pt>
                  <c:pt idx="4">
                    <c:v>0</c:v>
                  </c:pt>
                  <c:pt idx="5">
                    <c:v>0.125988157669742</c:v>
                  </c:pt>
                </c:numCache>
              </c:numRef>
            </c:plus>
            <c:minus>
              <c:numRef>
                <c:f>Foglio1!$H$73:$H$78</c:f>
                <c:numCache>
                  <c:formatCode>General</c:formatCode>
                  <c:ptCount val="6"/>
                  <c:pt idx="0">
                    <c:v>0.50344435759888795</c:v>
                  </c:pt>
                  <c:pt idx="1">
                    <c:v>0</c:v>
                  </c:pt>
                  <c:pt idx="2">
                    <c:v>0.459301100891432</c:v>
                  </c:pt>
                  <c:pt idx="3">
                    <c:v>0.17673143177130199</c:v>
                  </c:pt>
                  <c:pt idx="4">
                    <c:v>0</c:v>
                  </c:pt>
                  <c:pt idx="5">
                    <c:v>0.125988157669742</c:v>
                  </c:pt>
                </c:numCache>
              </c:numRef>
            </c:minus>
          </c:errBars>
          <c:cat>
            <c:strRef>
              <c:f>Foglio1!$C$73:$C$78</c:f>
              <c:strCache>
                <c:ptCount val="6"/>
                <c:pt idx="0">
                  <c:v>c. history of previous hospitalization in PICU for asthma and/or respiratory failure</c:v>
                </c:pt>
                <c:pt idx="1">
                  <c:v>d. marked cyanosis not responsive to  therapy</c:v>
                </c:pt>
                <c:pt idx="2">
                  <c:v>e. persistent tachypnea (&gt;3 hours) followed by bradypnea</c:v>
                </c:pt>
                <c:pt idx="3">
                  <c:v>f. absence of chest sounds (silent chest) associated with tachypnea/dyspnoea</c:v>
                </c:pt>
                <c:pt idx="4">
                  <c:v>g. presence of agonic breathing (gasping)</c:v>
                </c:pt>
                <c:pt idx="5">
                  <c:v>h. Pediatric Asthma Severity Score (PASS) &gt;6 </c:v>
                </c:pt>
              </c:strCache>
            </c:strRef>
          </c:cat>
          <c:val>
            <c:numRef>
              <c:f>Foglio1!$F$73:$F$78</c:f>
              <c:numCache>
                <c:formatCode>0.00</c:formatCode>
                <c:ptCount val="6"/>
                <c:pt idx="0">
                  <c:v>2.8095238095238089</c:v>
                </c:pt>
                <c:pt idx="1">
                  <c:v>3</c:v>
                </c:pt>
                <c:pt idx="2">
                  <c:v>2.825396825396826</c:v>
                </c:pt>
                <c:pt idx="3">
                  <c:v>2.9682539682539679</c:v>
                </c:pt>
                <c:pt idx="4">
                  <c:v>3</c:v>
                </c:pt>
                <c:pt idx="5">
                  <c:v>2.9841269841269842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D08-47F0-BA79-E5E995CC225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4567432"/>
        <c:axId val="2135062984"/>
      </c:barChart>
      <c:catAx>
        <c:axId val="2124567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5062984"/>
        <c:crosses val="autoZero"/>
        <c:auto val="1"/>
        <c:lblAlgn val="ctr"/>
        <c:lblOffset val="100"/>
        <c:noMultiLvlLbl val="1"/>
      </c:catAx>
      <c:valAx>
        <c:axId val="213506298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456743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E8-472C-8C65-2EC5613684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E8-472C-8C65-2EC56136846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E8-472C-8C65-2EC56136846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E8-472C-8C65-2EC5613684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1'!$BL$84:$BL$86</c:f>
              <c:numCache>
                <c:formatCode>0.0</c:formatCode>
                <c:ptCount val="3"/>
                <c:pt idx="0">
                  <c:v>22.972972972972968</c:v>
                </c:pt>
                <c:pt idx="1">
                  <c:v>14.86486486486487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E8-472C-8C65-2EC561368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73-45AA-9DD1-E7E9EC4A90A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73-45AA-9DD1-E7E9EC4A90A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73-45AA-9DD1-E7E9EC4A90A3}"/>
              </c:ext>
            </c:extLst>
          </c:dPt>
          <c:dLbls>
            <c:dLbl>
              <c:idx val="1"/>
              <c:layout>
                <c:manualLayout>
                  <c:x val="1.19595831621083E-2"/>
                  <c:y val="-5.5908886172061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73-45AA-9DD1-E7E9EC4A90A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A73-45AA-9DD1-E7E9EC4A90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1'!$BM$84:$BM$86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2.7027027027027031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73-45AA-9DD1-E7E9EC4A90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90-4C0E-9596-A12E5E66CB7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90-4C0E-9596-A12E5E66CB7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90-4C0E-9596-A12E5E66CB7B}"/>
              </c:ext>
            </c:extLst>
          </c:dPt>
          <c:dLbls>
            <c:dLbl>
              <c:idx val="1"/>
              <c:layout>
                <c:manualLayout>
                  <c:x val="8.5648909780235802E-2"/>
                  <c:y val="-1.5397207386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90-4C0E-9596-A12E5E66CB7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290-4C0E-9596-A12E5E66CB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1'!$BO$84:$BO$86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90-4C0E-9596-A12E5E66C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B7-400F-9B8F-5AE7324E2DF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B7-400F-9B8F-5AE7324E2DF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B7-400F-9B8F-5AE7324E2DF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BB7-400F-9B8F-5AE7324E2D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1'!$BP$84:$BP$86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9.4594594594594597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BB7-400F-9B8F-5AE7324E2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A7-495B-AE00-9C942F6BA07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A7-495B-AE00-9C942F6BA07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A7-495B-AE00-9C942F6BA07D}"/>
              </c:ext>
            </c:extLst>
          </c:dPt>
          <c:dLbls>
            <c:dLbl>
              <c:idx val="1"/>
              <c:layout>
                <c:manualLayout>
                  <c:x val="-1.3797208611446E-2"/>
                  <c:y val="-5.3206357377260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A7-495B-AE00-9C942F6BA07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0A7-495B-AE00-9C942F6BA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1'!$BQ$84:$BQ$86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6.7567567567567561</c:v>
                </c:pt>
                <c:pt idx="2">
                  <c:v>91.891891891891888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A7-495B-AE00-9C942F6BA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3A-40DB-98A3-15A8ABC7493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3A-40DB-98A3-15A8ABC7493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3A-40DB-98A3-15A8ABC749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3A-40DB-98A3-15A8ABC749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1'!$BR$84:$BR$86</c:f>
              <c:numCache>
                <c:formatCode>0.0</c:formatCode>
                <c:ptCount val="3"/>
                <c:pt idx="0">
                  <c:v>0</c:v>
                </c:pt>
                <c:pt idx="1">
                  <c:v>9.4594594594594597</c:v>
                </c:pt>
                <c:pt idx="2">
                  <c:v>90.540540540540533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3A-40DB-98A3-15A8ABC74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05-47C9-B571-729786FC832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05-47C9-B571-729786FC832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05-47C9-B571-729786FC832D}"/>
              </c:ext>
            </c:extLst>
          </c:dPt>
          <c:dLbls>
            <c:dLbl>
              <c:idx val="1"/>
              <c:layout>
                <c:manualLayout>
                  <c:x val="0.100155760482857"/>
                  <c:y val="7.8849074844479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05-47C9-B571-729786FC832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05-47C9-B571-729786FC83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1'!$K$84:$K$86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1.3513513513513511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05-47C9-B571-729786FC83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68-4A25-993C-D76ABB2DF9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68-4A25-993C-D76ABB2DF93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68-4A25-993C-D76ABB2DF930}"/>
              </c:ext>
            </c:extLst>
          </c:dPt>
          <c:dLbls>
            <c:dLbl>
              <c:idx val="1"/>
              <c:layout>
                <c:manualLayout>
                  <c:x val="2.0880121561790501E-2"/>
                  <c:y val="1.2169101087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68-4A25-993C-D76ABB2DF93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868-4A25-993C-D76ABB2DF9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1'!$BN$84:$BN$86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6.7567567567567561</c:v>
                </c:pt>
                <c:pt idx="2">
                  <c:v>91.891891891891888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868-4A25-993C-D76ABB2DF9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99-4F7D-93DA-B72EB1E41CC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99-4F7D-93DA-B72EB1E41CC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99-4F7D-93DA-B72EB1E41CC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B399-4F7D-93DA-B72EB1E41C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2'!$BL$84:$BL$86</c:f>
              <c:numCache>
                <c:formatCode>0.0</c:formatCode>
                <c:ptCount val="3"/>
                <c:pt idx="0">
                  <c:v>20.634920634920629</c:v>
                </c:pt>
                <c:pt idx="1">
                  <c:v>15.87301587301587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99-4F7D-93DA-B72EB1E41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F1-47BA-8D8D-86D2CAEFF57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F1-47BA-8D8D-86D2CAEFF57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F1-47BA-8D8D-86D2CAEFF574}"/>
              </c:ext>
            </c:extLst>
          </c:dPt>
          <c:dLbls>
            <c:dLbl>
              <c:idx val="1"/>
              <c:layout>
                <c:manualLayout>
                  <c:x val="6.2741350298818693E-2"/>
                  <c:y val="-2.116509211875329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F1-47BA-8D8D-86D2CAEFF57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C5F1-47BA-8D8D-86D2CAEFF5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2'!$BM$84:$BM$86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F1-47BA-8D8D-86D2CAEFF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F6-428C-9354-971C669AE25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F6-428C-9354-971C669AE25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F6-428C-9354-971C669AE255}"/>
              </c:ext>
            </c:extLst>
          </c:dPt>
          <c:dLbls>
            <c:dLbl>
              <c:idx val="0"/>
              <c:layout>
                <c:manualLayout>
                  <c:x val="6.6754497639827007E-2"/>
                  <c:y val="2.1884529241708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F6-428C-9354-971C669AE255}"/>
                </c:ext>
              </c:extLst>
            </c:dLbl>
            <c:dLbl>
              <c:idx val="1"/>
              <c:layout>
                <c:manualLayout>
                  <c:x val="-0.30802527074580099"/>
                  <c:y val="-6.34248727234325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F6-428C-9354-971C669AE25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13F6-428C-9354-971C669AE2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2'!$BO$84:$BO$86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F6-428C-9354-971C669AE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4AB-449A-BD5C-2588920EC8D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4AB-449A-BD5C-2588920EC8D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4AB-449A-BD5C-2588920EC8D5}"/>
              </c:ext>
            </c:extLst>
          </c:dPt>
          <c:dLbls>
            <c:dLbl>
              <c:idx val="1"/>
              <c:layout>
                <c:manualLayout>
                  <c:x val="8.8749330175058996E-2"/>
                  <c:y val="1.0964925790170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AB-449A-BD5C-2588920EC8D5}"/>
                </c:ext>
              </c:extLst>
            </c:dLbl>
            <c:dLbl>
              <c:idx val="2"/>
              <c:layout>
                <c:manualLayout>
                  <c:x val="8.6696679374852498E-3"/>
                  <c:y val="-0.158219404121252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525112035687588"/>
                      <c:h val="0.1858105878263318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4AB-449A-BD5C-2588920EC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2'!$BP$84:$BP$86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AB-449A-BD5C-2588920EC8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D0-4D56-A286-CB7A36DF019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D0-4D56-A286-CB7A36DF019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D0-4D56-A286-CB7A36DF0198}"/>
              </c:ext>
            </c:extLst>
          </c:dPt>
          <c:dLbls>
            <c:dLbl>
              <c:idx val="2"/>
              <c:layout>
                <c:manualLayout>
                  <c:x val="8.6693266254134101E-3"/>
                  <c:y val="-0.15656447872710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608777863864265"/>
                      <c:h val="0.141104280980898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0D0-4D56-A286-CB7A36DF01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2'!$BQ$84:$BQ$86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0D0-4D56-A286-CB7A36DF0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41-47F7-AAA9-6A3E3E7AF9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41-47F7-AAA9-6A3E3E7AF9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41-47F7-AAA9-6A3E3E7AF90D}"/>
              </c:ext>
            </c:extLst>
          </c:dPt>
          <c:dLbls>
            <c:dLbl>
              <c:idx val="2"/>
              <c:layout>
                <c:manualLayout>
                  <c:x val="8.6693266254134101E-3"/>
                  <c:y val="-0.1453879020157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42643188946949"/>
                      <c:h val="0.169045722759294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B741-47F7-AAA9-6A3E3E7AF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2'!$BR$84:$BR$86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41-47F7-AAA9-6A3E3E7AF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93-4B49-9321-D4BBCC7FE1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93-4B49-9321-D4BBCC7FE1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93-4B49-9321-D4BBCC7FE185}"/>
              </c:ext>
            </c:extLst>
          </c:dPt>
          <c:dLbls>
            <c:dLbl>
              <c:idx val="1"/>
              <c:layout>
                <c:manualLayout>
                  <c:x val="8.0080003549645506E-2"/>
                  <c:y val="-5.79993927686668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93-4B49-9321-D4BBCC7FE18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BA93-4B49-9321-D4BBCC7FE1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2'!$BN$84:$BN$86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93-4B49-9321-D4BBCC7FE1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6) The patient needs intensive care evaluation for possible transfer to intensive care unit (ICU) in case of: (2/2)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F42-4614-BC48-0133C1B00889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7F42-4614-BC48-0133C1B00889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7F42-4614-BC48-0133C1B00889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7F42-4614-BC48-0133C1B008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Foglio1!$G$79:$G$85</c:f>
                <c:numCache>
                  <c:formatCode>General</c:formatCode>
                  <c:ptCount val="7"/>
                  <c:pt idx="0">
                    <c:v>0.84102949999999999</c:v>
                  </c:pt>
                  <c:pt idx="1">
                    <c:v>0.28147810000000001</c:v>
                  </c:pt>
                  <c:pt idx="2">
                    <c:v>0.33795999999999998</c:v>
                  </c:pt>
                  <c:pt idx="3">
                    <c:v>0.22766790000000001</c:v>
                  </c:pt>
                  <c:pt idx="4">
                    <c:v>0.36836190000000002</c:v>
                  </c:pt>
                  <c:pt idx="5">
                    <c:v>0.33795999999999998</c:v>
                  </c:pt>
                  <c:pt idx="6">
                    <c:v>0.29465180000000002</c:v>
                  </c:pt>
                </c:numCache>
              </c:numRef>
            </c:plus>
            <c:minus>
              <c:numRef>
                <c:f>Foglio1!$G$79:$G$85</c:f>
                <c:numCache>
                  <c:formatCode>General</c:formatCode>
                  <c:ptCount val="7"/>
                  <c:pt idx="0">
                    <c:v>0.84102949999999999</c:v>
                  </c:pt>
                  <c:pt idx="1">
                    <c:v>0.28147810000000001</c:v>
                  </c:pt>
                  <c:pt idx="2">
                    <c:v>0.33795999999999998</c:v>
                  </c:pt>
                  <c:pt idx="3">
                    <c:v>0.22766790000000001</c:v>
                  </c:pt>
                  <c:pt idx="4">
                    <c:v>0.36836190000000002</c:v>
                  </c:pt>
                  <c:pt idx="5">
                    <c:v>0.33795999999999998</c:v>
                  </c:pt>
                  <c:pt idx="6">
                    <c:v>0.29465180000000002</c:v>
                  </c:pt>
                </c:numCache>
              </c:numRef>
            </c:minus>
          </c:errBars>
          <c:cat>
            <c:strRef>
              <c:f>Foglio1!$C$79:$C$85</c:f>
              <c:strCache>
                <c:ptCount val="7"/>
                <c:pt idx="0">
                  <c:v>i. Persistent SpO2 &lt;92% despite oxygen therapy with reservoir lasting &gt;3 hours and despite SABA</c:v>
                </c:pt>
                <c:pt idx="1">
                  <c:v>j. pO2 &lt;60 mmHg at arterial blood gas analysis </c:v>
                </c:pt>
                <c:pt idx="2">
                  <c:v>k. pCO2 &gt;45 mmHg at arterial blood gas analysis</c:v>
                </c:pt>
                <c:pt idx="3">
                  <c:v>l. FiO2 &gt;50%</c:v>
                </c:pt>
                <c:pt idx="4">
                  <c:v>m. need for positive pressure respiratory support (both invasive and non-invasive)</c:v>
                </c:pt>
                <c:pt idx="5">
                  <c:v>n. barotrauma or lung disease evident at chest X-rays or chest ultrasound</c:v>
                </c:pt>
                <c:pt idx="6">
                  <c:v>a. must always be performed</c:v>
                </c:pt>
              </c:strCache>
            </c:strRef>
          </c:cat>
          <c:val>
            <c:numRef>
              <c:f>Foglio1!$E$79:$E$85</c:f>
              <c:numCache>
                <c:formatCode>0.00</c:formatCode>
                <c:ptCount val="7"/>
                <c:pt idx="0">
                  <c:v>2.3918919000000001</c:v>
                </c:pt>
                <c:pt idx="1">
                  <c:v>2.9459458999999999</c:v>
                </c:pt>
                <c:pt idx="2">
                  <c:v>2.9054053999999998</c:v>
                </c:pt>
                <c:pt idx="3">
                  <c:v>2.9459458999999999</c:v>
                </c:pt>
                <c:pt idx="4">
                  <c:v>2.8783783999999999</c:v>
                </c:pt>
                <c:pt idx="5">
                  <c:v>2.9054053999999998</c:v>
                </c:pt>
                <c:pt idx="6">
                  <c:v>2.9054053999999998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7F42-4614-BC48-0133C1B00889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Foglio1!$H$79:$H$85</c:f>
                <c:numCache>
                  <c:formatCode>General</c:formatCode>
                  <c:ptCount val="7"/>
                  <c:pt idx="0">
                    <c:v>0.81743670395753498</c:v>
                  </c:pt>
                  <c:pt idx="1">
                    <c:v>0.17673143177130199</c:v>
                  </c:pt>
                  <c:pt idx="2">
                    <c:v>0.17673143177130199</c:v>
                  </c:pt>
                  <c:pt idx="3">
                    <c:v>0.125988157669742</c:v>
                  </c:pt>
                  <c:pt idx="4">
                    <c:v>0.17673143177130199</c:v>
                  </c:pt>
                  <c:pt idx="5">
                    <c:v>0</c:v>
                  </c:pt>
                  <c:pt idx="6">
                    <c:v>0</c:v>
                  </c:pt>
                </c:numCache>
              </c:numRef>
            </c:plus>
            <c:minus>
              <c:numRef>
                <c:f>Foglio1!$H$79:$H$85</c:f>
                <c:numCache>
                  <c:formatCode>General</c:formatCode>
                  <c:ptCount val="7"/>
                  <c:pt idx="0">
                    <c:v>0.81743670395753498</c:v>
                  </c:pt>
                  <c:pt idx="1">
                    <c:v>0.17673143177130199</c:v>
                  </c:pt>
                  <c:pt idx="2">
                    <c:v>0.17673143177130199</c:v>
                  </c:pt>
                  <c:pt idx="3">
                    <c:v>0.125988157669742</c:v>
                  </c:pt>
                  <c:pt idx="4">
                    <c:v>0.17673143177130199</c:v>
                  </c:pt>
                  <c:pt idx="5">
                    <c:v>0</c:v>
                  </c:pt>
                  <c:pt idx="6">
                    <c:v>0</c:v>
                  </c:pt>
                </c:numCache>
              </c:numRef>
            </c:minus>
          </c:errBars>
          <c:cat>
            <c:strRef>
              <c:f>Foglio1!$C$79:$C$85</c:f>
              <c:strCache>
                <c:ptCount val="7"/>
                <c:pt idx="0">
                  <c:v>i. Persistent SpO2 &lt;92% despite oxygen therapy with reservoir lasting &gt;3 hours and despite SABA</c:v>
                </c:pt>
                <c:pt idx="1">
                  <c:v>j. pO2 &lt;60 mmHg at arterial blood gas analysis </c:v>
                </c:pt>
                <c:pt idx="2">
                  <c:v>k. pCO2 &gt;45 mmHg at arterial blood gas analysis</c:v>
                </c:pt>
                <c:pt idx="3">
                  <c:v>l. FiO2 &gt;50%</c:v>
                </c:pt>
                <c:pt idx="4">
                  <c:v>m. need for positive pressure respiratory support (both invasive and non-invasive)</c:v>
                </c:pt>
                <c:pt idx="5">
                  <c:v>n. barotrauma or lung disease evident at chest X-rays or chest ultrasound</c:v>
                </c:pt>
                <c:pt idx="6">
                  <c:v>a. must always be performed</c:v>
                </c:pt>
              </c:strCache>
            </c:strRef>
          </c:cat>
          <c:val>
            <c:numRef>
              <c:f>Foglio1!$F$79:$F$85</c:f>
              <c:numCache>
                <c:formatCode>0.00</c:formatCode>
                <c:ptCount val="7"/>
                <c:pt idx="0">
                  <c:v>2.4285714285714279</c:v>
                </c:pt>
                <c:pt idx="1">
                  <c:v>2.9682539682539679</c:v>
                </c:pt>
                <c:pt idx="2">
                  <c:v>2.9682539682539679</c:v>
                </c:pt>
                <c:pt idx="3">
                  <c:v>2.9841269841269842</c:v>
                </c:pt>
                <c:pt idx="4">
                  <c:v>2.9682539682539679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F19-4846-8CFB-EEA5702B2C0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3374072"/>
        <c:axId val="2111896984"/>
      </c:barChart>
      <c:catAx>
        <c:axId val="21333740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1896984"/>
        <c:crosses val="autoZero"/>
        <c:auto val="1"/>
        <c:lblAlgn val="ctr"/>
        <c:lblOffset val="100"/>
        <c:noMultiLvlLbl val="1"/>
      </c:catAx>
      <c:valAx>
        <c:axId val="211189698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33740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3E-4703-8B56-B90E965BAE1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3E-4703-8B56-B90E965BAE1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3E-4703-8B56-B90E965BAE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1'!$BS$84:$BS$86</c:f>
              <c:numCache>
                <c:formatCode>0.0</c:formatCode>
                <c:ptCount val="3"/>
                <c:pt idx="0">
                  <c:v>90.540540540540533</c:v>
                </c:pt>
                <c:pt idx="1">
                  <c:v>9.4594594594594597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3E-4703-8B56-B90E965BA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A8-47DC-B1D4-CB77683DB71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A8-47DC-B1D4-CB77683DB71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A8-47DC-B1D4-CB77683DB71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9A8-47DC-B1D4-CB77683DB7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2'!$G$84:$G$86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42.857142857142847</c:v>
                </c:pt>
                <c:pt idx="2">
                  <c:v>26.984126984126981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A8-47DC-B1D4-CB77683DB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EF-496B-A07D-C6D73A07EE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EF-496B-A07D-C6D73A07EE8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EF-496B-A07D-C6D73A07EE8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DEF-496B-A07D-C6D73A07EE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1'!$BT$84:$BT$86</c:f>
              <c:numCache>
                <c:formatCode>0.0</c:formatCode>
                <c:ptCount val="3"/>
                <c:pt idx="0">
                  <c:v>32.432432432432442</c:v>
                </c:pt>
                <c:pt idx="1">
                  <c:v>39.189189189189193</c:v>
                </c:pt>
                <c:pt idx="2">
                  <c:v>28.378378378378379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EF-496B-A07D-C6D73A07E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76-4592-92CB-8C773281670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76-4592-92CB-8C773281670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76-4592-92CB-8C773281670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76-4592-92CB-8C77328167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1'!$BU$84:$BU$86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41.891891891891888</c:v>
                </c:pt>
                <c:pt idx="2">
                  <c:v>31.081081081081081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76-4592-92CB-8C7732816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DC-4867-9C75-A2466D7DD96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DC-4867-9C75-A2466D7DD96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DC-4867-9C75-A2466D7DD96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3DC-4867-9C75-A2466D7DD9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1'!$BV$84:$BV$86</c:f>
              <c:numCache>
                <c:formatCode>0.0</c:formatCode>
                <c:ptCount val="3"/>
                <c:pt idx="0">
                  <c:v>44.594594594594597</c:v>
                </c:pt>
                <c:pt idx="1">
                  <c:v>37.837837837837832</c:v>
                </c:pt>
                <c:pt idx="2">
                  <c:v>17.567567567567561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DC-4867-9C75-A2466D7DD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69-4421-9054-5E0B663ED85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69-4421-9054-5E0B663ED85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69-4421-9054-5E0B663ED85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169-4421-9054-5E0B663ED8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1'!$BW$84:$BW$86</c:f>
              <c:numCache>
                <c:formatCode>0.0</c:formatCode>
                <c:ptCount val="3"/>
                <c:pt idx="0">
                  <c:v>56.756756756756758</c:v>
                </c:pt>
                <c:pt idx="1">
                  <c:v>33.783783783783782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69-4421-9054-5E0B663ED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BF-4B8D-8238-694548BF40B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BF-4B8D-8238-694548BF40B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BF-4B8D-8238-694548BF40B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CBF-4B8D-8238-694548BF40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1'!$BX$84:$BX$86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32.432432432432442</c:v>
                </c:pt>
                <c:pt idx="2">
                  <c:v>64.86486486486487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BF-4B8D-8238-694548BF40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0C-4AD1-9F85-B5E74630A34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0C-4AD1-9F85-B5E74630A34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0C-4AD1-9F85-B5E74630A34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E0C-4AD1-9F85-B5E74630A3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2'!$BS$84:$BS$86</c:f>
              <c:numCache>
                <c:formatCode>0.0</c:formatCode>
                <c:ptCount val="3"/>
                <c:pt idx="0">
                  <c:v>95.238095238095212</c:v>
                </c:pt>
                <c:pt idx="1">
                  <c:v>4.7619047619047619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0C-4AD1-9F85-B5E74630A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AE-4E34-9C29-8A8D1BDE471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AE-4E34-9C29-8A8D1BDE471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AE-4E34-9C29-8A8D1BDE471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2AE-4E34-9C29-8A8D1BDE47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2'!$BT$84:$BT$86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31.74603174603174</c:v>
                </c:pt>
                <c:pt idx="2">
                  <c:v>39.682539682539698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AE-4E34-9C29-8A8D1BDE4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3-42BB-A5D1-57D0F34B4A5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3-42BB-A5D1-57D0F34B4A5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13-42BB-A5D1-57D0F34B4A5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B13-42BB-A5D1-57D0F34B4A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2'!$BU$84:$BU$86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41.269841269841258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13-42BB-A5D1-57D0F34B4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6C-4820-86CD-6BC6841B6B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6C-4820-86CD-6BC6841B6B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D6C-4820-86CD-6BC6841B6B8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D6C-4820-86CD-6BC6841B6B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2'!$BV$84:$BV$86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26.984126984126981</c:v>
                </c:pt>
                <c:pt idx="2">
                  <c:v>23.8095238095238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D6C-4820-86CD-6BC6841B6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63-466B-806D-DB22EC6FF26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63-466B-806D-DB22EC6FF26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63-466B-806D-DB22EC6FF26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663-466B-806D-DB22EC6FF2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2'!$BW$84:$BW$86</c:f>
              <c:numCache>
                <c:formatCode>0.0</c:formatCode>
                <c:ptCount val="3"/>
                <c:pt idx="0">
                  <c:v>71.428571428571416</c:v>
                </c:pt>
                <c:pt idx="1">
                  <c:v>17.460317460317459</c:v>
                </c:pt>
                <c:pt idx="2">
                  <c:v>11.111111111111111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663-466B-806D-DB22EC6FF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F21-4C8A-ACCB-AA2B393BFB8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21-4C8A-ACCB-AA2B393BFB8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F21-4C8A-ACCB-AA2B393BFB88}"/>
              </c:ext>
            </c:extLst>
          </c:dPt>
          <c:dLbls>
            <c:dLbl>
              <c:idx val="0"/>
              <c:layout>
                <c:manualLayout>
                  <c:x val="-0.21409163702501799"/>
                  <c:y val="5.323617057812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21-4C8A-ACCB-AA2B393BFB88}"/>
                </c:ext>
              </c:extLst>
            </c:dLbl>
            <c:dLbl>
              <c:idx val="1"/>
              <c:layout>
                <c:manualLayout>
                  <c:x val="0.15590534461300201"/>
                  <c:y val="4.949057862185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21-4C8A-ACCB-AA2B393BFB8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F21-4C8A-ACCB-AA2B393BFB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2'!$H$84:$H$86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F21-4C8A-ACCB-AA2B393BF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C5-4938-B607-03B42063597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C5-4938-B607-03B42063597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C5-4938-B607-03B42063597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C5-4938-B607-03B42063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2'!$BX$84:$BX$86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30.158730158730151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C5-4938-B607-03B420635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7) In case of acute asthma attack, chest X-rays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95C1-418F-A151-D4CA205E2231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95C1-418F-A151-D4CA205E2231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95C1-418F-A151-D4CA205E2231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95C1-418F-A151-D4CA205E22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Foglio1!$G$86:$G$91</c:f>
                <c:numCache>
                  <c:formatCode>General</c:formatCode>
                  <c:ptCount val="6"/>
                  <c:pt idx="0">
                    <c:v>0.29465180000000002</c:v>
                  </c:pt>
                  <c:pt idx="1">
                    <c:v>0.78407420000000005</c:v>
                  </c:pt>
                  <c:pt idx="2">
                    <c:v>0.76640399999999997</c:v>
                  </c:pt>
                  <c:pt idx="3">
                    <c:v>0.74571460000000001</c:v>
                  </c:pt>
                  <c:pt idx="4">
                    <c:v>0.66668210000000006</c:v>
                  </c:pt>
                  <c:pt idx="5">
                    <c:v>0.54150229999999999</c:v>
                  </c:pt>
                </c:numCache>
              </c:numRef>
            </c:plus>
            <c:minus>
              <c:numRef>
                <c:f>Foglio1!$G$86:$G$91</c:f>
                <c:numCache>
                  <c:formatCode>General</c:formatCode>
                  <c:ptCount val="6"/>
                  <c:pt idx="0">
                    <c:v>0.29465180000000002</c:v>
                  </c:pt>
                  <c:pt idx="1">
                    <c:v>0.78407420000000005</c:v>
                  </c:pt>
                  <c:pt idx="2">
                    <c:v>0.76640399999999997</c:v>
                  </c:pt>
                  <c:pt idx="3">
                    <c:v>0.74571460000000001</c:v>
                  </c:pt>
                  <c:pt idx="4">
                    <c:v>0.66668210000000006</c:v>
                  </c:pt>
                  <c:pt idx="5">
                    <c:v>0.54150229999999999</c:v>
                  </c:pt>
                </c:numCache>
              </c:numRef>
            </c:minus>
          </c:errBars>
          <c:cat>
            <c:strRef>
              <c:f>Foglio1!$C$86:$C$91</c:f>
              <c:strCache>
                <c:ptCount val="6"/>
                <c:pt idx="0">
                  <c:v>b. must be performed in case of failure to respond to SABA</c:v>
                </c:pt>
                <c:pt idx="1">
                  <c:v>c. should always be performed if the patient is febrile</c:v>
                </c:pt>
                <c:pt idx="2">
                  <c:v>d. should always be performed if the patient requires oxygen therapy</c:v>
                </c:pt>
                <c:pt idx="3">
                  <c:v>e. must always be performed in case of hospitalization</c:v>
                </c:pt>
                <c:pt idx="4">
                  <c:v>f. should be performed if the patient has underlying diseases and pulmonary or extrapulmonary risk factors (e.g. prematurity, pulmonary bronchodysplasia, bronchiectasis, congenital malformations involving the airways, heart disease)</c:v>
                </c:pt>
                <c:pt idx="5">
                  <c:v>a. must be performed if pneumothorax is suspected</c:v>
                </c:pt>
              </c:strCache>
            </c:strRef>
          </c:cat>
          <c:val>
            <c:numRef>
              <c:f>Foglio1!$E$86:$E$91</c:f>
              <c:numCache>
                <c:formatCode>0.00</c:formatCode>
                <c:ptCount val="6"/>
                <c:pt idx="0">
                  <c:v>1.0945946</c:v>
                </c:pt>
                <c:pt idx="1">
                  <c:v>1.9594594999999999</c:v>
                </c:pt>
                <c:pt idx="2">
                  <c:v>2.0405405000000001</c:v>
                </c:pt>
                <c:pt idx="3">
                  <c:v>1.7297297</c:v>
                </c:pt>
                <c:pt idx="4">
                  <c:v>1.5270269999999999</c:v>
                </c:pt>
                <c:pt idx="5">
                  <c:v>2.6216216000000001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95C1-418F-A151-D4CA205E2231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Foglio1!$H$86:$H$91</c:f>
                <c:numCache>
                  <c:formatCode>General</c:formatCode>
                  <c:ptCount val="6"/>
                  <c:pt idx="0">
                    <c:v>0.214669395370546</c:v>
                  </c:pt>
                  <c:pt idx="1">
                    <c:v>0.82522941309031805</c:v>
                  </c:pt>
                  <c:pt idx="2">
                    <c:v>0.772345892177422</c:v>
                  </c:pt>
                  <c:pt idx="3">
                    <c:v>0.82243254391987397</c:v>
                  </c:pt>
                  <c:pt idx="4">
                    <c:v>0.68485182149798896</c:v>
                  </c:pt>
                  <c:pt idx="5">
                    <c:v>0.61471959813543997</c:v>
                  </c:pt>
                </c:numCache>
              </c:numRef>
            </c:plus>
            <c:minus>
              <c:numRef>
                <c:f>Foglio1!$H$86:$H$91</c:f>
                <c:numCache>
                  <c:formatCode>General</c:formatCode>
                  <c:ptCount val="6"/>
                  <c:pt idx="0">
                    <c:v>0.214669395370546</c:v>
                  </c:pt>
                  <c:pt idx="1">
                    <c:v>0.82522941309031805</c:v>
                  </c:pt>
                  <c:pt idx="2">
                    <c:v>0.772345892177422</c:v>
                  </c:pt>
                  <c:pt idx="3">
                    <c:v>0.82243254391987397</c:v>
                  </c:pt>
                  <c:pt idx="4">
                    <c:v>0.68485182149798896</c:v>
                  </c:pt>
                  <c:pt idx="5">
                    <c:v>0.61471959813543997</c:v>
                  </c:pt>
                </c:numCache>
              </c:numRef>
            </c:minus>
          </c:errBars>
          <c:cat>
            <c:strRef>
              <c:f>Foglio1!$C$86:$C$91</c:f>
              <c:strCache>
                <c:ptCount val="6"/>
                <c:pt idx="0">
                  <c:v>b. must be performed in case of failure to respond to SABA</c:v>
                </c:pt>
                <c:pt idx="1">
                  <c:v>c. should always be performed if the patient is febrile</c:v>
                </c:pt>
                <c:pt idx="2">
                  <c:v>d. should always be performed if the patient requires oxygen therapy</c:v>
                </c:pt>
                <c:pt idx="3">
                  <c:v>e. must always be performed in case of hospitalization</c:v>
                </c:pt>
                <c:pt idx="4">
                  <c:v>f. should be performed if the patient has underlying diseases and pulmonary or extrapulmonary risk factors (e.g. prematurity, pulmonary bronchodysplasia, bronchiectasis, congenital malformations involving the airways, heart disease)</c:v>
                </c:pt>
                <c:pt idx="5">
                  <c:v>a. must be performed if pneumothorax is suspected</c:v>
                </c:pt>
              </c:strCache>
            </c:strRef>
          </c:cat>
          <c:val>
            <c:numRef>
              <c:f>Foglio1!$F$86:$F$91</c:f>
              <c:numCache>
                <c:formatCode>0.00</c:formatCode>
                <c:ptCount val="6"/>
                <c:pt idx="0">
                  <c:v>1.0476190476190479</c:v>
                </c:pt>
                <c:pt idx="1">
                  <c:v>2.1111111111111112</c:v>
                </c:pt>
                <c:pt idx="2">
                  <c:v>1.984126984126984</c:v>
                </c:pt>
                <c:pt idx="3">
                  <c:v>1.746031746031746</c:v>
                </c:pt>
                <c:pt idx="4">
                  <c:v>1.396825396825397</c:v>
                </c:pt>
                <c:pt idx="5">
                  <c:v>2.5714285714285721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1D0-44DE-9EB3-7EF747182FB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6805576"/>
        <c:axId val="2116092152"/>
      </c:barChart>
      <c:catAx>
        <c:axId val="2116805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092152"/>
        <c:crosses val="autoZero"/>
        <c:auto val="1"/>
        <c:lblAlgn val="ctr"/>
        <c:lblOffset val="100"/>
        <c:noMultiLvlLbl val="1"/>
      </c:catAx>
      <c:valAx>
        <c:axId val="21160921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8055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49-4F11-A6B4-B9784B2DBBC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49-4F11-A6B4-B9784B2DBBC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49-4F11-A6B4-B9784B2DBBC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49-4F11-A6B4-B9784B2DBB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1'!$BY$84:$BY$86</c:f>
              <c:numCache>
                <c:formatCode>0.0</c:formatCode>
                <c:ptCount val="3"/>
                <c:pt idx="0">
                  <c:v>58.108108108108112</c:v>
                </c:pt>
                <c:pt idx="1">
                  <c:v>16.216216216216221</c:v>
                </c:pt>
                <c:pt idx="2">
                  <c:v>25.67567567567567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49-4F11-A6B4-B9784B2DBB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E83-4BE6-8209-0DFC5671AB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E83-4BE6-8209-0DFC5671AB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E83-4BE6-8209-0DFC5671AB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E83-4BE6-8209-0DFC5671AB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1'!$BZ$84:$BZ$86</c:f>
              <c:numCache>
                <c:formatCode>0.0</c:formatCode>
                <c:ptCount val="3"/>
                <c:pt idx="0">
                  <c:v>22.972972972972968</c:v>
                </c:pt>
                <c:pt idx="1">
                  <c:v>43.243243243243228</c:v>
                </c:pt>
                <c:pt idx="2">
                  <c:v>33.783783783783782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E83-4BE6-8209-0DFC5671AB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F5-4ACA-B075-8ACBF7E16C4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F5-4ACA-B075-8ACBF7E16C4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EF5-4ACA-B075-8ACBF7E16C4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EF5-4ACA-B075-8ACBF7E16C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2'!$BY$84:$BY$86</c:f>
              <c:numCache>
                <c:formatCode>0.0</c:formatCode>
                <c:ptCount val="3"/>
                <c:pt idx="0">
                  <c:v>76.190476190476161</c:v>
                </c:pt>
                <c:pt idx="1">
                  <c:v>9.5238095238095237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F5-4ACA-B075-8ACBF7E16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AE-48DD-94DA-26DF1BA877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AE-48DD-94DA-26DF1BA8773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AE-48DD-94DA-26DF1BA8773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3AE-48DD-94DA-26DF1BA877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2'!$BZ$84:$BZ$86</c:f>
              <c:numCache>
                <c:formatCode>0.0</c:formatCode>
                <c:ptCount val="3"/>
                <c:pt idx="0">
                  <c:v>55.555555555555557</c:v>
                </c:pt>
                <c:pt idx="1">
                  <c:v>30.158730158730151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AE-48DD-94DA-26DF1BA87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8) In case of acute asthma, chest ultrasound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BD8-47AE-A2A6-E2D2B043A42A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BD8-47AE-A2A6-E2D2B043A42A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BD8-47AE-A2A6-E2D2B043A42A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BD8-47AE-A2A6-E2D2B043A4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Foglio1!$G$92:$G$93</c:f>
                <c:numCache>
                  <c:formatCode>General</c:formatCode>
                  <c:ptCount val="2"/>
                  <c:pt idx="0">
                    <c:v>0.86179340000000004</c:v>
                  </c:pt>
                  <c:pt idx="1">
                    <c:v>0.75066299999999997</c:v>
                  </c:pt>
                </c:numCache>
              </c:numRef>
            </c:plus>
            <c:minus>
              <c:numRef>
                <c:f>Foglio1!$G$92:$G$93</c:f>
                <c:numCache>
                  <c:formatCode>General</c:formatCode>
                  <c:ptCount val="2"/>
                  <c:pt idx="0">
                    <c:v>0.86179340000000004</c:v>
                  </c:pt>
                  <c:pt idx="1">
                    <c:v>0.75066299999999997</c:v>
                  </c:pt>
                </c:numCache>
              </c:numRef>
            </c:minus>
          </c:errBars>
          <c:cat>
            <c:strRef>
              <c:f>Foglio1!$C$92:$C$93</c:f>
              <c:strCache>
                <c:ptCount val="2"/>
                <c:pt idx="0">
                  <c:v>b. must be performed if pneumonia is suspected</c:v>
                </c:pt>
                <c:pt idx="1">
                  <c:v>a. is always indicated</c:v>
                </c:pt>
              </c:strCache>
            </c:strRef>
          </c:cat>
          <c:val>
            <c:numRef>
              <c:f>Foglio1!$E$92:$E$93</c:f>
              <c:numCache>
                <c:formatCode>0.00</c:formatCode>
                <c:ptCount val="2"/>
                <c:pt idx="0">
                  <c:v>1.6756757</c:v>
                </c:pt>
                <c:pt idx="1">
                  <c:v>2.1081080999999999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4BD8-47AE-A2A6-E2D2B043A42A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Foglio1!$H$92:$H$93</c:f>
                <c:numCache>
                  <c:formatCode>General</c:formatCode>
                  <c:ptCount val="2"/>
                  <c:pt idx="0">
                    <c:v>0.72797933834051298</c:v>
                  </c:pt>
                  <c:pt idx="1">
                    <c:v>0.73253692266120995</c:v>
                  </c:pt>
                </c:numCache>
              </c:numRef>
            </c:plus>
            <c:minus>
              <c:numRef>
                <c:f>Foglio1!$H$92:$H$93</c:f>
                <c:numCache>
                  <c:formatCode>General</c:formatCode>
                  <c:ptCount val="2"/>
                  <c:pt idx="0">
                    <c:v>0.72797933834051298</c:v>
                  </c:pt>
                  <c:pt idx="1">
                    <c:v>0.73253692266120995</c:v>
                  </c:pt>
                </c:numCache>
              </c:numRef>
            </c:minus>
          </c:errBars>
          <c:cat>
            <c:strRef>
              <c:f>Foglio1!$C$92:$C$93</c:f>
              <c:strCache>
                <c:ptCount val="2"/>
                <c:pt idx="0">
                  <c:v>b. must be performed if pneumonia is suspected</c:v>
                </c:pt>
                <c:pt idx="1">
                  <c:v>a. is always indicated</c:v>
                </c:pt>
              </c:strCache>
            </c:strRef>
          </c:cat>
          <c:val>
            <c:numRef>
              <c:f>Foglio1!$F$92:$F$93</c:f>
              <c:numCache>
                <c:formatCode>0.00</c:formatCode>
                <c:ptCount val="2"/>
                <c:pt idx="0">
                  <c:v>1.3809523809523809</c:v>
                </c:pt>
                <c:pt idx="1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69-4F40-8142-06B61C81490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2007960"/>
        <c:axId val="2118842776"/>
      </c:barChart>
      <c:catAx>
        <c:axId val="2122007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8842776"/>
        <c:crosses val="autoZero"/>
        <c:auto val="1"/>
        <c:lblAlgn val="ctr"/>
        <c:lblOffset val="100"/>
        <c:noMultiLvlLbl val="1"/>
      </c:catAx>
      <c:valAx>
        <c:axId val="2118842776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20079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70-4EA0-A683-D4329C6D4EA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70-4EA0-A683-D4329C6D4EA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70-4EA0-A683-D4329C6D4EA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70-4EA0-A683-D4329C6D4E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1'!$CB$84:$CB$86</c:f>
              <c:numCache>
                <c:formatCode>0.0</c:formatCode>
                <c:ptCount val="3"/>
                <c:pt idx="0">
                  <c:v>14.86486486486487</c:v>
                </c:pt>
                <c:pt idx="1">
                  <c:v>45.945945945945951</c:v>
                </c:pt>
                <c:pt idx="2">
                  <c:v>39.189189189189193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70-4EA0-A683-D4329C6D4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64-4EB4-AFF9-43E3435DAD3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64-4EB4-AFF9-43E3435DAD3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64-4EB4-AFF9-43E3435DAD3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F64-4EB4-AFF9-43E3435DAD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1'!$CC$84:$CC$86</c:f>
              <c:numCache>
                <c:formatCode>0.0</c:formatCode>
                <c:ptCount val="3"/>
                <c:pt idx="0">
                  <c:v>14.86486486486487</c:v>
                </c:pt>
                <c:pt idx="1">
                  <c:v>33.783783783783782</c:v>
                </c:pt>
                <c:pt idx="2">
                  <c:v>51.35135135135134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F64-4EB4-AFF9-43E3435DA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80-46D6-A155-9729EF5BD7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80-46D6-A155-9729EF5BD79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80-46D6-A155-9729EF5BD7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880-46D6-A155-9729EF5BD7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1'!$CD$84:$CD$86</c:f>
              <c:numCache>
                <c:formatCode>0.0</c:formatCode>
                <c:ptCount val="3"/>
                <c:pt idx="0">
                  <c:v>5.4054054054054053</c:v>
                </c:pt>
                <c:pt idx="1">
                  <c:v>14.86486486486487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880-46D6-A155-9729EF5BD7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1E-4B87-980B-62D1156E5D3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1E-4B87-980B-62D1156E5D3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1E-4B87-980B-62D1156E5D35}"/>
              </c:ext>
            </c:extLst>
          </c:dPt>
          <c:dLbls>
            <c:dLbl>
              <c:idx val="0"/>
              <c:layout>
                <c:manualLayout>
                  <c:x val="0.15300343693040899"/>
                  <c:y val="5.323617057812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1E-4B87-980B-62D1156E5D35}"/>
                </c:ext>
              </c:extLst>
            </c:dLbl>
            <c:dLbl>
              <c:idx val="1"/>
              <c:layout>
                <c:manualLayout>
                  <c:x val="-0.238505071459581"/>
                  <c:y val="4.0790236414402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1E-4B87-980B-62D1156E5D3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C1E-4B87-980B-62D1156E5D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2'!$I$84:$I$86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1E-4B87-980B-62D1156E5D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6F-4A3D-ADC3-83752A5EF6E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6F-4A3D-ADC3-83752A5EF6E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6F-4A3D-ADC3-83752A5EF6E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6F-4A3D-ADC3-83752A5EF6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1'!$CA$84:$CA$86</c:f>
              <c:numCache>
                <c:formatCode>0.0</c:formatCode>
                <c:ptCount val="3"/>
                <c:pt idx="0">
                  <c:v>41.891891891891888</c:v>
                </c:pt>
                <c:pt idx="1">
                  <c:v>48.648648648648653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6F-4A3D-ADC3-83752A5EF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43-4754-9750-F3F04261C32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43-4754-9750-F3F04261C32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43-4754-9750-F3F04261C32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943-4754-9750-F3F04261C3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2'!$CB$84:$CB$86</c:f>
              <c:numCache>
                <c:formatCode>0.0</c:formatCode>
                <c:ptCount val="3"/>
                <c:pt idx="0">
                  <c:v>39.682539682539698</c:v>
                </c:pt>
                <c:pt idx="1">
                  <c:v>34.920634920634917</c:v>
                </c:pt>
                <c:pt idx="2">
                  <c:v>25.396825396825388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43-4754-9750-F3F04261C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0F-4565-8633-0B618F04F14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0F-4565-8633-0B618F04F14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0F-4565-8633-0B618F04F14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A0F-4565-8633-0B618F04F1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2'!$CC$84:$CC$86</c:f>
              <c:numCache>
                <c:formatCode>0.0</c:formatCode>
                <c:ptCount val="3"/>
                <c:pt idx="0">
                  <c:v>31.74603174603174</c:v>
                </c:pt>
                <c:pt idx="1">
                  <c:v>30.158730158730151</c:v>
                </c:pt>
                <c:pt idx="2">
                  <c:v>38.095238095238102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A0F-4565-8633-0B618F04F1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D2-49CB-A9CF-ADA87B67615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D2-49CB-A9CF-ADA87B67615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D2-49CB-A9CF-ADA87B67615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D2-49CB-A9CF-ADA87B6761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2'!$CD$84:$CD$86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11.111111111111111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D2-49CB-A9CF-ADA87B676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0AA-4846-AF2B-99849EF0900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0AA-4846-AF2B-99849EF0900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0AA-4846-AF2B-99849EF090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2'!$CA$84:$CA$86</c:f>
              <c:numCache>
                <c:formatCode>0.0</c:formatCode>
                <c:ptCount val="3"/>
                <c:pt idx="0">
                  <c:v>80.952380952380935</c:v>
                </c:pt>
                <c:pt idx="1">
                  <c:v>15.87301587301587</c:v>
                </c:pt>
                <c:pt idx="2">
                  <c:v>3.174603174603174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0AA-4846-AF2B-99849EF090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9) In the event of an acute asthma attack, arterial blood gas analysis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509-465B-86D0-016BE0518C25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509-465B-86D0-016BE0518C25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509-465B-86D0-016BE0518C25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509-465B-86D0-016BE0518C2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Foglio1!$G$94:$G$97</c:f>
                <c:numCache>
                  <c:formatCode>General</c:formatCode>
                  <c:ptCount val="4"/>
                  <c:pt idx="0">
                    <c:v>0.64336669999999996</c:v>
                  </c:pt>
                  <c:pt idx="1">
                    <c:v>0.69854660000000002</c:v>
                  </c:pt>
                  <c:pt idx="2">
                    <c:v>0.7323134</c:v>
                  </c:pt>
                  <c:pt idx="3">
                    <c:v>0.55048699999999995</c:v>
                  </c:pt>
                </c:numCache>
              </c:numRef>
            </c:plus>
            <c:minus>
              <c:numRef>
                <c:f>Foglio1!$G$94:$G$97</c:f>
                <c:numCache>
                  <c:formatCode>General</c:formatCode>
                  <c:ptCount val="4"/>
                  <c:pt idx="0">
                    <c:v>0.64336669999999996</c:v>
                  </c:pt>
                  <c:pt idx="1">
                    <c:v>0.69854660000000002</c:v>
                  </c:pt>
                  <c:pt idx="2">
                    <c:v>0.7323134</c:v>
                  </c:pt>
                  <c:pt idx="3">
                    <c:v>0.55048699999999995</c:v>
                  </c:pt>
                </c:numCache>
              </c:numRef>
            </c:minus>
          </c:errBars>
          <c:cat>
            <c:strRef>
              <c:f>Foglio1!$C$94:$C$97</c:f>
              <c:strCache>
                <c:ptCount val="4"/>
                <c:pt idx="0">
                  <c:v>b. is indicated in patients with pre-existing lung diseases (pulmonary bronchodysplasia, bronchiectasis, heart disease)</c:v>
                </c:pt>
                <c:pt idx="1">
                  <c:v>c. is indicated if the patient requires oxygen therapy</c:v>
                </c:pt>
                <c:pt idx="2">
                  <c:v>a. always indicated</c:v>
                </c:pt>
                <c:pt idx="3">
                  <c:v>b. indicated in case of hospitalization of the patient</c:v>
                </c:pt>
              </c:strCache>
            </c:strRef>
          </c:cat>
          <c:val>
            <c:numRef>
              <c:f>Foglio1!$E$94:$E$97</c:f>
              <c:numCache>
                <c:formatCode>0.00</c:formatCode>
                <c:ptCount val="4"/>
                <c:pt idx="0">
                  <c:v>1.6756757</c:v>
                </c:pt>
                <c:pt idx="1">
                  <c:v>2.2432432000000002</c:v>
                </c:pt>
                <c:pt idx="2">
                  <c:v>2.3648649000000002</c:v>
                </c:pt>
                <c:pt idx="3">
                  <c:v>2.7432432000000002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A509-465B-86D0-016BE0518C25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Foglio1!$H$94:$H$97</c:f>
                <c:numCache>
                  <c:formatCode>General</c:formatCode>
                  <c:ptCount val="4"/>
                  <c:pt idx="0">
                    <c:v>0.490044252262617</c:v>
                  </c:pt>
                  <c:pt idx="1">
                    <c:v>0.80034554749289699</c:v>
                  </c:pt>
                  <c:pt idx="2">
                    <c:v>0.83998878396920296</c:v>
                  </c:pt>
                  <c:pt idx="3">
                    <c:v>0.459301100891432</c:v>
                  </c:pt>
                </c:numCache>
              </c:numRef>
            </c:plus>
            <c:minus>
              <c:numRef>
                <c:f>Foglio1!$H$94:$H$97</c:f>
                <c:numCache>
                  <c:formatCode>General</c:formatCode>
                  <c:ptCount val="4"/>
                  <c:pt idx="0">
                    <c:v>0.490044252262617</c:v>
                  </c:pt>
                  <c:pt idx="1">
                    <c:v>0.80034554749289699</c:v>
                  </c:pt>
                  <c:pt idx="2">
                    <c:v>0.83998878396920296</c:v>
                  </c:pt>
                  <c:pt idx="3">
                    <c:v>0.459301100891432</c:v>
                  </c:pt>
                </c:numCache>
              </c:numRef>
            </c:minus>
          </c:errBars>
          <c:cat>
            <c:strRef>
              <c:f>Foglio1!$C$94:$C$97</c:f>
              <c:strCache>
                <c:ptCount val="4"/>
                <c:pt idx="0">
                  <c:v>b. is indicated in patients with pre-existing lung diseases (pulmonary bronchodysplasia, bronchiectasis, heart disease)</c:v>
                </c:pt>
                <c:pt idx="1">
                  <c:v>c. is indicated if the patient requires oxygen therapy</c:v>
                </c:pt>
                <c:pt idx="2">
                  <c:v>a. always indicated</c:v>
                </c:pt>
                <c:pt idx="3">
                  <c:v>b. indicated in case of hospitalization of the patient</c:v>
                </c:pt>
              </c:strCache>
            </c:strRef>
          </c:cat>
          <c:val>
            <c:numRef>
              <c:f>Foglio1!$F$94:$F$97</c:f>
              <c:numCache>
                <c:formatCode>0.00</c:formatCode>
                <c:ptCount val="4"/>
                <c:pt idx="0">
                  <c:v>1.2222222222222221</c:v>
                </c:pt>
                <c:pt idx="1">
                  <c:v>1.857142857142857</c:v>
                </c:pt>
                <c:pt idx="2">
                  <c:v>2.0634920634920642</c:v>
                </c:pt>
                <c:pt idx="3">
                  <c:v>2.825396825396826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0D8-44B9-AC41-AD9AA254102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0500328"/>
        <c:axId val="2113123720"/>
      </c:barChart>
      <c:catAx>
        <c:axId val="2110500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123720"/>
        <c:crosses val="autoZero"/>
        <c:auto val="1"/>
        <c:lblAlgn val="ctr"/>
        <c:lblOffset val="100"/>
        <c:noMultiLvlLbl val="1"/>
      </c:catAx>
      <c:valAx>
        <c:axId val="21131237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50032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C9-479A-8322-4263FEC3F12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C9-479A-8322-4263FEC3F12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C9-479A-8322-4263FEC3F1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1'!$CE$84:$CE$86</c:f>
              <c:numCache>
                <c:formatCode>0.0</c:formatCode>
                <c:ptCount val="3"/>
                <c:pt idx="0">
                  <c:v>77.027027027027032</c:v>
                </c:pt>
                <c:pt idx="1">
                  <c:v>21.621621621621621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1C9-479A-8322-4263FEC3F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BD-440E-ACEB-ADA467A07F5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BD-440E-ACEB-ADA467A07F5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BD-440E-ACEB-ADA467A07F5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2BD-440E-ACEB-ADA467A07F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1'!$CF$84:$CF$86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44.594594594594597</c:v>
                </c:pt>
                <c:pt idx="2">
                  <c:v>21.621621621621621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BD-440E-ACEB-ADA467A07F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4B-485C-AE86-E066A622091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4B-485C-AE86-E066A622091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4B-485C-AE86-E066A622091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F4B-485C-AE86-E066A6220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1'!$CG$84:$CG$86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55.405405405405403</c:v>
                </c:pt>
                <c:pt idx="2">
                  <c:v>33.783783783783782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4B-485C-AE86-E066A6220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DB-4E09-909E-0773A2384DD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DB-4E09-909E-0773A2384DD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DB-4E09-909E-0773A2384DD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3DB-4E09-909E-0773A2384D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2'!$CE$84:$CE$86</c:f>
              <c:numCache>
                <c:formatCode>0.0</c:formatCode>
                <c:ptCount val="3"/>
                <c:pt idx="0">
                  <c:v>98.41269841269839</c:v>
                </c:pt>
                <c:pt idx="1">
                  <c:v>1.587301587301587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3DB-4E09-909E-0773A2384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88-4382-87E0-1B0092AB197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88-4382-87E0-1B0092AB197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88-4382-87E0-1B0092AB197D}"/>
              </c:ext>
            </c:extLst>
          </c:dPt>
          <c:dLbls>
            <c:dLbl>
              <c:idx val="0"/>
              <c:layout>
                <c:manualLayout>
                  <c:x val="-0.217326509500614"/>
                  <c:y val="1.066801133544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88-4382-87E0-1B0092AB197D}"/>
                </c:ext>
              </c:extLst>
            </c:dLbl>
            <c:dLbl>
              <c:idx val="1"/>
              <c:layout>
                <c:manualLayout>
                  <c:x val="9.3868834106267507E-2"/>
                  <c:y val="4.8162828889633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88-4382-87E0-1B0092AB197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F88-4382-87E0-1B0092AB19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2'!$J$84:$J$86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1.587301587301587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88-4382-87E0-1B0092AB19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58-4280-B9BC-C26F16E24F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58-4280-B9BC-C26F16E24F6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58-4280-B9BC-C26F16E24F6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58-4280-B9BC-C26F16E24F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2'!$CF$84:$CF$86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36.507936507936499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58-4280-B9BC-C26F16E24F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32-4179-A94C-6B6408F438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32-4179-A94C-6B6408F438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32-4179-A94C-6B6408F438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232-4179-A94C-6B6408F438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2'!$CG$84:$CG$86</c:f>
              <c:numCache>
                <c:formatCode>0.0</c:formatCode>
                <c:ptCount val="3"/>
                <c:pt idx="0">
                  <c:v>33.333333333333329</c:v>
                </c:pt>
                <c:pt idx="1">
                  <c:v>49.206349206349202</c:v>
                </c:pt>
                <c:pt idx="2">
                  <c:v>17.460317460317459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232-4179-A94C-6B6408F438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10) In the event of an acute asthma attack, blood tests should be performed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A4F-4330-8247-A9B2E0F7C061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A4F-4330-8247-A9B2E0F7C061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A4F-4330-8247-A9B2E0F7C061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A4F-4330-8247-A9B2E0F7C0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Foglio1!$G$98:$G$100</c:f>
                <c:numCache>
                  <c:formatCode>General</c:formatCode>
                  <c:ptCount val="3"/>
                  <c:pt idx="0">
                    <c:v>0.4625957</c:v>
                  </c:pt>
                  <c:pt idx="1">
                    <c:v>0.73935740000000005</c:v>
                  </c:pt>
                  <c:pt idx="2">
                    <c:v>0.63131300000000001</c:v>
                  </c:pt>
                </c:numCache>
              </c:numRef>
            </c:plus>
            <c:minus>
              <c:numRef>
                <c:f>Foglio1!$G$98:$G$100</c:f>
                <c:numCache>
                  <c:formatCode>General</c:formatCode>
                  <c:ptCount val="3"/>
                  <c:pt idx="0">
                    <c:v>0.4625957</c:v>
                  </c:pt>
                  <c:pt idx="1">
                    <c:v>0.73935740000000005</c:v>
                  </c:pt>
                  <c:pt idx="2">
                    <c:v>0.63131300000000001</c:v>
                  </c:pt>
                </c:numCache>
              </c:numRef>
            </c:minus>
          </c:errBars>
          <c:cat>
            <c:strRef>
              <c:f>Foglio1!$C$98:$C$100</c:f>
              <c:strCache>
                <c:ptCount val="3"/>
                <c:pt idx="0">
                  <c:v>c. indicated if the patient is febrile</c:v>
                </c:pt>
                <c:pt idx="1">
                  <c:v>a. spirometry is always useful for diagnosis</c:v>
                </c:pt>
                <c:pt idx="2">
                  <c:v>b. spirometry is useful in patients already diagnosed with asthma</c:v>
                </c:pt>
              </c:strCache>
            </c:strRef>
          </c:cat>
          <c:val>
            <c:numRef>
              <c:f>Foglio1!$E$98:$E$100</c:f>
              <c:numCache>
                <c:formatCode>0.00</c:formatCode>
                <c:ptCount val="3"/>
                <c:pt idx="0">
                  <c:v>1.2432432</c:v>
                </c:pt>
                <c:pt idx="1">
                  <c:v>1.8783783999999999</c:v>
                </c:pt>
                <c:pt idx="2">
                  <c:v>2.2297297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CA4F-4330-8247-A9B2E0F7C061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Foglio1!$H$98:$H$100</c:f>
                <c:numCache>
                  <c:formatCode>General</c:formatCode>
                  <c:ptCount val="3"/>
                  <c:pt idx="0">
                    <c:v>0.125988157669743</c:v>
                  </c:pt>
                  <c:pt idx="1">
                    <c:v>0.72197601065342698</c:v>
                  </c:pt>
                  <c:pt idx="2">
                    <c:v>0.70037660851373396</c:v>
                  </c:pt>
                </c:numCache>
              </c:numRef>
            </c:plus>
            <c:minus>
              <c:numRef>
                <c:f>Foglio1!$H$98:$H$100</c:f>
                <c:numCache>
                  <c:formatCode>General</c:formatCode>
                  <c:ptCount val="3"/>
                  <c:pt idx="0">
                    <c:v>0.125988157669743</c:v>
                  </c:pt>
                  <c:pt idx="1">
                    <c:v>0.72197601065342698</c:v>
                  </c:pt>
                  <c:pt idx="2">
                    <c:v>0.70037660851373396</c:v>
                  </c:pt>
                </c:numCache>
              </c:numRef>
            </c:minus>
          </c:errBars>
          <c:cat>
            <c:strRef>
              <c:f>Foglio1!$C$98:$C$100</c:f>
              <c:strCache>
                <c:ptCount val="3"/>
                <c:pt idx="0">
                  <c:v>c. indicated if the patient is febrile</c:v>
                </c:pt>
                <c:pt idx="1">
                  <c:v>a. spirometry is always useful for diagnosis</c:v>
                </c:pt>
                <c:pt idx="2">
                  <c:v>b. spirometry is useful in patients already diagnosed with asthma</c:v>
                </c:pt>
              </c:strCache>
            </c:strRef>
          </c:cat>
          <c:val>
            <c:numRef>
              <c:f>Foglio1!$F$98:$F$100</c:f>
              <c:numCache>
                <c:formatCode>0.00</c:formatCode>
                <c:ptCount val="3"/>
                <c:pt idx="0">
                  <c:v>1.015873015873016</c:v>
                </c:pt>
                <c:pt idx="1">
                  <c:v>1.6507936507936509</c:v>
                </c:pt>
                <c:pt idx="2">
                  <c:v>1.8412698412698409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E44-4560-9DE3-5D25FD61951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0652488"/>
        <c:axId val="2123694104"/>
      </c:barChart>
      <c:catAx>
        <c:axId val="21106524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3694104"/>
        <c:crosses val="autoZero"/>
        <c:auto val="1"/>
        <c:lblAlgn val="ctr"/>
        <c:lblOffset val="100"/>
        <c:noMultiLvlLbl val="1"/>
      </c:catAx>
      <c:valAx>
        <c:axId val="212369410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6524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FB-4F53-8B8C-E9D8F5C2B37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FB-4F53-8B8C-E9D8F5C2B37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FB-4F53-8B8C-E9D8F5C2B37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EFB-4F53-8B8C-E9D8F5C2B3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1'!$CH$84:$CH$86</c:f>
              <c:numCache>
                <c:formatCode>0.0</c:formatCode>
                <c:ptCount val="3"/>
                <c:pt idx="0">
                  <c:v>29.729729729729719</c:v>
                </c:pt>
                <c:pt idx="1">
                  <c:v>24.32432432432433</c:v>
                </c:pt>
                <c:pt idx="2">
                  <c:v>45.945945945945951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EFB-4F53-8B8C-E9D8F5C2B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15-4518-9287-173ACDEE7CF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15-4518-9287-173ACDEE7CF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15-4518-9287-173ACDEE7CF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815-4518-9287-173ACDEE7C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1'!$CI$84:$CI$86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27.027027027027032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15-4518-9287-173ACDEE7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8E-4ACD-BCA1-04FD1027B27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8E-4ACD-BCA1-04FD1027B27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B8E-4ACD-BCA1-04FD1027B27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B8E-4ACD-BCA1-04FD1027B2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1'!$CJ$84:$CJ$86</c:f>
              <c:numCache>
                <c:formatCode>0.0</c:formatCode>
                <c:ptCount val="3"/>
                <c:pt idx="0">
                  <c:v>28.378378378378379</c:v>
                </c:pt>
                <c:pt idx="1">
                  <c:v>24.32432432432433</c:v>
                </c:pt>
                <c:pt idx="2">
                  <c:v>47.297297297297291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B8E-4ACD-BCA1-04FD1027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A4-4B0A-A0D1-A6A0B646648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A4-4B0A-A0D1-A6A0B646648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A4-4B0A-A0D1-A6A0B646648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A4-4B0A-A0D1-A6A0B64664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1'!$CK$84:$CK$86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31.081081081081081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A4-4B0A-A0D1-A6A0B6466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08-4D73-A666-5878EC76203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08-4D73-A666-5878EC76203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08-4D73-A666-5878EC76203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408-4D73-A666-5878EC7620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1'!$CL$84:$CL$86</c:f>
              <c:numCache>
                <c:formatCode>0.0</c:formatCode>
                <c:ptCount val="3"/>
                <c:pt idx="0">
                  <c:v>8.108108108108107</c:v>
                </c:pt>
                <c:pt idx="1">
                  <c:v>20.27027027027027</c:v>
                </c:pt>
                <c:pt idx="2">
                  <c:v>71.621621621621628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08-4D73-A666-5878EC762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99-4E46-8904-02B4FD04BB9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99-4E46-8904-02B4FD04BB9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99-4E46-8904-02B4FD04BB9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B99-4E46-8904-02B4FD04BB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1'!$CM$84:$CM$86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8.108108108108107</c:v>
                </c:pt>
                <c:pt idx="2">
                  <c:v>87.837837837837824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99-4E46-8904-02B4FD04BB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87-42CF-BFE7-84DA7D48CE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87-42CF-BFE7-84DA7D48CE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87-42CF-BFE7-84DA7D48CE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087-42CF-BFE7-84DA7D48CE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2'!$CH$84:$CH$86</c:f>
              <c:numCache>
                <c:formatCode>0.0</c:formatCode>
                <c:ptCount val="3"/>
                <c:pt idx="0">
                  <c:v>15.87301587301587</c:v>
                </c:pt>
                <c:pt idx="1">
                  <c:v>9.5238095238095237</c:v>
                </c:pt>
                <c:pt idx="2">
                  <c:v>74.603174603174608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087-42CF-BFE7-84DA7D48C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CA-4064-AF82-82FAAFC1F7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CA-4064-AF82-82FAAFC1F76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CA-4064-AF82-82FAAFC1F763}"/>
              </c:ext>
            </c:extLst>
          </c:dPt>
          <c:dLbls>
            <c:dLbl>
              <c:idx val="0"/>
              <c:layout>
                <c:manualLayout>
                  <c:x val="0.14976856445481301"/>
                  <c:y val="1.6692456351235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A-4064-AF82-82FAAFC1F763}"/>
                </c:ext>
              </c:extLst>
            </c:dLbl>
            <c:dLbl>
              <c:idx val="1"/>
              <c:layout>
                <c:manualLayout>
                  <c:x val="-1.71985487404321E-3"/>
                  <c:y val="1.55022726863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CA-4064-AF82-82FAAFC1F76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5CA-4064-AF82-82FAAFC1F7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2'!$K$84:$K$86</c:f>
              <c:numCache>
                <c:formatCode>0.0</c:formatCode>
                <c:ptCount val="3"/>
                <c:pt idx="0">
                  <c:v>1.587301587301587</c:v>
                </c:pt>
                <c:pt idx="1">
                  <c:v>0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CA-4064-AF82-82FAAFC1F7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8C-408D-A226-79CF741ACF2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8C-408D-A226-79CF741ACF2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8C-408D-A226-79CF741ACF2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68C-408D-A226-79CF741AC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2'!$CI$84:$CI$86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14.28571428571429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8C-408D-A226-79CF741AC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31-4C8B-A3FB-0851A6A65DD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31-4C8B-A3FB-0851A6A65DD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31-4C8B-A3FB-0851A6A65DD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931-4C8B-A3FB-0851A6A65D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2'!$CJ$84:$CJ$86</c:f>
              <c:numCache>
                <c:formatCode>0.0</c:formatCode>
                <c:ptCount val="3"/>
                <c:pt idx="0">
                  <c:v>7.9365079365079358</c:v>
                </c:pt>
                <c:pt idx="1">
                  <c:v>15.87301587301587</c:v>
                </c:pt>
                <c:pt idx="2">
                  <c:v>76.190476190476161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31-4C8B-A3FB-0851A6A65D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AD-4791-856E-52AC7D778B3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AD-4791-856E-52AC7D778B3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AD-4791-856E-52AC7D778B3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6AD-4791-856E-52AC7D778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2'!$CK$84:$CK$86</c:f>
              <c:numCache>
                <c:formatCode>0.0</c:formatCode>
                <c:ptCount val="3"/>
                <c:pt idx="0">
                  <c:v>3.174603174603174</c:v>
                </c:pt>
                <c:pt idx="1">
                  <c:v>9.5238095238095237</c:v>
                </c:pt>
                <c:pt idx="2">
                  <c:v>87.30158730158729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AD-4791-856E-52AC7D778B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1C-454F-B0F4-6B365D3014B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1C-454F-B0F4-6B365D3014B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1C-454F-B0F4-6B365D3014B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1C-454F-B0F4-6B365D3014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2'!$CL$84:$CL$86</c:f>
              <c:numCache>
                <c:formatCode>0.0</c:formatCode>
                <c:ptCount val="3"/>
                <c:pt idx="0">
                  <c:v>0</c:v>
                </c:pt>
                <c:pt idx="1">
                  <c:v>9.5238095238095237</c:v>
                </c:pt>
                <c:pt idx="2">
                  <c:v>90.476190476190482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1C-454F-B0F4-6B365D3014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46-43DF-AFC3-2B8B233C6CC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46-43DF-AFC3-2B8B233C6CC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46-43DF-AFC3-2B8B233C6CC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B46-43DF-AFC3-2B8B233C6C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2'!$CM$84:$CM$86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46-43DF-AFC3-2B8B233C6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11) In case of acute asthmatic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BEA-45FD-990F-198D69E22A6E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BEA-45FD-990F-198D69E22A6E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BEA-45FD-990F-198D69E22A6E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BEA-45FD-990F-198D69E22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Foglio1!$G$101:$G$106</c:f>
                <c:numCache>
                  <c:formatCode>General</c:formatCode>
                  <c:ptCount val="6"/>
                  <c:pt idx="0">
                    <c:v>0.86050360000000004</c:v>
                  </c:pt>
                  <c:pt idx="1">
                    <c:v>0.6873264</c:v>
                  </c:pt>
                  <c:pt idx="2">
                    <c:v>0.85489210000000004</c:v>
                  </c:pt>
                  <c:pt idx="3">
                    <c:v>0.62245410000000001</c:v>
                  </c:pt>
                  <c:pt idx="4">
                    <c:v>0.63189919999999999</c:v>
                  </c:pt>
                  <c:pt idx="5">
                    <c:v>0.4689547</c:v>
                  </c:pt>
                </c:numCache>
              </c:numRef>
            </c:plus>
            <c:minus>
              <c:numRef>
                <c:f>Foglio1!$G$101:$G$106</c:f>
                <c:numCache>
                  <c:formatCode>General</c:formatCode>
                  <c:ptCount val="6"/>
                  <c:pt idx="0">
                    <c:v>0.86050360000000004</c:v>
                  </c:pt>
                  <c:pt idx="1">
                    <c:v>0.6873264</c:v>
                  </c:pt>
                  <c:pt idx="2">
                    <c:v>0.85489210000000004</c:v>
                  </c:pt>
                  <c:pt idx="3">
                    <c:v>0.62245410000000001</c:v>
                  </c:pt>
                  <c:pt idx="4">
                    <c:v>0.63189919999999999</c:v>
                  </c:pt>
                  <c:pt idx="5">
                    <c:v>0.4689547</c:v>
                  </c:pt>
                </c:numCache>
              </c:numRef>
            </c:minus>
          </c:errBars>
          <c:cat>
            <c:strRef>
              <c:f>Foglio1!$C$101:$C$106</c:f>
              <c:strCache>
                <c:ptCount val="6"/>
                <c:pt idx="0">
                  <c:v>c. the use of peak expiratory flow (PEF) is always useful for diagnosis</c:v>
                </c:pt>
                <c:pt idx="1">
                  <c:v>d. the use of PEF useful in patients already diagnosed with asthma</c:v>
                </c:pt>
                <c:pt idx="2">
                  <c:v>e. the use of PEF in patients already followed for asthma is useful to define the severity of asthma</c:v>
                </c:pt>
                <c:pt idx="3">
                  <c:v>f. PEF &lt;50% of personal best indicates a severe attack</c:v>
                </c:pt>
                <c:pt idx="4">
                  <c:v>a. is always indicated</c:v>
                </c:pt>
                <c:pt idx="5">
                  <c:v>b. is indicated if there is need for oxygen therapy</c:v>
                </c:pt>
              </c:strCache>
            </c:strRef>
          </c:cat>
          <c:val>
            <c:numRef>
              <c:f>Foglio1!$E$101:$E$106</c:f>
              <c:numCache>
                <c:formatCode>0.00</c:formatCode>
                <c:ptCount val="6"/>
                <c:pt idx="0">
                  <c:v>2.1621622</c:v>
                </c:pt>
                <c:pt idx="1">
                  <c:v>2.5135135000000002</c:v>
                </c:pt>
                <c:pt idx="2">
                  <c:v>2.1891891999999999</c:v>
                </c:pt>
                <c:pt idx="3">
                  <c:v>2.5540541000000001</c:v>
                </c:pt>
                <c:pt idx="4">
                  <c:v>2.6351350999999998</c:v>
                </c:pt>
                <c:pt idx="5">
                  <c:v>2.8378378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1BEA-45FD-990F-198D69E22A6E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Foglio1!$H$101:$H$106</c:f>
                <c:numCache>
                  <c:formatCode>General</c:formatCode>
                  <c:ptCount val="6"/>
                  <c:pt idx="0">
                    <c:v>0.75423365582429702</c:v>
                  </c:pt>
                  <c:pt idx="1">
                    <c:v>0.53019429531390705</c:v>
                  </c:pt>
                  <c:pt idx="2">
                    <c:v>0.617628054513781</c:v>
                  </c:pt>
                  <c:pt idx="3">
                    <c:v>0.44744252492140202</c:v>
                  </c:pt>
                  <c:pt idx="4">
                    <c:v>0.295901341136934</c:v>
                  </c:pt>
                  <c:pt idx="5">
                    <c:v>0.214669395370546</c:v>
                  </c:pt>
                </c:numCache>
              </c:numRef>
            </c:plus>
            <c:minus>
              <c:numRef>
                <c:f>Foglio1!$H$101:$H$106</c:f>
                <c:numCache>
                  <c:formatCode>General</c:formatCode>
                  <c:ptCount val="6"/>
                  <c:pt idx="0">
                    <c:v>0.75423365582429702</c:v>
                  </c:pt>
                  <c:pt idx="1">
                    <c:v>0.53019429531390705</c:v>
                  </c:pt>
                  <c:pt idx="2">
                    <c:v>0.617628054513781</c:v>
                  </c:pt>
                  <c:pt idx="3">
                    <c:v>0.44744252492140202</c:v>
                  </c:pt>
                  <c:pt idx="4">
                    <c:v>0.295901341136934</c:v>
                  </c:pt>
                  <c:pt idx="5">
                    <c:v>0.214669395370546</c:v>
                  </c:pt>
                </c:numCache>
              </c:numRef>
            </c:minus>
          </c:errBars>
          <c:cat>
            <c:strRef>
              <c:f>Foglio1!$C$101:$C$106</c:f>
              <c:strCache>
                <c:ptCount val="6"/>
                <c:pt idx="0">
                  <c:v>c. the use of peak expiratory flow (PEF) is always useful for diagnosis</c:v>
                </c:pt>
                <c:pt idx="1">
                  <c:v>d. the use of PEF useful in patients already diagnosed with asthma</c:v>
                </c:pt>
                <c:pt idx="2">
                  <c:v>e. the use of PEF in patients already followed for asthma is useful to define the severity of asthma</c:v>
                </c:pt>
                <c:pt idx="3">
                  <c:v>f. PEF &lt;50% of personal best indicates a severe attack</c:v>
                </c:pt>
                <c:pt idx="4">
                  <c:v>a. is always indicated</c:v>
                </c:pt>
                <c:pt idx="5">
                  <c:v>b. is indicated if there is need for oxygen therapy</c:v>
                </c:pt>
              </c:strCache>
            </c:strRef>
          </c:cat>
          <c:val>
            <c:numRef>
              <c:f>Foglio1!$F$101:$F$106</c:f>
              <c:numCache>
                <c:formatCode>0.00</c:formatCode>
                <c:ptCount val="6"/>
                <c:pt idx="0">
                  <c:v>2.587301587301587</c:v>
                </c:pt>
                <c:pt idx="1">
                  <c:v>2.7619047619047619</c:v>
                </c:pt>
                <c:pt idx="2">
                  <c:v>2.6825396825396819</c:v>
                </c:pt>
                <c:pt idx="3">
                  <c:v>2.8412698412698409</c:v>
                </c:pt>
                <c:pt idx="4">
                  <c:v>2.9047619047619051</c:v>
                </c:pt>
                <c:pt idx="5">
                  <c:v>2.9523809523809521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7E6-4BD6-9CB5-6F3BD3C8739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6055512"/>
        <c:axId val="2116369336"/>
      </c:barChart>
      <c:catAx>
        <c:axId val="2116055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369336"/>
        <c:crosses val="autoZero"/>
        <c:auto val="1"/>
        <c:lblAlgn val="ctr"/>
        <c:lblOffset val="100"/>
        <c:noMultiLvlLbl val="1"/>
      </c:catAx>
      <c:valAx>
        <c:axId val="2116369336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0555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EA-4CCE-80F4-4BBA2E642D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5EA-4CCE-80F4-4BBA2E642D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5EA-4CCE-80F4-4BBA2E642D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1'!$CN$84:$CN$86</c:f>
              <c:numCache>
                <c:formatCode>0.0</c:formatCode>
                <c:ptCount val="3"/>
                <c:pt idx="0">
                  <c:v>52.702702702702702</c:v>
                </c:pt>
                <c:pt idx="1">
                  <c:v>43.243243243243228</c:v>
                </c:pt>
                <c:pt idx="2">
                  <c:v>4.0540540540540526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5EA-4CCE-80F4-4BBA2E642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8D-4BAB-A7F7-04DE05A37C90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8D-4BAB-A7F7-04DE05A37C9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8D-4BAB-A7F7-04DE05A37C90}"/>
              </c:ext>
            </c:extLst>
          </c:dPt>
          <c:dLbls>
            <c:dLbl>
              <c:idx val="1"/>
              <c:layout>
                <c:manualLayout>
                  <c:x val="2.5361624975211799E-2"/>
                  <c:y val="5.12083288404173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8D-4BAB-A7F7-04DE05A37C9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8D-4BAB-A7F7-04DE05A37C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1'!$CO$84:$CO$86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5.4054054054054053</c:v>
                </c:pt>
                <c:pt idx="2">
                  <c:v>93.243243243243271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8D-4BAB-A7F7-04DE05A37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4E9-4A7A-97C1-52FBB7B82A6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4E9-4A7A-97C1-52FBB7B82A6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4E9-4A7A-97C1-52FBB7B82A6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1'!$CP$84:$CP$86</c:f>
              <c:numCache>
                <c:formatCode>0.0</c:formatCode>
                <c:ptCount val="3"/>
                <c:pt idx="0">
                  <c:v>52.702702702702702</c:v>
                </c:pt>
                <c:pt idx="1">
                  <c:v>43.243243243243228</c:v>
                </c:pt>
                <c:pt idx="2">
                  <c:v>4.0540540540540526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4E9-4A7A-97C1-52FBB7B82A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FC-4EB4-AD66-4F724323409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FC-4EB4-AD66-4F724323409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FC-4EB4-AD66-4F724323409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9FC-4EB4-AD66-4F7243234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1'!$CQ$84:$CQ$86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35.135135135135151</c:v>
                </c:pt>
                <c:pt idx="2">
                  <c:v>54.054054054054049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9FC-4EB4-AD66-4F72432340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C9-46B9-B70C-A97F2D193B0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C9-46B9-B70C-A97F2D193B0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7C9-46B9-B70C-A97F2D193B0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7C9-46B9-B70C-A97F2D193B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1'!$D$84:$D$86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9.4594594594594597</c:v>
                </c:pt>
                <c:pt idx="2">
                  <c:v>86.48648648648647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C9-46B9-B70C-A97F2D193B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 lang="it-IT"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it-IT"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2) In case of clinical finding of acute asthma attack, the patient must be sent to the hospital/paediatric emergency department (1/2)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tx>
            <c:v>Pre</c:v>
          </c:tx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C51-4B64-B76B-44A7B7BF402F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6C51-4B64-B76B-44A7B7BF402F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6C51-4B64-B76B-44A7B7BF402F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6C51-4B64-B76B-44A7B7BF40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Foglio1!$G$22:$G$31</c:f>
                <c:numCache>
                  <c:formatCode>General</c:formatCode>
                  <c:ptCount val="10"/>
                  <c:pt idx="0">
                    <c:v>0.64408569999999998</c:v>
                  </c:pt>
                  <c:pt idx="1">
                    <c:v>0.1632691</c:v>
                  </c:pt>
                  <c:pt idx="2">
                    <c:v>0.1632691</c:v>
                  </c:pt>
                  <c:pt idx="3">
                    <c:v>0.36100149999999998</c:v>
                  </c:pt>
                  <c:pt idx="4">
                    <c:v>0.41111009999999998</c:v>
                  </c:pt>
                  <c:pt idx="5">
                    <c:v>0.46757110000000002</c:v>
                  </c:pt>
                  <c:pt idx="6">
                    <c:v>0.496004</c:v>
                  </c:pt>
                  <c:pt idx="7">
                    <c:v>0.70132369999999999</c:v>
                  </c:pt>
                  <c:pt idx="8">
                    <c:v>0.4547255</c:v>
                  </c:pt>
                  <c:pt idx="9">
                    <c:v>0.36836190000000002</c:v>
                  </c:pt>
                </c:numCache>
              </c:numRef>
            </c:plus>
            <c:minus>
              <c:numRef>
                <c:f>Foglio1!$G$22:$G$31</c:f>
                <c:numCache>
                  <c:formatCode>General</c:formatCode>
                  <c:ptCount val="10"/>
                  <c:pt idx="0">
                    <c:v>0.64408569999999998</c:v>
                  </c:pt>
                  <c:pt idx="1">
                    <c:v>0.1632691</c:v>
                  </c:pt>
                  <c:pt idx="2">
                    <c:v>0.1632691</c:v>
                  </c:pt>
                  <c:pt idx="3">
                    <c:v>0.36100149999999998</c:v>
                  </c:pt>
                  <c:pt idx="4">
                    <c:v>0.41111009999999998</c:v>
                  </c:pt>
                  <c:pt idx="5">
                    <c:v>0.46757110000000002</c:v>
                  </c:pt>
                  <c:pt idx="6">
                    <c:v>0.496004</c:v>
                  </c:pt>
                  <c:pt idx="7">
                    <c:v>0.70132369999999999</c:v>
                  </c:pt>
                  <c:pt idx="8">
                    <c:v>0.4547255</c:v>
                  </c:pt>
                  <c:pt idx="9">
                    <c:v>0.36836190000000002</c:v>
                  </c:pt>
                </c:numCache>
              </c:numRef>
            </c:minus>
          </c:errBars>
          <c:cat>
            <c:strRef>
              <c:f>Foglio1!$C$22:$C$26</c:f>
              <c:strCache>
                <c:ptCount val="5"/>
                <c:pt idx="0">
                  <c:v>a. if SpO2 &lt;95% </c:v>
                </c:pt>
                <c:pt idx="1">
                  <c:v>b. if SpO2 &lt;95%, inhalation therapy with SABA must be administered before going to the paediatric emergency department</c:v>
                </c:pt>
                <c:pt idx="2">
                  <c:v>c. if SpO2 &lt;92%</c:v>
                </c:pt>
                <c:pt idx="3">
                  <c:v>d. if the patient has difficulty speaking </c:v>
                </c:pt>
                <c:pt idx="4">
                  <c:v>e. if there is alteration of the state of consciousness</c:v>
                </c:pt>
              </c:strCache>
            </c:strRef>
          </c:cat>
          <c:val>
            <c:numRef>
              <c:f>Foglio1!$E$22:$E$26</c:f>
              <c:numCache>
                <c:formatCode>0.00</c:formatCode>
                <c:ptCount val="5"/>
                <c:pt idx="0">
                  <c:v>2.4459458999999999</c:v>
                </c:pt>
                <c:pt idx="1">
                  <c:v>2.9729730000000001</c:v>
                </c:pt>
                <c:pt idx="2">
                  <c:v>2.9729730000000001</c:v>
                </c:pt>
                <c:pt idx="3">
                  <c:v>2.9189189</c:v>
                </c:pt>
                <c:pt idx="4">
                  <c:v>2.9054053999999998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6C51-4B64-B76B-44A7B7BF402F}"/>
            </c:ext>
          </c:extLst>
        </c:ser>
        <c:ser>
          <c:idx val="1"/>
          <c:order val="1"/>
          <c:tx>
            <c:v>Post</c:v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Foglio1!$H$22:$H$26</c:f>
                <c:numCache>
                  <c:formatCode>General</c:formatCode>
                  <c:ptCount val="5"/>
                  <c:pt idx="0">
                    <c:v>0.76132850711774103</c:v>
                  </c:pt>
                  <c:pt idx="1">
                    <c:v>0.17673143177130199</c:v>
                  </c:pt>
                  <c:pt idx="2">
                    <c:v>0.125988157669742</c:v>
                  </c:pt>
                  <c:pt idx="3">
                    <c:v>0.27989464772461198</c:v>
                  </c:pt>
                  <c:pt idx="4">
                    <c:v>0.251976315339485</c:v>
                  </c:pt>
                </c:numCache>
              </c:numRef>
            </c:plus>
            <c:minus>
              <c:numRef>
                <c:f>Foglio1!$H$22:$H$26</c:f>
                <c:numCache>
                  <c:formatCode>General</c:formatCode>
                  <c:ptCount val="5"/>
                  <c:pt idx="0">
                    <c:v>0.76132850711774103</c:v>
                  </c:pt>
                  <c:pt idx="1">
                    <c:v>0.17673143177130199</c:v>
                  </c:pt>
                  <c:pt idx="2">
                    <c:v>0.125988157669742</c:v>
                  </c:pt>
                  <c:pt idx="3">
                    <c:v>0.27989464772461198</c:v>
                  </c:pt>
                  <c:pt idx="4">
                    <c:v>0.251976315339485</c:v>
                  </c:pt>
                </c:numCache>
              </c:numRef>
            </c:minus>
          </c:errBars>
          <c:cat>
            <c:strRef>
              <c:f>Foglio1!$C$22:$C$26</c:f>
              <c:strCache>
                <c:ptCount val="5"/>
                <c:pt idx="0">
                  <c:v>a. if SpO2 &lt;95% </c:v>
                </c:pt>
                <c:pt idx="1">
                  <c:v>b. if SpO2 &lt;95%, inhalation therapy with SABA must be administered before going to the paediatric emergency department</c:v>
                </c:pt>
                <c:pt idx="2">
                  <c:v>c. if SpO2 &lt;92%</c:v>
                </c:pt>
                <c:pt idx="3">
                  <c:v>d. if the patient has difficulty speaking </c:v>
                </c:pt>
                <c:pt idx="4">
                  <c:v>e. if there is alteration of the state of consciousness</c:v>
                </c:pt>
              </c:strCache>
            </c:strRef>
          </c:cat>
          <c:val>
            <c:numRef>
              <c:f>Foglio1!$F$22:$F$26</c:f>
              <c:numCache>
                <c:formatCode>0.00</c:formatCode>
                <c:ptCount val="5"/>
                <c:pt idx="0">
                  <c:v>1.9682539682539679</c:v>
                </c:pt>
                <c:pt idx="1">
                  <c:v>2.9682539682539679</c:v>
                </c:pt>
                <c:pt idx="2">
                  <c:v>2.9841269841269842</c:v>
                </c:pt>
                <c:pt idx="3">
                  <c:v>2.9523809523809521</c:v>
                </c:pt>
                <c:pt idx="4">
                  <c:v>2.9682539682539679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6C9-4DD4-8A34-D83AFC77ED2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5488872"/>
        <c:axId val="2103117928"/>
      </c:barChart>
      <c:catAx>
        <c:axId val="212548887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2103117928"/>
        <c:crosses val="autoZero"/>
        <c:auto val="1"/>
        <c:lblAlgn val="ctr"/>
        <c:lblOffset val="100"/>
        <c:noMultiLvlLbl val="1"/>
      </c:catAx>
      <c:valAx>
        <c:axId val="210311792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21254888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txPr>
        <a:bodyPr/>
        <a:lstStyle/>
        <a:p>
          <a:pPr>
            <a:defRPr sz="1350" baseline="0"/>
          </a:pPr>
          <a:endParaRPr lang="it-IT"/>
        </a:p>
      </c:txPr>
    </c:legend>
    <c:plotVisOnly val="1"/>
    <c:dispBlanksAs val="zero"/>
    <c:showDLblsOverMax val="1"/>
  </c:chart>
  <c:txPr>
    <a:bodyPr/>
    <a:lstStyle/>
    <a:p>
      <a:pPr>
        <a:defRPr lang="en-US" sz="900" b="0" i="0" u="none" strike="noStrike" kern="1200" baseline="0">
          <a:solidFill>
            <a:schemeClr val="tx2"/>
          </a:solidFill>
          <a:latin typeface="+mn-lt"/>
          <a:ea typeface="+mn-ea"/>
          <a:cs typeface="+mn-cs"/>
        </a:defRPr>
      </a:pPr>
      <a:endParaRPr lang="it-IT"/>
    </a:p>
  </c:txPr>
  <c:externalData r:id="rId1">
    <c:autoUpdate val="0"/>
  </c:externalData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D4-44A0-B41C-3B8C029927B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D4-44A0-B41C-3B8C029927B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D4-44A0-B41C-3B8C029927B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AD4-44A0-B41C-3B8C029927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1'!$CR$84:$CR$86</c:f>
              <c:numCache>
                <c:formatCode>0.0</c:formatCode>
                <c:ptCount val="3"/>
                <c:pt idx="0">
                  <c:v>8.108108108108107</c:v>
                </c:pt>
                <c:pt idx="1">
                  <c:v>41.891891891891888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D4-44A0-B41C-3B8C029927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5B-4A53-B8D1-B068AB483C2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5B-4A53-B8D1-B068AB483C2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5B-4A53-B8D1-B068AB483C27}"/>
              </c:ext>
            </c:extLst>
          </c:dPt>
          <c:dLbls>
            <c:dLbl>
              <c:idx val="1"/>
              <c:layout>
                <c:manualLayout>
                  <c:x val="8.4817700218136505E-2"/>
                  <c:y val="2.667373309590360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5B-4A53-B8D1-B068AB483C2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5B-4A53-B8D1-B068AB483C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1'!$CS$84:$CS$86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5B-4A53-B8D1-B068AB483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2A-4357-A110-9F1D53B6DCC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2A-4357-A110-9F1D53B6DCC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2A-4357-A110-9F1D53B6DCC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42A-4357-A110-9F1D53B6DC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1'!$CT$84:$CT$86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2A-4357-A110-9F1D53B6DC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7A-4411-AF26-8B0E3F37888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7A-4411-AF26-8B0E3F37888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7A-4411-AF26-8B0E3F37888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2'!$CN$84:$CN$86</c:f>
              <c:numCache>
                <c:formatCode>0.0</c:formatCode>
                <c:ptCount val="3"/>
                <c:pt idx="0">
                  <c:v>76.190476190476161</c:v>
                </c:pt>
                <c:pt idx="1">
                  <c:v>22.222222222222211</c:v>
                </c:pt>
                <c:pt idx="2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B7A-4411-AF26-8B0E3F378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D3-4B8B-8191-6AEF377F763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D3-4B8B-8191-6AEF377F763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D3-4B8B-8191-6AEF377F763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8D3-4B8B-8191-6AEF377F76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2'!$CO$84:$CO$86</c:f>
              <c:numCache>
                <c:formatCode>0.0</c:formatCode>
                <c:ptCount val="3"/>
                <c:pt idx="0">
                  <c:v>1.587301587301587</c:v>
                </c:pt>
                <c:pt idx="1">
                  <c:v>6.3492063492063489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D3-4B8B-8191-6AEF377F76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34-41EB-9577-DEFE6B9B60B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34-41EB-9577-DEFE6B9B60B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34-41EB-9577-DEFE6B9B6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2'!$CP$84:$CP$86</c:f>
              <c:numCache>
                <c:formatCode>0.0</c:formatCode>
                <c:ptCount val="3"/>
                <c:pt idx="0">
                  <c:v>57.142857142857139</c:v>
                </c:pt>
                <c:pt idx="1">
                  <c:v>38.095238095238102</c:v>
                </c:pt>
                <c:pt idx="2">
                  <c:v>4.7619047619047619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B34-41EB-9577-DEFE6B9B6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0F-4774-9F34-72390268BF1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0F-4774-9F34-72390268BF1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0F-4774-9F34-72390268BF1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50F-4774-9F34-72390268BF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2'!$CQ$84:$CQ$86</c:f>
              <c:numCache>
                <c:formatCode>0.0</c:formatCode>
                <c:ptCount val="3"/>
                <c:pt idx="0">
                  <c:v>20.634920634920629</c:v>
                </c:pt>
                <c:pt idx="1">
                  <c:v>31.74603174603174</c:v>
                </c:pt>
                <c:pt idx="2">
                  <c:v>47.619047619047592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0F-4774-9F34-72390268B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E0-41C2-92F5-5E50AFED5B2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E0-41C2-92F5-5E50AFED5B2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FE0-41C2-92F5-5E50AFED5B2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FE0-41C2-92F5-5E50AFED5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2'!$CR$84:$CR$86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30.158730158730151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E0-41C2-92F5-5E50AFED5B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7D5-4D6B-91D6-E2DF780061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7D5-4D6B-91D6-E2DF780061F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7D5-4D6B-91D6-E2DF780061F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7D5-4D6B-91D6-E2DF780061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2'!$CS$84:$CS$86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D5-4D6B-91D6-E2DF78006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3A-4E59-B4FC-051AC58112C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83A-4E59-B4FC-051AC58112C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83A-4E59-B4FC-051AC58112C2}"/>
              </c:ext>
            </c:extLst>
          </c:dPt>
          <c:dLbls>
            <c:dLbl>
              <c:idx val="1"/>
              <c:layout>
                <c:manualLayout>
                  <c:x val="6.8137302395363905E-2"/>
                  <c:y val="5.2522347427186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3A-4E59-B4FC-051AC58112C2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83A-4E59-B4FC-051AC58112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2'!$CT$84:$CT$86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83A-4E59-B4FC-051AC58112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78-4E78-9F53-DF9851DFC8E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78-4E78-9F53-DF9851DFC8E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78-4E78-9F53-DF9851DFC8E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78-4E78-9F53-DF9851DFC8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1'!$L$84:$L$86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14.86486486486487</c:v>
                </c:pt>
                <c:pt idx="2">
                  <c:v>82.432432432432407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78-4E78-9F53-DF9851DFC8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12) Hospitalization in case of acute asthma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017-4912-A03E-7413CEAA747F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017-4912-A03E-7413CEAA747F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017-4912-A03E-7413CEAA747F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3017-4912-A03E-7413CEAA74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Foglio1!$G$107:$G$113</c:f>
                <c:numCache>
                  <c:formatCode>General</c:formatCode>
                  <c:ptCount val="7"/>
                  <c:pt idx="0">
                    <c:v>0.57916429999999997</c:v>
                  </c:pt>
                  <c:pt idx="1">
                    <c:v>0.32081900000000002</c:v>
                  </c:pt>
                  <c:pt idx="2">
                    <c:v>0.57916429999999997</c:v>
                  </c:pt>
                  <c:pt idx="3">
                    <c:v>0.68408690000000005</c:v>
                  </c:pt>
                  <c:pt idx="4">
                    <c:v>0.64120509999999997</c:v>
                  </c:pt>
                  <c:pt idx="5">
                    <c:v>0.11624760000000001</c:v>
                  </c:pt>
                  <c:pt idx="6">
                    <c:v>0.22766790000000001</c:v>
                  </c:pt>
                </c:numCache>
              </c:numRef>
            </c:plus>
            <c:minus>
              <c:numRef>
                <c:f>Foglio1!$G$107:$G$113</c:f>
                <c:numCache>
                  <c:formatCode>General</c:formatCode>
                  <c:ptCount val="7"/>
                  <c:pt idx="0">
                    <c:v>0.57916429999999997</c:v>
                  </c:pt>
                  <c:pt idx="1">
                    <c:v>0.32081900000000002</c:v>
                  </c:pt>
                  <c:pt idx="2">
                    <c:v>0.57916429999999997</c:v>
                  </c:pt>
                  <c:pt idx="3">
                    <c:v>0.68408690000000005</c:v>
                  </c:pt>
                  <c:pt idx="4">
                    <c:v>0.64120509999999997</c:v>
                  </c:pt>
                  <c:pt idx="5">
                    <c:v>0.11624760000000001</c:v>
                  </c:pt>
                  <c:pt idx="6">
                    <c:v>0.22766790000000001</c:v>
                  </c:pt>
                </c:numCache>
              </c:numRef>
            </c:minus>
          </c:errBars>
          <c:cat>
            <c:strRef>
              <c:f>Foglio1!$C$107:$C$113</c:f>
              <c:strCache>
                <c:ptCount val="7"/>
                <c:pt idx="0">
                  <c:v>c. is indicated if patient is &lt;6 years of age</c:v>
                </c:pt>
                <c:pt idx="1">
                  <c:v>d. is indicated if the patient is &lt;1 year old</c:v>
                </c:pt>
                <c:pt idx="2">
                  <c:v>e. is always indicated if pneumonia is associated </c:v>
                </c:pt>
                <c:pt idx="3">
                  <c:v>f. is always indicated if pneumothorax is associated</c:v>
                </c:pt>
                <c:pt idx="4">
                  <c:v>g. is indicated if the patient has a history of a previous severe asthma attack that required access to PICU</c:v>
                </c:pt>
                <c:pt idx="5">
                  <c:v>h. is indicated if the patient has underlying diseases and pulmonary or extrapulmonary risk factors (e.g. obesity, psychiatric disorders, prematurity, pulmonary bronchodysplasia, bronchiectasis, congenital malformations involving the airways)</c:v>
                </c:pt>
                <c:pt idx="6">
                  <c:v>i. is indicated in case of poor family compliance</c:v>
                </c:pt>
              </c:strCache>
            </c:strRef>
          </c:cat>
          <c:val>
            <c:numRef>
              <c:f>Foglio1!$E$107:$E$113</c:f>
              <c:numCache>
                <c:formatCode>0.00</c:formatCode>
                <c:ptCount val="7"/>
                <c:pt idx="0">
                  <c:v>1.5135135</c:v>
                </c:pt>
                <c:pt idx="1">
                  <c:v>2.9189189</c:v>
                </c:pt>
                <c:pt idx="2">
                  <c:v>1.5135135</c:v>
                </c:pt>
                <c:pt idx="3">
                  <c:v>2.4324324000000002</c:v>
                </c:pt>
                <c:pt idx="4">
                  <c:v>2.4189189</c:v>
                </c:pt>
                <c:pt idx="5">
                  <c:v>2.9864864999999998</c:v>
                </c:pt>
                <c:pt idx="6">
                  <c:v>2.9459458999999999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3017-4912-A03E-7413CEAA747F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Foglio1!$H$107:$H$113</c:f>
                <c:numCache>
                  <c:formatCode>General</c:formatCode>
                  <c:ptCount val="7"/>
                  <c:pt idx="0">
                    <c:v>0.47411220831434903</c:v>
                  </c:pt>
                  <c:pt idx="1">
                    <c:v>0.34614399922974998</c:v>
                  </c:pt>
                  <c:pt idx="2">
                    <c:v>0.59180268227386701</c:v>
                  </c:pt>
                  <c:pt idx="3">
                    <c:v>0.78712111635866799</c:v>
                  </c:pt>
                  <c:pt idx="4">
                    <c:v>0.61471959813543997</c:v>
                  </c:pt>
                  <c:pt idx="5">
                    <c:v>0</c:v>
                  </c:pt>
                  <c:pt idx="6">
                    <c:v>0.17673143177130199</c:v>
                  </c:pt>
                </c:numCache>
              </c:numRef>
            </c:plus>
            <c:minus>
              <c:numRef>
                <c:f>Foglio1!$H$107:$H$113</c:f>
                <c:numCache>
                  <c:formatCode>General</c:formatCode>
                  <c:ptCount val="7"/>
                  <c:pt idx="0">
                    <c:v>0.47411220831434903</c:v>
                  </c:pt>
                  <c:pt idx="1">
                    <c:v>0.34614399922974998</c:v>
                  </c:pt>
                  <c:pt idx="2">
                    <c:v>0.59180268227386701</c:v>
                  </c:pt>
                  <c:pt idx="3">
                    <c:v>0.78712111635866799</c:v>
                  </c:pt>
                  <c:pt idx="4">
                    <c:v>0.61471959813543997</c:v>
                  </c:pt>
                  <c:pt idx="5">
                    <c:v>0</c:v>
                  </c:pt>
                  <c:pt idx="6">
                    <c:v>0.17673143177130199</c:v>
                  </c:pt>
                </c:numCache>
              </c:numRef>
            </c:minus>
          </c:errBars>
          <c:cat>
            <c:strRef>
              <c:f>Foglio1!$C$107:$C$113</c:f>
              <c:strCache>
                <c:ptCount val="7"/>
                <c:pt idx="0">
                  <c:v>c. is indicated if patient is &lt;6 years of age</c:v>
                </c:pt>
                <c:pt idx="1">
                  <c:v>d. is indicated if the patient is &lt;1 year old</c:v>
                </c:pt>
                <c:pt idx="2">
                  <c:v>e. is always indicated if pneumonia is associated </c:v>
                </c:pt>
                <c:pt idx="3">
                  <c:v>f. is always indicated if pneumothorax is associated</c:v>
                </c:pt>
                <c:pt idx="4">
                  <c:v>g. is indicated if the patient has a history of a previous severe asthma attack that required access to PICU</c:v>
                </c:pt>
                <c:pt idx="5">
                  <c:v>h. is indicated if the patient has underlying diseases and pulmonary or extrapulmonary risk factors (e.g. obesity, psychiatric disorders, prematurity, pulmonary bronchodysplasia, bronchiectasis, congenital malformations involving the airways)</c:v>
                </c:pt>
                <c:pt idx="6">
                  <c:v>i. is indicated in case of poor family compliance</c:v>
                </c:pt>
              </c:strCache>
            </c:strRef>
          </c:cat>
          <c:val>
            <c:numRef>
              <c:f>Foglio1!$F$107:$F$113</c:f>
              <c:numCache>
                <c:formatCode>0.00</c:formatCode>
                <c:ptCount val="7"/>
                <c:pt idx="0">
                  <c:v>1.253968253968254</c:v>
                </c:pt>
                <c:pt idx="1">
                  <c:v>2.9047619047619051</c:v>
                </c:pt>
                <c:pt idx="2">
                  <c:v>1.4761904761904761</c:v>
                </c:pt>
                <c:pt idx="3">
                  <c:v>2.2698412698412702</c:v>
                </c:pt>
                <c:pt idx="4">
                  <c:v>2.5714285714285721</c:v>
                </c:pt>
                <c:pt idx="5">
                  <c:v>3</c:v>
                </c:pt>
                <c:pt idx="6">
                  <c:v>2.9682539682539679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F14-4FBA-8873-465F370458F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3818056"/>
        <c:axId val="2102780552"/>
      </c:barChart>
      <c:catAx>
        <c:axId val="21138180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2780552"/>
        <c:crosses val="autoZero"/>
        <c:auto val="1"/>
        <c:lblAlgn val="ctr"/>
        <c:lblOffset val="100"/>
        <c:noMultiLvlLbl val="1"/>
      </c:catAx>
      <c:valAx>
        <c:axId val="21027805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8180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AE-46C5-8A50-2290AB9DB05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AE-46C5-8A50-2290AB9DB05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AE-46C5-8A50-2290AB9DB05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AAE-46C5-8A50-2290AB9DB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1'!$CU$84:$CU$86</c:f>
              <c:numCache>
                <c:formatCode>0.0</c:formatCode>
                <c:ptCount val="3"/>
                <c:pt idx="0">
                  <c:v>16.216216216216221</c:v>
                </c:pt>
                <c:pt idx="1">
                  <c:v>44.594594594594597</c:v>
                </c:pt>
                <c:pt idx="2">
                  <c:v>39.189189189189193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AAE-46C5-8A50-2290AB9DB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3FC-42F5-AD6B-8C03D217FBC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3FC-42F5-AD6B-8C03D217FBC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3FC-42F5-AD6B-8C03D217FBC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3FC-42F5-AD6B-8C03D217FB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1'!$CV$84:$CV$86</c:f>
              <c:numCache>
                <c:formatCode>0.0</c:formatCode>
                <c:ptCount val="3"/>
                <c:pt idx="0">
                  <c:v>0</c:v>
                </c:pt>
                <c:pt idx="1">
                  <c:v>16.216216216216221</c:v>
                </c:pt>
                <c:pt idx="2">
                  <c:v>83.783783783783775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3FC-42F5-AD6B-8C03D217F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7-40E7-8A43-0B9518D59F4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7-40E7-8A43-0B9518D59F4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57-40E7-8A43-0B9518D59F4E}"/>
              </c:ext>
            </c:extLst>
          </c:dPt>
          <c:dLbls>
            <c:dLbl>
              <c:idx val="1"/>
              <c:layout>
                <c:manualLayout>
                  <c:x val="8.8612967863315795E-2"/>
                  <c:y val="1.48010281362562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857-40E7-8A43-0B9518D59F4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857-40E7-8A43-0B9518D59F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1'!$CW$84:$CW$86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57-40E7-8A43-0B9518D59F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87-40EC-A0C3-1BF4EDEB160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87-40EC-A0C3-1BF4EDEB160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87-40EC-A0C3-1BF4EDEB160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587-40EC-A0C3-1BF4EDEB16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1'!$CX$84:$CX$86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18.918918918918919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87-40EC-A0C3-1BF4EDEB1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7E-4B59-8369-237907EF677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7E-4B59-8369-237907EF677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7E-4B59-8369-237907EF677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87E-4B59-8369-237907EF67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1'!$CY$84:$CY$86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31.081081081081081</c:v>
                </c:pt>
                <c:pt idx="2">
                  <c:v>64.86486486486487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7E-4B59-8369-237907EF6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6B-485D-BE2E-7B7D979F9F2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6B-485D-BE2E-7B7D979F9F2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6B-485D-BE2E-7B7D979F9F2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B6B-485D-BE2E-7B7D979F9F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1'!$CZ$84:$CZ$86</c:f>
              <c:numCache>
                <c:formatCode>0.0</c:formatCode>
                <c:ptCount val="3"/>
                <c:pt idx="0">
                  <c:v>21.621621621621621</c:v>
                </c:pt>
                <c:pt idx="1">
                  <c:v>35.135135135135151</c:v>
                </c:pt>
                <c:pt idx="2">
                  <c:v>43.243243243243228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B6B-485D-BE2E-7B7D979F9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CD-41D8-A43A-FA33B3D37F7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CD-41D8-A43A-FA33B3D37F7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CD-41D8-A43A-FA33B3D37F7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1'!$DA$84:$DA$86</c:f>
              <c:numCache>
                <c:formatCode>0.0</c:formatCode>
                <c:ptCount val="3"/>
                <c:pt idx="0">
                  <c:v>51.35135135135134</c:v>
                </c:pt>
                <c:pt idx="1">
                  <c:v>43.243243243243228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CD-41D8-A43A-FA33B3D37F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8B-4B37-A942-93CF887BA06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8B-4B37-A942-93CF887BA06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8B-4B37-A942-93CF887BA06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18B-4B37-A942-93CF887BA0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1'!$DB$84:$DB$86</c:f>
              <c:numCache>
                <c:formatCode>0.0</c:formatCode>
                <c:ptCount val="3"/>
                <c:pt idx="0">
                  <c:v>43.243243243243228</c:v>
                </c:pt>
                <c:pt idx="1">
                  <c:v>31.081081081081081</c:v>
                </c:pt>
                <c:pt idx="2">
                  <c:v>25.67567567567567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8B-4B37-A942-93CF887BA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EDE-423F-8172-9825AD47050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EDE-423F-8172-9825AD47050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EDE-423F-8172-9825AD47050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EDE-423F-8172-9825AD4705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1'!$DC$84:$DC$86</c:f>
              <c:numCache>
                <c:formatCode>0.0</c:formatCode>
                <c:ptCount val="3"/>
                <c:pt idx="0">
                  <c:v>16.417910447761191</c:v>
                </c:pt>
                <c:pt idx="1">
                  <c:v>62.68656716417911</c:v>
                </c:pt>
                <c:pt idx="2">
                  <c:v>20.8955223880597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23F-8172-9825AD4705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D3-44E7-983E-25E3651683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D3-44E7-983E-25E36516833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D3-44E7-983E-25E36516833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BD3-44E7-983E-25E3651683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1'!$G$84:$G$86</c:f>
              <c:numCache>
                <c:formatCode>0.0</c:formatCode>
                <c:ptCount val="3"/>
                <c:pt idx="0">
                  <c:v>8.108108108108107</c:v>
                </c:pt>
                <c:pt idx="1">
                  <c:v>39.189189189189193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D3-44E7-983E-25E365168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FA-4478-B3BD-269FEB469AB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FA-4478-B3BD-269FEB469AB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FA-4478-B3BD-269FEB469AB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AFA-4478-B3BD-269FEB469A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2'!$CU$84:$CU$86</c:f>
              <c:numCache>
                <c:formatCode>0.0</c:formatCode>
                <c:ptCount val="3"/>
                <c:pt idx="0">
                  <c:v>15.87301587301587</c:v>
                </c:pt>
                <c:pt idx="1">
                  <c:v>25.396825396825388</c:v>
                </c:pt>
                <c:pt idx="2">
                  <c:v>58.730158730158749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FA-4478-B3BD-269FEB469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60-4D9E-A2C9-69BA4CF85D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60-4D9E-A2C9-69BA4CF85DB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60-4D9E-A2C9-69BA4CF85DB9}"/>
              </c:ext>
            </c:extLst>
          </c:dPt>
          <c:dLbls>
            <c:dLbl>
              <c:idx val="1"/>
              <c:layout>
                <c:manualLayout>
                  <c:x val="5.4448939739255901E-2"/>
                  <c:y val="3.4488737486804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60-4D9E-A2C9-69BA4CF85DB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60-4D9E-A2C9-69BA4CF85D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2'!$CV$84:$CV$86</c:f>
              <c:numCache>
                <c:formatCode>0.0</c:formatCode>
                <c:ptCount val="3"/>
                <c:pt idx="0">
                  <c:v>1.587301587301587</c:v>
                </c:pt>
                <c:pt idx="1">
                  <c:v>4.7619047619047619</c:v>
                </c:pt>
                <c:pt idx="2">
                  <c:v>93.650793650793631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60-4D9E-A2C9-69BA4CF85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42-4D5D-B930-1B09813788A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42-4D5D-B930-1B09813788A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042-4D5D-B930-1B09813788A9}"/>
              </c:ext>
            </c:extLst>
          </c:dPt>
          <c:dLbls>
            <c:dLbl>
              <c:idx val="1"/>
              <c:layout>
                <c:manualLayout>
                  <c:x val="9.1526517990526704E-2"/>
                  <c:y val="7.1981151800421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42-4D5D-B930-1B09813788A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042-4D5D-B930-1B09813788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2'!$CW$84:$CW$86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042-4D5D-B930-1B0981378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892-4DD5-A278-53EB7046AF6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892-4DD5-A278-53EB7046AF6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892-4DD5-A278-53EB7046AF6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892-4DD5-A278-53EB7046A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2'!$CX$84:$CX$86</c:f>
              <c:numCache>
                <c:formatCode>0.0</c:formatCode>
                <c:ptCount val="3"/>
                <c:pt idx="0">
                  <c:v>0</c:v>
                </c:pt>
                <c:pt idx="1">
                  <c:v>7.9365079365079358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892-4DD5-A278-53EB7046A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31-430A-9C0D-04878A0C019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31-430A-9C0D-04878A0C019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31-430A-9C0D-04878A0C019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F31-430A-9C0D-04878A0C01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2'!$CY$84:$CY$86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14.28571428571429</c:v>
                </c:pt>
                <c:pt idx="2">
                  <c:v>82.539682539682516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31-430A-9C0D-04878A0C0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09-4D2D-B95D-C1662B515A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09-4D2D-B95D-C1662B515AC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09-4D2D-B95D-C1662B515AC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309-4D2D-B95D-C1662B515A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1'!$N$84:$N$86</c:f>
              <c:numCache>
                <c:formatCode>0.0</c:formatCode>
                <c:ptCount val="3"/>
                <c:pt idx="0">
                  <c:v>31.081081081081081</c:v>
                </c:pt>
                <c:pt idx="1">
                  <c:v>50</c:v>
                </c:pt>
                <c:pt idx="2">
                  <c:v>18.918918918918919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09-4D2D-B95D-C1662B515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D6-4631-A351-7FF5F9F62B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D6-4631-A351-7FF5F9F62B9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0D6-4631-A351-7FF5F9F62B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0D6-4631-A351-7FF5F9F62B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2'!$CZ$84:$CZ$86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20.634920634920629</c:v>
                </c:pt>
                <c:pt idx="2">
                  <c:v>50.793650793650798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D6-4631-A351-7FF5F9F62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3A-4ADE-A32B-0629536B40F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3A-4ADE-A32B-0629536B40F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3A-4ADE-A32B-0629536B40F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53A-4ADE-A32B-0629536B40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2'!$DA$84:$DA$86</c:f>
              <c:numCache>
                <c:formatCode>0.0</c:formatCode>
                <c:ptCount val="3"/>
                <c:pt idx="0">
                  <c:v>55.555555555555557</c:v>
                </c:pt>
                <c:pt idx="1">
                  <c:v>44.444444444444429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3A-4ADE-A32B-0629536B4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F0-4B02-8999-750BAF7175C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F0-4B02-8999-750BAF7175C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F0-4B02-8999-750BAF7175C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F0-4B02-8999-750BAF7175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2'!$DB$84:$DB$86</c:f>
              <c:numCache>
                <c:formatCode>0.0</c:formatCode>
                <c:ptCount val="3"/>
                <c:pt idx="0">
                  <c:v>63.49206349206348</c:v>
                </c:pt>
                <c:pt idx="1">
                  <c:v>26.984126984126981</c:v>
                </c:pt>
                <c:pt idx="2">
                  <c:v>9.5238095238095237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F0-4B02-8999-750BAF717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25232115269899"/>
          <c:y val="0.111072353971"/>
          <c:w val="0.69693087783165297"/>
          <c:h val="0.5576530307828589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10-45E2-87CF-27F44595B0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10-45E2-87CF-27F44595B0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10-45E2-87CF-27F44595B00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10-45E2-87CF-27F44595B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2'!$DC$84:$DC$86</c:f>
              <c:numCache>
                <c:formatCode>0.0</c:formatCode>
                <c:ptCount val="3"/>
                <c:pt idx="0">
                  <c:v>0</c:v>
                </c:pt>
                <c:pt idx="1">
                  <c:v>34.920634920634917</c:v>
                </c:pt>
                <c:pt idx="2">
                  <c:v>65.079365079365076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10-45E2-87CF-27F44595B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13) Following an episode of acute asthma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176-477C-917F-FB32C1968D92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176-477C-917F-FB32C1968D92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176-477C-917F-FB32C1968D92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176-477C-917F-FB32C1968D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Foglio1!$G$114:$G$122</c:f>
                <c:numCache>
                  <c:formatCode>General</c:formatCode>
                  <c:ptCount val="9"/>
                  <c:pt idx="0">
                    <c:v>0.712843</c:v>
                  </c:pt>
                  <c:pt idx="1">
                    <c:v>0.37111559999999999</c:v>
                  </c:pt>
                  <c:pt idx="2">
                    <c:v>0.19856950000000001</c:v>
                  </c:pt>
                  <c:pt idx="3">
                    <c:v>0.44630199999999998</c:v>
                  </c:pt>
                  <c:pt idx="4">
                    <c:v>0.56900700000000004</c:v>
                  </c:pt>
                  <c:pt idx="5">
                    <c:v>0.78111739999999996</c:v>
                  </c:pt>
                  <c:pt idx="6">
                    <c:v>0.60112200000000005</c:v>
                  </c:pt>
                  <c:pt idx="7">
                    <c:v>0.81691210000000003</c:v>
                  </c:pt>
                  <c:pt idx="8">
                    <c:v>0.61380179999999995</c:v>
                  </c:pt>
                </c:numCache>
              </c:numRef>
            </c:plus>
            <c:minus>
              <c:numRef>
                <c:f>Foglio1!$G$114:$G$122</c:f>
                <c:numCache>
                  <c:formatCode>General</c:formatCode>
                  <c:ptCount val="9"/>
                  <c:pt idx="0">
                    <c:v>0.712843</c:v>
                  </c:pt>
                  <c:pt idx="1">
                    <c:v>0.37111559999999999</c:v>
                  </c:pt>
                  <c:pt idx="2">
                    <c:v>0.19856950000000001</c:v>
                  </c:pt>
                  <c:pt idx="3">
                    <c:v>0.44630199999999998</c:v>
                  </c:pt>
                  <c:pt idx="4">
                    <c:v>0.56900700000000004</c:v>
                  </c:pt>
                  <c:pt idx="5">
                    <c:v>0.78111739999999996</c:v>
                  </c:pt>
                  <c:pt idx="6">
                    <c:v>0.60112200000000005</c:v>
                  </c:pt>
                  <c:pt idx="7">
                    <c:v>0.81691210000000003</c:v>
                  </c:pt>
                  <c:pt idx="8">
                    <c:v>0.61380179999999995</c:v>
                  </c:pt>
                </c:numCache>
              </c:numRef>
            </c:minus>
          </c:errBars>
          <c:cat>
            <c:strRef>
              <c:f>Foglio1!$C$114:$C$122</c:f>
              <c:strCache>
                <c:ptCount val="9"/>
                <c:pt idx="0">
                  <c:v>a. a specialist evaluation is always indicated</c:v>
                </c:pt>
                <c:pt idx="1">
                  <c:v>b. a specialist evaluation is indicated if the acute attack required hospitalization</c:v>
                </c:pt>
                <c:pt idx="2">
                  <c:v>c. specialist evaluation is indicated if the patient has underlying diseases and pulmonary or extrapulmonary risk factors (e.g. obesity, psychiatric disorders, prematurity, BPD, bronchiectasis, congenital malformations involving the airways)</c:v>
                </c:pt>
                <c:pt idx="3">
                  <c:v>d. spirometry is recommended (if the child is &gt;5-6 years old)</c:v>
                </c:pt>
                <c:pt idx="4">
                  <c:v>e. the execution of prick skin test is always indicated</c:v>
                </c:pt>
                <c:pt idx="5">
                  <c:v>f. prick skin tests are recommended after 2 years of age</c:v>
                </c:pt>
                <c:pt idx="6">
                  <c:v>g. dosing total and specific IgE for inhaled allergens is indicated</c:v>
                </c:pt>
                <c:pt idx="7">
                  <c:v>h. the execution of allergy tests (prick test, specific IgE for inhaled allergens) is indicated only if there is a family history of allergy</c:v>
                </c:pt>
                <c:pt idx="8">
                  <c:v>i. the measurement of fractional exhaled nitric oxide (FeNO) is indicated</c:v>
                </c:pt>
              </c:strCache>
            </c:strRef>
          </c:cat>
          <c:val>
            <c:numRef>
              <c:f>Foglio1!$E$114:$E$122</c:f>
              <c:numCache>
                <c:formatCode>0.00</c:formatCode>
                <c:ptCount val="9"/>
                <c:pt idx="0">
                  <c:v>2.2297297</c:v>
                </c:pt>
                <c:pt idx="1">
                  <c:v>2.8378378</c:v>
                </c:pt>
                <c:pt idx="2">
                  <c:v>2.9594594999999999</c:v>
                </c:pt>
                <c:pt idx="3">
                  <c:v>2.7837838000000001</c:v>
                </c:pt>
                <c:pt idx="4">
                  <c:v>2.6081080999999999</c:v>
                </c:pt>
                <c:pt idx="5">
                  <c:v>2.2162161999999999</c:v>
                </c:pt>
                <c:pt idx="6">
                  <c:v>1.5405405000000001</c:v>
                </c:pt>
                <c:pt idx="7">
                  <c:v>1.8243243</c:v>
                </c:pt>
                <c:pt idx="8">
                  <c:v>2.0447761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1176-477C-917F-FB32C1968D92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Foglio1!$H$114:$H$122</c:f>
                <c:numCache>
                  <c:formatCode>General</c:formatCode>
                  <c:ptCount val="9"/>
                  <c:pt idx="0">
                    <c:v>0.75592894601845495</c:v>
                  </c:pt>
                  <c:pt idx="1">
                    <c:v>0.32634769216318199</c:v>
                  </c:pt>
                  <c:pt idx="2">
                    <c:v>0.125988157669742</c:v>
                  </c:pt>
                  <c:pt idx="3">
                    <c:v>0.27247890131917801</c:v>
                  </c:pt>
                  <c:pt idx="4">
                    <c:v>0.480548415161132</c:v>
                  </c:pt>
                  <c:pt idx="5">
                    <c:v>0.86963923636970997</c:v>
                  </c:pt>
                  <c:pt idx="6">
                    <c:v>0.50089525586460704</c:v>
                  </c:pt>
                  <c:pt idx="7">
                    <c:v>0.66781774666052096</c:v>
                  </c:pt>
                  <c:pt idx="8">
                    <c:v>0.480548415161132</c:v>
                  </c:pt>
                </c:numCache>
              </c:numRef>
            </c:plus>
            <c:minus>
              <c:numRef>
                <c:f>Foglio1!$H$114:$H$122</c:f>
                <c:numCache>
                  <c:formatCode>General</c:formatCode>
                  <c:ptCount val="9"/>
                  <c:pt idx="0">
                    <c:v>0.75592894601845495</c:v>
                  </c:pt>
                  <c:pt idx="1">
                    <c:v>0.32634769216318199</c:v>
                  </c:pt>
                  <c:pt idx="2">
                    <c:v>0.125988157669742</c:v>
                  </c:pt>
                  <c:pt idx="3">
                    <c:v>0.27247890131917801</c:v>
                  </c:pt>
                  <c:pt idx="4">
                    <c:v>0.480548415161132</c:v>
                  </c:pt>
                  <c:pt idx="5">
                    <c:v>0.86963923636970997</c:v>
                  </c:pt>
                  <c:pt idx="6">
                    <c:v>0.50089525586460704</c:v>
                  </c:pt>
                  <c:pt idx="7">
                    <c:v>0.66781774666052096</c:v>
                  </c:pt>
                  <c:pt idx="8">
                    <c:v>0.480548415161132</c:v>
                  </c:pt>
                </c:numCache>
              </c:numRef>
            </c:minus>
          </c:errBars>
          <c:cat>
            <c:strRef>
              <c:f>Foglio1!$C$114:$C$122</c:f>
              <c:strCache>
                <c:ptCount val="9"/>
                <c:pt idx="0">
                  <c:v>a. a specialist evaluation is always indicated</c:v>
                </c:pt>
                <c:pt idx="1">
                  <c:v>b. a specialist evaluation is indicated if the acute attack required hospitalization</c:v>
                </c:pt>
                <c:pt idx="2">
                  <c:v>c. specialist evaluation is indicated if the patient has underlying diseases and pulmonary or extrapulmonary risk factors (e.g. obesity, psychiatric disorders, prematurity, BPD, bronchiectasis, congenital malformations involving the airways)</c:v>
                </c:pt>
                <c:pt idx="3">
                  <c:v>d. spirometry is recommended (if the child is &gt;5-6 years old)</c:v>
                </c:pt>
                <c:pt idx="4">
                  <c:v>e. the execution of prick skin test is always indicated</c:v>
                </c:pt>
                <c:pt idx="5">
                  <c:v>f. prick skin tests are recommended after 2 years of age</c:v>
                </c:pt>
                <c:pt idx="6">
                  <c:v>g. dosing total and specific IgE for inhaled allergens is indicated</c:v>
                </c:pt>
                <c:pt idx="7">
                  <c:v>h. the execution of allergy tests (prick test, specific IgE for inhaled allergens) is indicated only if there is a family history of allergy</c:v>
                </c:pt>
                <c:pt idx="8">
                  <c:v>i. the measurement of fractional exhaled nitric oxide (FeNO) is indicated</c:v>
                </c:pt>
              </c:strCache>
            </c:strRef>
          </c:cat>
          <c:val>
            <c:numRef>
              <c:f>Foglio1!$F$114:$F$122</c:f>
              <c:numCache>
                <c:formatCode>0.00</c:formatCode>
                <c:ptCount val="9"/>
                <c:pt idx="0">
                  <c:v>2.4285714285714279</c:v>
                </c:pt>
                <c:pt idx="1">
                  <c:v>2.92063492063492</c:v>
                </c:pt>
                <c:pt idx="2">
                  <c:v>2.9841269841269842</c:v>
                </c:pt>
                <c:pt idx="3">
                  <c:v>2.92063492063492</c:v>
                </c:pt>
                <c:pt idx="4">
                  <c:v>2.7936507936507931</c:v>
                </c:pt>
                <c:pt idx="5">
                  <c:v>2.2222222222222219</c:v>
                </c:pt>
                <c:pt idx="6">
                  <c:v>1.444444444444444</c:v>
                </c:pt>
                <c:pt idx="7">
                  <c:v>1.46031746031746</c:v>
                </c:pt>
                <c:pt idx="8">
                  <c:v>2.6507936507936511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09D-4B69-91AC-0551AD99715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1768616"/>
        <c:axId val="2118158552"/>
      </c:barChart>
      <c:catAx>
        <c:axId val="2121768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8158552"/>
        <c:crosses val="autoZero"/>
        <c:auto val="1"/>
        <c:lblAlgn val="ctr"/>
        <c:lblOffset val="100"/>
        <c:noMultiLvlLbl val="1"/>
      </c:catAx>
      <c:valAx>
        <c:axId val="21181585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17686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1C-4EFD-AF6A-1A4CDA8742E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1C-4EFD-AF6A-1A4CDA8742E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1C-4EFD-AF6A-1A4CDA8742E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51C-4EFD-AF6A-1A4CDA8742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1'!$O$84:$O$86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20.27027027027027</c:v>
                </c:pt>
                <c:pt idx="2">
                  <c:v>78.378378378378343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1C-4EFD-AF6A-1A4CDA8742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BA-420B-8B59-5FD4F8D5D79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BA-420B-8B59-5FD4F8D5D79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ABA-420B-8B59-5FD4F8D5D79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ABA-420B-8B59-5FD4F8D5D7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1'!$P$84:$P$86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9.4594594594594597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ABA-420B-8B59-5FD4F8D5D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BA-431E-B0D0-D1A992C15E1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BA-431E-B0D0-D1A992C15E1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BA-431E-B0D0-D1A992C15E11}"/>
              </c:ext>
            </c:extLst>
          </c:dPt>
          <c:dLbls>
            <c:dLbl>
              <c:idx val="1"/>
              <c:layout>
                <c:manualLayout>
                  <c:x val="7.3460300154797098E-2"/>
                  <c:y val="1.6291647415701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BA-431E-B0D0-D1A992C15E1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EBA-431E-B0D0-D1A992C15E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2'!$L$84:$L$86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BA-431E-B0D0-D1A992C15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B8-437F-AE47-D379938097B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B8-437F-AE47-D379938097B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B8-437F-AE47-D379938097B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B8-437F-AE47-D379938097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2'!$G$84:$G$86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42.857142857142847</c:v>
                </c:pt>
                <c:pt idx="2">
                  <c:v>26.984126984126981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B8-437F-AE47-D379938097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86-49D7-BF62-D655C1A0D84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86-49D7-BF62-D655C1A0D84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86-49D7-BF62-D655C1A0D84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286-49D7-BF62-D655C1A0D8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2'!$N$84:$N$86</c:f>
              <c:numCache>
                <c:formatCode>0.0</c:formatCode>
                <c:ptCount val="3"/>
                <c:pt idx="0">
                  <c:v>47.619047619047592</c:v>
                </c:pt>
                <c:pt idx="1">
                  <c:v>33.333333333333329</c:v>
                </c:pt>
                <c:pt idx="2">
                  <c:v>19.04761904761904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86-49D7-BF62-D655C1A0D8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93-4043-A322-A0567FC7523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93-4043-A322-A0567FC7523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93-4043-A322-A0567FC7523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593-4043-A322-A0567FC752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2'!$O$84:$O$86</c:f>
              <c:numCache>
                <c:formatCode>0.0</c:formatCode>
                <c:ptCount val="3"/>
                <c:pt idx="0">
                  <c:v>1.587301587301587</c:v>
                </c:pt>
                <c:pt idx="1">
                  <c:v>7.9365079365079358</c:v>
                </c:pt>
                <c:pt idx="2">
                  <c:v>90.476190476190482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93-4043-A322-A0567FC752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998-41D1-AC20-F92437F7597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998-41D1-AC20-F92437F7597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998-41D1-AC20-F92437F759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1'!$E$84:$E$86</c:f>
              <c:numCache>
                <c:formatCode>0.0</c:formatCode>
                <c:ptCount val="3"/>
                <c:pt idx="0">
                  <c:v>59.459459459459453</c:v>
                </c:pt>
                <c:pt idx="1">
                  <c:v>35.135135135135151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98-41D1-AC20-F92437F75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CE-4336-A07D-44044109653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CE-4336-A07D-44044109653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CE-4336-A07D-44044109653D}"/>
              </c:ext>
            </c:extLst>
          </c:dPt>
          <c:dLbls>
            <c:dLbl>
              <c:idx val="1"/>
              <c:layout>
                <c:manualLayout>
                  <c:x val="5.79657038086809E-2"/>
                  <c:y val="1.1322703316322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CE-4336-A07D-44044109653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4CE-4336-A07D-4404410965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2'!$P$84:$P$86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3.174603174603174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CE-4336-A07D-4404410965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2) In case of clinical finding of acute asthma attack, the patient must be sent to the hospital/paediatric emergency department</a:t>
            </a:r>
            <a:r>
              <a:rPr lang="it-IT" baseline="0"/>
              <a:t> </a:t>
            </a:r>
            <a:r>
              <a:rPr lang="it-IT"/>
              <a:t>(2/2)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9D23-4D04-8F36-4FB5E5D1783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9D23-4D04-8F36-4FB5E5D1783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9D23-4D04-8F36-4FB5E5D1783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9D23-4D04-8F36-4FB5E5D178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Foglio1!$G$27:$G$31</c:f>
                <c:numCache>
                  <c:formatCode>General</c:formatCode>
                  <c:ptCount val="5"/>
                  <c:pt idx="0">
                    <c:v>0.46757110000000002</c:v>
                  </c:pt>
                  <c:pt idx="1">
                    <c:v>0.496004</c:v>
                  </c:pt>
                  <c:pt idx="2">
                    <c:v>0.70132369999999999</c:v>
                  </c:pt>
                  <c:pt idx="3">
                    <c:v>0.4547255</c:v>
                  </c:pt>
                  <c:pt idx="4">
                    <c:v>0.36836190000000002</c:v>
                  </c:pt>
                </c:numCache>
              </c:numRef>
            </c:plus>
            <c:minus>
              <c:numRef>
                <c:f>Foglio1!$G$27:$G$31</c:f>
                <c:numCache>
                  <c:formatCode>General</c:formatCode>
                  <c:ptCount val="5"/>
                  <c:pt idx="0">
                    <c:v>0.46757110000000002</c:v>
                  </c:pt>
                  <c:pt idx="1">
                    <c:v>0.496004</c:v>
                  </c:pt>
                  <c:pt idx="2">
                    <c:v>0.70132369999999999</c:v>
                  </c:pt>
                  <c:pt idx="3">
                    <c:v>0.4547255</c:v>
                  </c:pt>
                  <c:pt idx="4">
                    <c:v>0.36836190000000002</c:v>
                  </c:pt>
                </c:numCache>
              </c:numRef>
            </c:minus>
          </c:errBars>
          <c:cat>
            <c:strRef>
              <c:f>Foglio1!$C$27:$C$31</c:f>
              <c:strCache>
                <c:ptCount val="5"/>
                <c:pt idx="0">
                  <c:v>f. if the patient has a history of previous severe asthma attacks that required hospitalization</c:v>
                </c:pt>
                <c:pt idx="1">
                  <c:v>g. if there is poor response after inhalation therapy with SABA</c:v>
                </c:pt>
                <c:pt idx="2">
                  <c:v>h. if the patient has known allergies</c:v>
                </c:pt>
                <c:pt idx="3">
                  <c:v>i. if the patient has underlying diseases and/or pulmonary or extrapulmonary risk factors (e.g. prematurity, pulmonary bronchodysplasia, bronchiectasis, congenital malformations involving airways, heart disease, obesity, psychiatric disorders)</c:v>
                </c:pt>
                <c:pt idx="4">
                  <c:v>j. if poor family compliance is suspected</c:v>
                </c:pt>
              </c:strCache>
            </c:strRef>
          </c:cat>
          <c:val>
            <c:numRef>
              <c:f>Foglio1!$E$27:$E$31</c:f>
              <c:numCache>
                <c:formatCode>0.00</c:formatCode>
                <c:ptCount val="5"/>
                <c:pt idx="0">
                  <c:v>2.7972972999999999</c:v>
                </c:pt>
                <c:pt idx="1">
                  <c:v>2.7972972999999999</c:v>
                </c:pt>
                <c:pt idx="2">
                  <c:v>1.8783783999999999</c:v>
                </c:pt>
                <c:pt idx="3">
                  <c:v>2.7702703</c:v>
                </c:pt>
                <c:pt idx="4">
                  <c:v>2.8783783999999999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9D23-4D04-8F36-4FB5E5D17834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Foglio1!$H$27:$H$31</c:f>
                <c:numCache>
                  <c:formatCode>General</c:formatCode>
                  <c:ptCount val="5"/>
                  <c:pt idx="0">
                    <c:v>0.214669395370546</c:v>
                  </c:pt>
                  <c:pt idx="1">
                    <c:v>0.40604747502148703</c:v>
                  </c:pt>
                  <c:pt idx="2">
                    <c:v>0.77101883639957203</c:v>
                  </c:pt>
                  <c:pt idx="3">
                    <c:v>0.364165467137119</c:v>
                  </c:pt>
                  <c:pt idx="4">
                    <c:v>0.304430503379027</c:v>
                  </c:pt>
                </c:numCache>
              </c:numRef>
            </c:plus>
            <c:minus>
              <c:numRef>
                <c:f>Foglio1!$H$27:$H$31</c:f>
                <c:numCache>
                  <c:formatCode>General</c:formatCode>
                  <c:ptCount val="5"/>
                  <c:pt idx="0">
                    <c:v>0.214669395370546</c:v>
                  </c:pt>
                  <c:pt idx="1">
                    <c:v>0.40604747502148703</c:v>
                  </c:pt>
                  <c:pt idx="2">
                    <c:v>0.77101883639957203</c:v>
                  </c:pt>
                  <c:pt idx="3">
                    <c:v>0.364165467137119</c:v>
                  </c:pt>
                  <c:pt idx="4">
                    <c:v>0.304430503379027</c:v>
                  </c:pt>
                </c:numCache>
              </c:numRef>
            </c:minus>
          </c:errBars>
          <c:cat>
            <c:strRef>
              <c:f>Foglio1!$C$27:$C$31</c:f>
              <c:strCache>
                <c:ptCount val="5"/>
                <c:pt idx="0">
                  <c:v>f. if the patient has a history of previous severe asthma attacks that required hospitalization</c:v>
                </c:pt>
                <c:pt idx="1">
                  <c:v>g. if there is poor response after inhalation therapy with SABA</c:v>
                </c:pt>
                <c:pt idx="2">
                  <c:v>h. if the patient has known allergies</c:v>
                </c:pt>
                <c:pt idx="3">
                  <c:v>i. if the patient has underlying diseases and/or pulmonary or extrapulmonary risk factors (e.g. prematurity, pulmonary bronchodysplasia, bronchiectasis, congenital malformations involving airways, heart disease, obesity, psychiatric disorders)</c:v>
                </c:pt>
                <c:pt idx="4">
                  <c:v>j. if poor family compliance is suspected</c:v>
                </c:pt>
              </c:strCache>
            </c:strRef>
          </c:cat>
          <c:val>
            <c:numRef>
              <c:f>Foglio1!$F$27:$F$31</c:f>
              <c:numCache>
                <c:formatCode>0.00</c:formatCode>
                <c:ptCount val="5"/>
                <c:pt idx="0">
                  <c:v>2.9523809523809521</c:v>
                </c:pt>
                <c:pt idx="1">
                  <c:v>2.8888888888888888</c:v>
                </c:pt>
                <c:pt idx="2">
                  <c:v>1.714285714285714</c:v>
                </c:pt>
                <c:pt idx="3">
                  <c:v>2.8888888888888888</c:v>
                </c:pt>
                <c:pt idx="4">
                  <c:v>2.9365079365079358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DF3-41AE-BA73-9E9D216F2A8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2821304"/>
        <c:axId val="2132827480"/>
      </c:barChart>
      <c:catAx>
        <c:axId val="2132821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2827480"/>
        <c:crosses val="autoZero"/>
        <c:auto val="1"/>
        <c:lblAlgn val="ctr"/>
        <c:lblOffset val="100"/>
        <c:noMultiLvlLbl val="1"/>
      </c:catAx>
      <c:valAx>
        <c:axId val="21328274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28213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E6-43B5-9AC3-6DEE5CE326B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E6-43B5-9AC3-6DEE5CE326B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E6-43B5-9AC3-6DEE5CE326B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8E6-43B5-9AC3-6DEE5CE326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1'!$Q$84:$Q$86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E6-43B5-9AC3-6DEE5CE326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B7-43A3-97C9-CD833621BD8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B7-43A3-97C9-CD833621BD8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B7-43A3-97C9-CD833621BD81}"/>
              </c:ext>
            </c:extLst>
          </c:dPt>
          <c:dLbls>
            <c:dLbl>
              <c:idx val="1"/>
              <c:layout>
                <c:manualLayout>
                  <c:x val="9.1656314365206298E-2"/>
                  <c:y val="6.974171210926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B7-43A3-97C9-CD833621BD8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DB7-43A3-97C9-CD833621BD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1'!$R$84:$R$86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B7-43A3-97C9-CD833621B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B1-4F71-A2D3-52ACDDB9903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B1-4F71-A2D3-52ACDDB9903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B1-4F71-A2D3-52ACDDB9903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DB1-4F71-A2D3-52ACDDB990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1'!$S$84:$S$86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8.108108108108107</c:v>
                </c:pt>
                <c:pt idx="2">
                  <c:v>85.135135135135116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B1-4F71-A2D3-52ACDDB990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87-486E-A396-4C1C9592FA5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87-486E-A396-4C1C9592FA5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87-486E-A396-4C1C9592FA5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187-486E-A396-4C1C9592FA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1'!$T$84:$T$86</c:f>
              <c:numCache>
                <c:formatCode>0.0</c:formatCode>
                <c:ptCount val="3"/>
                <c:pt idx="0">
                  <c:v>35.135135135135151</c:v>
                </c:pt>
                <c:pt idx="1">
                  <c:v>22.972972972972968</c:v>
                </c:pt>
                <c:pt idx="2">
                  <c:v>41.891891891891888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87-486E-A396-4C1C9592FA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F4-407D-9F0D-8D471599E1E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EF4-407D-9F0D-8D471599E1E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EF4-407D-9F0D-8D471599E1E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EF4-407D-9F0D-8D471599E1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1'!$U$84:$U$86</c:f>
              <c:numCache>
                <c:formatCode>0.0</c:formatCode>
                <c:ptCount val="3"/>
                <c:pt idx="0">
                  <c:v>43.243243243243228</c:v>
                </c:pt>
                <c:pt idx="1">
                  <c:v>25.67567567567567</c:v>
                </c:pt>
                <c:pt idx="2">
                  <c:v>31.081081081081081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F4-407D-9F0D-8D471599E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D3-484B-A796-9738AB34BAD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D3-484B-A796-9738AB34BAD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D3-484B-A796-9738AB34BAD7}"/>
              </c:ext>
            </c:extLst>
          </c:dPt>
          <c:dLbls>
            <c:dLbl>
              <c:idx val="1"/>
              <c:layout>
                <c:manualLayout>
                  <c:x val="6.8816203578351998E-2"/>
                  <c:y val="7.1563086916853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3-484B-A796-9738AB34BAD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D3-484B-A796-9738AB34BA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1'!$V$84:$V$86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4.0540540540540526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D3-484B-A796-9738AB34BA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51-413A-8B71-15E1CB81259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51-413A-8B71-15E1CB81259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51-413A-8B71-15E1CB81259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F51-413A-8B71-15E1CB8125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2'!$Q$84:$Q$86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51-413A-8B71-15E1CB8125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36-4411-B1CD-085400CEECA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36-4411-B1CD-085400CEECA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36-4411-B1CD-085400CEECA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336-4411-B1CD-085400CEEC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2'!$R$84:$R$86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36-4411-B1CD-085400CEE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EA-4EEB-8A0E-DF75F5190AE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EA-4EEB-8A0E-DF75F5190AE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EA-4EEB-8A0E-DF75F5190A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1'!$F$84:$F$86</c:f>
              <c:numCache>
                <c:formatCode>0.0</c:formatCode>
                <c:ptCount val="3"/>
                <c:pt idx="0">
                  <c:v>47.297297297297291</c:v>
                </c:pt>
                <c:pt idx="1">
                  <c:v>50</c:v>
                </c:pt>
                <c:pt idx="2">
                  <c:v>2.7027027027027031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EA-4EEB-8A0E-DF75F5190A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CA-455C-9D1A-34235005E51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CA-455C-9D1A-34235005E51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CA-455C-9D1A-34235005E51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9CA-455C-9D1A-34235005E5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2'!$S$84:$S$86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CA-455C-9D1A-34235005E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98-4783-A0D3-B693FBB2099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98-4783-A0D3-B693FBB2099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98-4783-A0D3-B693FBB2099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298-4783-A0D3-B693FBB209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2'!$T$84:$T$86</c:f>
              <c:numCache>
                <c:formatCode>0.0</c:formatCode>
                <c:ptCount val="3"/>
                <c:pt idx="0">
                  <c:v>22.222222222222211</c:v>
                </c:pt>
                <c:pt idx="1">
                  <c:v>9.5238095238095237</c:v>
                </c:pt>
                <c:pt idx="2">
                  <c:v>68.253968253968253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98-4783-A0D3-B693FBB209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4B-43B7-A2A8-A3FB454A97B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4B-43B7-A2A8-A3FB454A97BA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4B-43B7-A2A8-A3FB454A97B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44B-43B7-A2A8-A3FB454A97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2'!$U$84:$U$86</c:f>
              <c:numCache>
                <c:formatCode>0.0</c:formatCode>
                <c:ptCount val="3"/>
                <c:pt idx="0">
                  <c:v>25.396825396825388</c:v>
                </c:pt>
                <c:pt idx="1">
                  <c:v>14.28571428571429</c:v>
                </c:pt>
                <c:pt idx="2">
                  <c:v>60.317460317460302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4B-43B7-A2A8-A3FB454A9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4FA-44C4-B7E4-24C13216632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4FA-44C4-B7E4-24C13216632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4FA-44C4-B7E4-24C132166327}"/>
              </c:ext>
            </c:extLst>
          </c:dPt>
          <c:dLbls>
            <c:dLbl>
              <c:idx val="1"/>
              <c:layout>
                <c:manualLayout>
                  <c:x val="6.9826345472219803E-2"/>
                  <c:y val="1.972922288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FA-44C4-B7E4-24C13216632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4FA-44C4-B7E4-24C1321663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2'!$V$84:$V$86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FA-44C4-B7E4-24C132166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(1/5)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8F8-4F99-AD87-A44E6C6926E7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8F8-4F99-AD87-A44E6C6926E7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8F8-4F99-AD87-A44E6C6926E7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8F8-4F99-AD87-A44E6C6926E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Foglio1!$G$32:$G$37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0.19856950000000001</c:v>
                  </c:pt>
                  <c:pt idx="2">
                    <c:v>0.55567480000000002</c:v>
                  </c:pt>
                  <c:pt idx="3">
                    <c:v>0.88101870000000004</c:v>
                  </c:pt>
                  <c:pt idx="4">
                    <c:v>0.85931959999999996</c:v>
                  </c:pt>
                  <c:pt idx="5">
                    <c:v>0.3020968</c:v>
                  </c:pt>
                </c:numCache>
              </c:numRef>
            </c:plus>
            <c:minus>
              <c:numRef>
                <c:f>Foglio1!$G$32:$G$37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0.19856950000000001</c:v>
                  </c:pt>
                  <c:pt idx="2">
                    <c:v>0.55567480000000002</c:v>
                  </c:pt>
                  <c:pt idx="3">
                    <c:v>0.88101870000000004</c:v>
                  </c:pt>
                  <c:pt idx="4">
                    <c:v>0.85931959999999996</c:v>
                  </c:pt>
                  <c:pt idx="5">
                    <c:v>0.3020968</c:v>
                  </c:pt>
                </c:numCache>
              </c:numRef>
            </c:minus>
          </c:errBars>
          <c:cat>
            <c:strRef>
              <c:f>Foglio1!$C$32:$C$37</c:f>
              <c:strCache>
                <c:ptCount val="6"/>
                <c:pt idx="0">
                  <c:v>a. SABA is the drug of choice</c:v>
                </c:pt>
                <c:pt idx="1">
                  <c:v>b. SABA should be administered 3 times every 20 minutes</c:v>
                </c:pt>
                <c:pt idx="2">
                  <c:v>c. therapy with long-acting beta-2 agonists (LABA) should be suspended when SABA is taken for more than every 4 hours</c:v>
                </c:pt>
                <c:pt idx="3">
                  <c:v>d. therapy with SABA can be administered either by nebulizer or metered dose inhaler (MDI) with spacer</c:v>
                </c:pt>
                <c:pt idx="4">
                  <c:v>e. SABA should be taken via nebulizer only in case of poor improvement after therapy with MDI and spacer</c:v>
                </c:pt>
                <c:pt idx="5">
                  <c:v>f. SABA should be taken by nebulizer in case of oxygen supplementation</c:v>
                </c:pt>
              </c:strCache>
            </c:strRef>
          </c:cat>
          <c:val>
            <c:numRef>
              <c:f>Foglio1!$E$32:$E$37</c:f>
              <c:numCache>
                <c:formatCode>0.00</c:formatCode>
                <c:ptCount val="6"/>
                <c:pt idx="0">
                  <c:v>3</c:v>
                </c:pt>
                <c:pt idx="1">
                  <c:v>2.9594594999999999</c:v>
                </c:pt>
                <c:pt idx="2">
                  <c:v>2.7837838000000001</c:v>
                </c:pt>
                <c:pt idx="3">
                  <c:v>2.0675675999999998</c:v>
                </c:pt>
                <c:pt idx="4">
                  <c:v>1.8783783999999999</c:v>
                </c:pt>
                <c:pt idx="5">
                  <c:v>2.9324324000000002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E8F8-4F99-AD87-A44E6C6926E7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Foglio1!$H$32:$H$37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0.214669395370546</c:v>
                  </c:pt>
                  <c:pt idx="3">
                    <c:v>0.83907392933147995</c:v>
                  </c:pt>
                  <c:pt idx="4">
                    <c:v>0.86432390431593398</c:v>
                  </c:pt>
                  <c:pt idx="5">
                    <c:v>0.125988157669742</c:v>
                  </c:pt>
                </c:numCache>
              </c:numRef>
            </c:plus>
            <c:minus>
              <c:numRef>
                <c:f>Foglio1!$H$32:$H$37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0.214669395370546</c:v>
                  </c:pt>
                  <c:pt idx="3">
                    <c:v>0.83907392933147995</c:v>
                  </c:pt>
                  <c:pt idx="4">
                    <c:v>0.86432390431593398</c:v>
                  </c:pt>
                  <c:pt idx="5">
                    <c:v>0.125988157669742</c:v>
                  </c:pt>
                </c:numCache>
              </c:numRef>
            </c:minus>
          </c:errBars>
          <c:cat>
            <c:strRef>
              <c:f>Foglio1!$C$32:$C$37</c:f>
              <c:strCache>
                <c:ptCount val="6"/>
                <c:pt idx="0">
                  <c:v>a. SABA is the drug of choice</c:v>
                </c:pt>
                <c:pt idx="1">
                  <c:v>b. SABA should be administered 3 times every 20 minutes</c:v>
                </c:pt>
                <c:pt idx="2">
                  <c:v>c. therapy with long-acting beta-2 agonists (LABA) should be suspended when SABA is taken for more than every 4 hours</c:v>
                </c:pt>
                <c:pt idx="3">
                  <c:v>d. therapy with SABA can be administered either by nebulizer or metered dose inhaler (MDI) with spacer</c:v>
                </c:pt>
                <c:pt idx="4">
                  <c:v>e. SABA should be taken via nebulizer only in case of poor improvement after therapy with MDI and spacer</c:v>
                </c:pt>
                <c:pt idx="5">
                  <c:v>f. SABA should be taken by nebulizer in case of oxygen supplementation</c:v>
                </c:pt>
              </c:strCache>
            </c:strRef>
          </c:cat>
          <c:val>
            <c:numRef>
              <c:f>Foglio1!$F$32:$F$37</c:f>
              <c:numCache>
                <c:formatCode>0.00</c:formatCode>
                <c:ptCount val="6"/>
                <c:pt idx="0">
                  <c:v>3</c:v>
                </c:pt>
                <c:pt idx="1">
                  <c:v>3</c:v>
                </c:pt>
                <c:pt idx="2">
                  <c:v>2.9523809523809521</c:v>
                </c:pt>
                <c:pt idx="3">
                  <c:v>2.46031746031746</c:v>
                </c:pt>
                <c:pt idx="4">
                  <c:v>2.3492063492063489</c:v>
                </c:pt>
                <c:pt idx="5">
                  <c:v>2.9841269841269842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354-4F43-93F5-07B6560AAA7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27258616"/>
        <c:axId val="2114751320"/>
      </c:barChart>
      <c:catAx>
        <c:axId val="2127258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4751320"/>
        <c:crosses val="autoZero"/>
        <c:auto val="1"/>
        <c:lblAlgn val="ctr"/>
        <c:lblOffset val="100"/>
        <c:noMultiLvlLbl val="1"/>
      </c:catAx>
      <c:valAx>
        <c:axId val="21147513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72586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6C-4DAB-AF4B-496ED7A426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6C-4DAB-AF4B-496ED7A426E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6C-4DAB-AF4B-496ED7A426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66C-4DAB-AF4B-496ED7A426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1'!$W$84:$W$86</c:f>
              <c:numCache>
                <c:formatCode>0.0</c:formatCode>
                <c:ptCount val="3"/>
                <c:pt idx="0">
                  <c:v>94.594594594594582</c:v>
                </c:pt>
                <c:pt idx="1">
                  <c:v>5.4054054054054053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6C-4DAB-AF4B-496ED7A42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EB-4F1A-B693-833C7353A2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EB-4F1A-B693-833C7353A24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EB-4F1A-B693-833C7353A2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9EB-4F1A-B693-833C7353A2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1'!$X$84:$X$86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52.702702702702702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EB-4F1A-B693-833C7353A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03-4B8D-9323-F4609F547CD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03-4B8D-9323-F4609F547CD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03-4B8D-9323-F4609F547CD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603-4B8D-9323-F4609F547C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1'!$Y$84:$Y$86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35.135135135135151</c:v>
                </c:pt>
                <c:pt idx="2">
                  <c:v>60.810810810810807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03-4B8D-9323-F4609F547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D8-4B94-BE78-BB36625629E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D8-4B94-BE78-BB36625629E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D8-4B94-BE78-BB36625629E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9D8-4B94-BE78-BB36625629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1'!$Z$84:$Z$86</c:f>
              <c:numCache>
                <c:formatCode>0.0</c:formatCode>
                <c:ptCount val="3"/>
                <c:pt idx="0">
                  <c:v>74.324324324324309</c:v>
                </c:pt>
                <c:pt idx="1">
                  <c:v>25.67567567567567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D8-4B94-BE78-BB3662562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9A-4EDF-8F76-D7A1537AFAE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9A-4EDF-8F76-D7A1537AFAE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9A-4EDF-8F76-D7A1537AFAE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69A-4EDF-8F76-D7A1537AFA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1'!$AA$84:$AA$86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17.567567567567561</c:v>
                </c:pt>
                <c:pt idx="2">
                  <c:v>71.621621621621628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9A-4EDF-8F76-D7A1537AFA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BF-450D-88DA-DED0DE8ECF4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BF-450D-88DA-DED0DE8ECF4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BF-450D-88DA-DED0DE8ECF46}"/>
              </c:ext>
            </c:extLst>
          </c:dPt>
          <c:dLbls>
            <c:dLbl>
              <c:idx val="0"/>
              <c:layout>
                <c:manualLayout>
                  <c:x val="-0.147939949414231"/>
                  <c:y val="-1.00657019743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BF-450D-88DA-DED0DE8ECF4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8BF-450D-88DA-DED0DE8ECF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2'!$C$84:$C$86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1.587301587301587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BF-450D-88DA-DED0DE8EC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02-46FF-82A9-7C7EA36492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02-46FF-82A9-7C7EA36492C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02-46FF-82A9-7C7EA36492CC}"/>
              </c:ext>
            </c:extLst>
          </c:dPt>
          <c:dLbls>
            <c:dLbl>
              <c:idx val="1"/>
              <c:layout>
                <c:manualLayout>
                  <c:x val="5.4726044473757701E-2"/>
                  <c:y val="9.50261514326792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02-46FF-82A9-7C7EA36492C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302-46FF-82A9-7C7EA36492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1'!$AB$84:$AB$86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2.7027027027027031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02-46FF-82A9-7C7EA36492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0D-421E-942B-41A56509C60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0D-421E-942B-41A56509C60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0D-421E-942B-41A56509C60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80D-421E-942B-41A56509C6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2'!$W$84:$W$86</c:f>
              <c:numCache>
                <c:formatCode>0.0</c:formatCode>
                <c:ptCount val="3"/>
                <c:pt idx="0">
                  <c:v>96.825396825396794</c:v>
                </c:pt>
                <c:pt idx="1">
                  <c:v>3.174603174603174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0D-421E-942B-41A56509C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A5-4517-BF73-695371664CF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A5-4517-BF73-695371664CF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A5-4517-BF73-695371664CF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A5-4517-BF73-695371664C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2'!$X$84:$X$86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42.857142857142847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A5-4517-BF73-695371664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6-427E-A3D1-59455D08CC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6-427E-A3D1-59455D08CC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6-427E-A3D1-59455D08CC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D76-427E-A3D1-59455D08CC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2'!$Y$84:$Y$86</c:f>
              <c:numCache>
                <c:formatCode>0.0</c:formatCode>
                <c:ptCount val="3"/>
                <c:pt idx="0">
                  <c:v>14.28571428571429</c:v>
                </c:pt>
                <c:pt idx="1">
                  <c:v>12.698412698412699</c:v>
                </c:pt>
                <c:pt idx="2">
                  <c:v>73.015873015873012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76-427E-A3D1-59455D08C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6-41CC-B75D-A8DAF311F61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6-41CC-B75D-A8DAF311F61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96-41CC-B75D-A8DAF311F61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096-41CC-B75D-A8DAF311F6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2'!$Z$84:$Z$86</c:f>
              <c:numCache>
                <c:formatCode>0.0</c:formatCode>
                <c:ptCount val="3"/>
                <c:pt idx="0">
                  <c:v>88.888888888888857</c:v>
                </c:pt>
                <c:pt idx="1">
                  <c:v>11.111111111111111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096-41CC-B75D-A8DAF311F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72-4B40-94A9-7711D3BF53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72-4B40-94A9-7711D3BF53A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72-4B40-94A9-7711D3BF53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272-4B40-94A9-7711D3BF53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2'!$AA$84:$AA$86</c:f>
              <c:numCache>
                <c:formatCode>0.0</c:formatCode>
                <c:ptCount val="3"/>
                <c:pt idx="0">
                  <c:v>19.04761904761904</c:v>
                </c:pt>
                <c:pt idx="1">
                  <c:v>12.698412698412699</c:v>
                </c:pt>
                <c:pt idx="2">
                  <c:v>68.253968253968253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72-4B40-94A9-7711D3BF5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A4-4747-9B4C-F5B6C0731F3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0A4-4747-9B4C-F5B6C0731F3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0A4-4747-9B4C-F5B6C0731F3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0A4-4747-9B4C-F5B6C0731F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2'!$AB$84:$AB$86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A4-4747-9B4C-F5B6C0731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(2/5)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2294-4D6B-BB52-EBF00EC9DBC6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2294-4D6B-BB52-EBF00EC9DBC6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2294-4D6B-BB52-EBF00EC9DBC6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2294-4D6B-BB52-EBF00EC9DB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Foglio1!$G$38:$G$43</c:f>
                <c:numCache>
                  <c:formatCode>General</c:formatCode>
                  <c:ptCount val="6"/>
                  <c:pt idx="0">
                    <c:v>0.22766790000000001</c:v>
                  </c:pt>
                  <c:pt idx="1">
                    <c:v>0.68907479999999999</c:v>
                  </c:pt>
                  <c:pt idx="2">
                    <c:v>0.57531600000000005</c:v>
                  </c:pt>
                  <c:pt idx="3">
                    <c:v>0.43982599999999999</c:v>
                  </c:pt>
                  <c:pt idx="4">
                    <c:v>0.67878959999999999</c:v>
                  </c:pt>
                  <c:pt idx="5">
                    <c:v>0.28147810000000001</c:v>
                  </c:pt>
                </c:numCache>
              </c:numRef>
            </c:plus>
            <c:minus>
              <c:numRef>
                <c:f>Foglio1!$G$38:$G$43</c:f>
                <c:numCache>
                  <c:formatCode>General</c:formatCode>
                  <c:ptCount val="6"/>
                  <c:pt idx="0">
                    <c:v>0.22766790000000001</c:v>
                  </c:pt>
                  <c:pt idx="1">
                    <c:v>0.68907479999999999</c:v>
                  </c:pt>
                  <c:pt idx="2">
                    <c:v>0.57531600000000005</c:v>
                  </c:pt>
                  <c:pt idx="3">
                    <c:v>0.43982599999999999</c:v>
                  </c:pt>
                  <c:pt idx="4">
                    <c:v>0.67878959999999999</c:v>
                  </c:pt>
                  <c:pt idx="5">
                    <c:v>0.28147810000000001</c:v>
                  </c:pt>
                </c:numCache>
              </c:numRef>
            </c:minus>
          </c:errBars>
          <c:cat>
            <c:strRef>
              <c:f>Foglio1!$C$38:$C$43</c:f>
              <c:strCache>
                <c:ptCount val="6"/>
                <c:pt idx="0">
                  <c:v>g. antibiotics must always be started </c:v>
                </c:pt>
                <c:pt idx="1">
                  <c:v>h. systemic steroid therapy should always be started</c:v>
                </c:pt>
                <c:pt idx="2">
                  <c:v>i. systemic steroid therapy should always be administered orally</c:v>
                </c:pt>
                <c:pt idx="3">
                  <c:v>j. systemic steroid therapy should always be administered intravenously</c:v>
                </c:pt>
                <c:pt idx="4">
                  <c:v>k. steroid therapy should be administered intravenously only in most severe cases</c:v>
                </c:pt>
                <c:pt idx="5">
                  <c:v>l. steroid therapy should be administered intravenously in case of impossibility to oral administration (e.g. vomits, altered state of consciousness)</c:v>
                </c:pt>
              </c:strCache>
            </c:strRef>
          </c:cat>
          <c:val>
            <c:numRef>
              <c:f>Foglio1!$E$38:$E$43</c:f>
              <c:numCache>
                <c:formatCode>0.00</c:formatCode>
                <c:ptCount val="6"/>
                <c:pt idx="0">
                  <c:v>1.0540541000000001</c:v>
                </c:pt>
                <c:pt idx="1">
                  <c:v>1.9324323999999999</c:v>
                </c:pt>
                <c:pt idx="2">
                  <c:v>2.5675675999999998</c:v>
                </c:pt>
                <c:pt idx="3">
                  <c:v>1.2567568</c:v>
                </c:pt>
                <c:pt idx="4">
                  <c:v>2.6081080999999999</c:v>
                </c:pt>
                <c:pt idx="5">
                  <c:v>2.9459458999999999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2294-4D6B-BB52-EBF00EC9DBC6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Foglio1!$H$38:$H$43</c:f>
                <c:numCache>
                  <c:formatCode>General</c:formatCode>
                  <c:ptCount val="6"/>
                  <c:pt idx="0">
                    <c:v>0.17673143177130199</c:v>
                  </c:pt>
                  <c:pt idx="1">
                    <c:v>0.76200076200114297</c:v>
                  </c:pt>
                  <c:pt idx="2">
                    <c:v>0.73253692266120995</c:v>
                  </c:pt>
                  <c:pt idx="3">
                    <c:v>0.31679397554099398</c:v>
                  </c:pt>
                  <c:pt idx="4">
                    <c:v>0.80066536590625803</c:v>
                  </c:pt>
                  <c:pt idx="5">
                    <c:v>0</c:v>
                  </c:pt>
                </c:numCache>
              </c:numRef>
            </c:plus>
            <c:minus>
              <c:numRef>
                <c:f>Foglio1!$H$38:$H$43</c:f>
                <c:numCache>
                  <c:formatCode>General</c:formatCode>
                  <c:ptCount val="6"/>
                  <c:pt idx="0">
                    <c:v>0.17673143177130199</c:v>
                  </c:pt>
                  <c:pt idx="1">
                    <c:v>0.76200076200114297</c:v>
                  </c:pt>
                  <c:pt idx="2">
                    <c:v>0.73253692266120995</c:v>
                  </c:pt>
                  <c:pt idx="3">
                    <c:v>0.31679397554099398</c:v>
                  </c:pt>
                  <c:pt idx="4">
                    <c:v>0.80066536590625803</c:v>
                  </c:pt>
                  <c:pt idx="5">
                    <c:v>0</c:v>
                  </c:pt>
                </c:numCache>
              </c:numRef>
            </c:minus>
          </c:errBars>
          <c:cat>
            <c:strRef>
              <c:f>Foglio1!$C$38:$C$43</c:f>
              <c:strCache>
                <c:ptCount val="6"/>
                <c:pt idx="0">
                  <c:v>g. antibiotics must always be started </c:v>
                </c:pt>
                <c:pt idx="1">
                  <c:v>h. systemic steroid therapy should always be started</c:v>
                </c:pt>
                <c:pt idx="2">
                  <c:v>i. systemic steroid therapy should always be administered orally</c:v>
                </c:pt>
                <c:pt idx="3">
                  <c:v>j. systemic steroid therapy should always be administered intravenously</c:v>
                </c:pt>
                <c:pt idx="4">
                  <c:v>k. steroid therapy should be administered intravenously only in most severe cases</c:v>
                </c:pt>
                <c:pt idx="5">
                  <c:v>l. steroid therapy should be administered intravenously in case of impossibility to oral administration (e.g. vomits, altered state of consciousness)</c:v>
                </c:pt>
              </c:strCache>
            </c:strRef>
          </c:cat>
          <c:val>
            <c:numRef>
              <c:f>Foglio1!$F$38:$F$43</c:f>
              <c:numCache>
                <c:formatCode>0.00</c:formatCode>
                <c:ptCount val="6"/>
                <c:pt idx="0">
                  <c:v>1.0317460317460321</c:v>
                </c:pt>
                <c:pt idx="1">
                  <c:v>2</c:v>
                </c:pt>
                <c:pt idx="2">
                  <c:v>2.587301587301587</c:v>
                </c:pt>
                <c:pt idx="3">
                  <c:v>1.1111111111111109</c:v>
                </c:pt>
                <c:pt idx="4">
                  <c:v>2.4920634920634921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DED-465C-940F-045368D5080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5404344"/>
        <c:axId val="2114754840"/>
      </c:barChart>
      <c:catAx>
        <c:axId val="2125404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4754840"/>
        <c:crosses val="autoZero"/>
        <c:auto val="1"/>
        <c:lblAlgn val="ctr"/>
        <c:lblOffset val="100"/>
        <c:noMultiLvlLbl val="1"/>
      </c:catAx>
      <c:valAx>
        <c:axId val="211475484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54043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82-42F3-B47C-9D223BEE373B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82-42F3-B47C-9D223BEE373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82-42F3-B47C-9D223BEE37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82-42F3-B47C-9D223BEE37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1'!$AC$84:$AC$86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4.0540540540540526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82-42F3-B47C-9D223BEE37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9E-49D6-9018-1CA86C26342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9E-49D6-9018-1CA86C26342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9E-49D6-9018-1CA86C26342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89E-49D6-9018-1CA86C2634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1'!$AD$84:$AD$86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29.729729729729719</c:v>
                </c:pt>
                <c:pt idx="2">
                  <c:v>36.48648648648647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9E-49D6-9018-1CA86C2634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23-410E-84D1-5CC5F83D730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23-410E-84D1-5CC5F83D730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23-410E-84D1-5CC5F83D730E}"/>
              </c:ext>
            </c:extLst>
          </c:dPt>
          <c:dLbls>
            <c:dLbl>
              <c:idx val="0"/>
              <c:layout>
                <c:manualLayout>
                  <c:x val="8.8139722113702801E-2"/>
                  <c:y val="8.54601371901107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23-410E-84D1-5CC5F83D730E}"/>
                </c:ext>
              </c:extLst>
            </c:dLbl>
            <c:dLbl>
              <c:idx val="1"/>
              <c:layout>
                <c:manualLayout>
                  <c:x val="0.174826603082849"/>
                  <c:y val="8.5888704096466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23-410E-84D1-5CC5F83D730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D23-410E-84D1-5CC5F83D73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2'!$D$84:$D$86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23-410E-84D1-5CC5F83D73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4A-43AB-957A-243172E5571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4A-43AB-957A-243172E5571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4A-43AB-957A-243172E5571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54A-43AB-957A-243172E557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1'!$AE$84:$AE$86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20.27027027027027</c:v>
                </c:pt>
                <c:pt idx="2">
                  <c:v>72.972972972972954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4A-43AB-957A-243172E55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D7-4B68-9413-53C62AA0977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D7-4B68-9413-53C62AA0977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D7-4B68-9413-53C62AA0977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D7-4B68-9413-53C62AA097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1'!$AF$84:$AF$86</c:f>
              <c:numCache>
                <c:formatCode>0.0</c:formatCode>
                <c:ptCount val="3"/>
                <c:pt idx="0">
                  <c:v>21.621621621621621</c:v>
                </c:pt>
                <c:pt idx="1">
                  <c:v>21.621621621621621</c:v>
                </c:pt>
                <c:pt idx="2">
                  <c:v>56.756756756756758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D7-4B68-9413-53C62AA09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A5-463A-B266-34A5B993746A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1A5-463A-B266-34A5B993746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1A5-463A-B266-34A5B993746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1A5-463A-B266-34A5B99374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1'!$AG$84:$AG$86</c:f>
              <c:numCache>
                <c:formatCode>0.0</c:formatCode>
                <c:ptCount val="3"/>
                <c:pt idx="0">
                  <c:v>5.4054054054054053</c:v>
                </c:pt>
                <c:pt idx="1">
                  <c:v>10.810810810810811</c:v>
                </c:pt>
                <c:pt idx="2">
                  <c:v>83.783783783783775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A5-463A-B266-34A5B99374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E56-4AAA-9A5C-DFFC4AB36B8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E56-4AAA-9A5C-DFFC4AB36B8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E56-4AAA-9A5C-DFFC4AB36B8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E56-4AAA-9A5C-DFFC4AB36B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1'!$AH$84:$AH$86</c:f>
              <c:numCache>
                <c:formatCode>0.0</c:formatCode>
                <c:ptCount val="3"/>
                <c:pt idx="0">
                  <c:v>55.405405405405403</c:v>
                </c:pt>
                <c:pt idx="1">
                  <c:v>12.16216216216216</c:v>
                </c:pt>
                <c:pt idx="2">
                  <c:v>32.432432432432442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56-4AAA-9A5C-DFFC4AB36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1E-4155-9B96-5912348AB16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1E-4155-9B96-5912348AB16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1E-4155-9B96-5912348AB16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41E-4155-9B96-5912348AB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2'!$AC$84:$AC$86</c:f>
              <c:numCache>
                <c:formatCode>0.0</c:formatCode>
                <c:ptCount val="3"/>
                <c:pt idx="0">
                  <c:v>3.174603174603174</c:v>
                </c:pt>
                <c:pt idx="1">
                  <c:v>4.7619047619047619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1E-4155-9B96-5912348AB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A0-42CA-A50E-7892915CAB9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A0-42CA-A50E-7892915CAB9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0-42CA-A50E-7892915CAB9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2A0-42CA-A50E-7892915CAB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2'!$AD$84:$AD$86</c:f>
              <c:numCache>
                <c:formatCode>0.0</c:formatCode>
                <c:ptCount val="3"/>
                <c:pt idx="0">
                  <c:v>41.269841269841258</c:v>
                </c:pt>
                <c:pt idx="1">
                  <c:v>19.04761904761904</c:v>
                </c:pt>
                <c:pt idx="2">
                  <c:v>39.682539682539698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A0-42CA-A50E-7892915CA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22-4105-ADD8-867DD4A19E6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22-4105-ADD8-867DD4A19E6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22-4105-ADD8-867DD4A19E6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22-4105-ADD8-867DD4A19E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2'!$AE$84:$AE$86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6.3492063492063489</c:v>
                </c:pt>
                <c:pt idx="2">
                  <c:v>88.888888888888857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22-4105-ADD8-867DD4A19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C0-4DB6-A70B-6CCFABD6E48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C0-4DB6-A70B-6CCFABD6E48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C0-4DB6-A70B-6CCFABD6E48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C0-4DB6-A70B-6CCFABD6E4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2'!$AF$84:$AF$86</c:f>
              <c:numCache>
                <c:formatCode>0.0</c:formatCode>
                <c:ptCount val="3"/>
                <c:pt idx="0">
                  <c:v>9.5238095238095237</c:v>
                </c:pt>
                <c:pt idx="1">
                  <c:v>9.5238095238095237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C0-4DB6-A70B-6CCFABD6E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70-4EC6-BAC5-4349147C925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70-4EC6-BAC5-4349147C925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70-4EC6-BAC5-4349147C925D}"/>
              </c:ext>
            </c:extLst>
          </c:dPt>
          <c:dLbls>
            <c:dLbl>
              <c:idx val="1"/>
              <c:layout>
                <c:manualLayout>
                  <c:x val="7.1923885536776103E-2"/>
                  <c:y val="-8.284079266828810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70-4EC6-BAC5-4349147C925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370-4EC6-BAC5-4349147C92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2'!$AG$84:$AG$86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3.174603174603174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370-4EC6-BAC5-4349147C9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41-403D-91CC-B98A20CB6BB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41-403D-91CC-B98A20CB6BB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F41-403D-91CC-B98A20CB6BB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F41-403D-91CC-B98A20CB6B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2'!$AH$84:$AH$86</c:f>
              <c:numCache>
                <c:formatCode>0.0</c:formatCode>
                <c:ptCount val="3"/>
                <c:pt idx="0">
                  <c:v>65.079365079365076</c:v>
                </c:pt>
                <c:pt idx="1">
                  <c:v>12.698412698412699</c:v>
                </c:pt>
                <c:pt idx="2">
                  <c:v>22.222222222222211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41-403D-91CC-B98A20CB6B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404-480E-9808-5336893CB48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04-480E-9808-5336893CB48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404-480E-9808-5336893CB48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404-480E-9808-5336893CB4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2'!$E$84:$E$86</c:f>
              <c:numCache>
                <c:formatCode>0.0</c:formatCode>
                <c:ptCount val="3"/>
                <c:pt idx="0">
                  <c:v>66.666666666666643</c:v>
                </c:pt>
                <c:pt idx="1">
                  <c:v>25.396825396825388</c:v>
                </c:pt>
                <c:pt idx="2">
                  <c:v>7.9365079365079358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04-480E-9808-5336893CB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(3/5)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4EE-4150-9072-CF0DE985F07E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4EE-4150-9072-CF0DE985F07E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4EE-4150-9072-CF0DE985F07E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4EE-4150-9072-CF0DE985F0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Foglio1!$G$44:$G$49</c:f>
                <c:numCache>
                  <c:formatCode>General</c:formatCode>
                  <c:ptCount val="6"/>
                  <c:pt idx="0">
                    <c:v>0.53271360000000001</c:v>
                  </c:pt>
                  <c:pt idx="1">
                    <c:v>0.84355690000000005</c:v>
                  </c:pt>
                  <c:pt idx="2">
                    <c:v>0.6031204</c:v>
                  </c:pt>
                  <c:pt idx="3">
                    <c:v>0.81815749999999998</c:v>
                  </c:pt>
                  <c:pt idx="4">
                    <c:v>0.53045010000000004</c:v>
                  </c:pt>
                  <c:pt idx="5">
                    <c:v>0.91482909999999995</c:v>
                  </c:pt>
                </c:numCache>
              </c:numRef>
            </c:plus>
            <c:minus>
              <c:numRef>
                <c:f>Foglio1!$G$44:$G$49</c:f>
                <c:numCache>
                  <c:formatCode>General</c:formatCode>
                  <c:ptCount val="6"/>
                  <c:pt idx="0">
                    <c:v>0.53271360000000001</c:v>
                  </c:pt>
                  <c:pt idx="1">
                    <c:v>0.84355690000000005</c:v>
                  </c:pt>
                  <c:pt idx="2">
                    <c:v>0.6031204</c:v>
                  </c:pt>
                  <c:pt idx="3">
                    <c:v>0.81815749999999998</c:v>
                  </c:pt>
                  <c:pt idx="4">
                    <c:v>0.53045010000000004</c:v>
                  </c:pt>
                  <c:pt idx="5">
                    <c:v>0.91482909999999995</c:v>
                  </c:pt>
                </c:numCache>
              </c:numRef>
            </c:minus>
          </c:errBars>
          <c:cat>
            <c:strRef>
              <c:f>Foglio1!$C$44:$C$49</c:f>
              <c:strCache>
                <c:ptCount val="6"/>
                <c:pt idx="0">
                  <c:v>m. the effects of systemic steroid therapy are observed over 3-4 hours</c:v>
                </c:pt>
                <c:pt idx="1">
                  <c:v>n. the first choice steroid therapy is betamethasone</c:v>
                </c:pt>
                <c:pt idx="2">
                  <c:v>o. the first choice steroid therapy is prednisone</c:v>
                </c:pt>
                <c:pt idx="3">
                  <c:v>p. the first choice steroid therapy is desamethasone</c:v>
                </c:pt>
                <c:pt idx="4">
                  <c:v>q. there is no evidence that intravenous administration of steroids has more advantages than oral administration</c:v>
                </c:pt>
                <c:pt idx="5">
                  <c:v>r. steroid therapy should be continued for at least 2-3 days</c:v>
                </c:pt>
              </c:strCache>
            </c:strRef>
          </c:cat>
          <c:val>
            <c:numRef>
              <c:f>Foglio1!$E$44:$E$49</c:f>
              <c:numCache>
                <c:formatCode>0.00</c:formatCode>
                <c:ptCount val="6"/>
                <c:pt idx="0">
                  <c:v>2.8243242999999998</c:v>
                </c:pt>
                <c:pt idx="1">
                  <c:v>2.0270269999999999</c:v>
                </c:pt>
                <c:pt idx="2">
                  <c:v>2.6621622</c:v>
                </c:pt>
                <c:pt idx="3">
                  <c:v>2.3513514</c:v>
                </c:pt>
                <c:pt idx="4">
                  <c:v>2.7837838000000001</c:v>
                </c:pt>
                <c:pt idx="5">
                  <c:v>1.7702703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44EE-4150-9072-CF0DE985F07E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Foglio1!$H$44:$H$49</c:f>
                <c:numCache>
                  <c:formatCode>General</c:formatCode>
                  <c:ptCount val="6"/>
                  <c:pt idx="0">
                    <c:v>0.40604747502148703</c:v>
                  </c:pt>
                  <c:pt idx="1">
                    <c:v>0.906821166921153</c:v>
                  </c:pt>
                  <c:pt idx="2">
                    <c:v>0.48214404240244202</c:v>
                  </c:pt>
                  <c:pt idx="3">
                    <c:v>0.63318374820124301</c:v>
                  </c:pt>
                  <c:pt idx="4">
                    <c:v>0.304430503379027</c:v>
                  </c:pt>
                  <c:pt idx="5">
                    <c:v>0.83693537952047803</c:v>
                  </c:pt>
                </c:numCache>
              </c:numRef>
            </c:plus>
            <c:minus>
              <c:numRef>
                <c:f>Foglio1!$H$44:$H$49</c:f>
                <c:numCache>
                  <c:formatCode>General</c:formatCode>
                  <c:ptCount val="6"/>
                  <c:pt idx="0">
                    <c:v>0.40604747502148703</c:v>
                  </c:pt>
                  <c:pt idx="1">
                    <c:v>0.906821166921153</c:v>
                  </c:pt>
                  <c:pt idx="2">
                    <c:v>0.48214404240244202</c:v>
                  </c:pt>
                  <c:pt idx="3">
                    <c:v>0.63318374820124301</c:v>
                  </c:pt>
                  <c:pt idx="4">
                    <c:v>0.304430503379027</c:v>
                  </c:pt>
                  <c:pt idx="5">
                    <c:v>0.83693537952047803</c:v>
                  </c:pt>
                </c:numCache>
              </c:numRef>
            </c:minus>
          </c:errBars>
          <c:cat>
            <c:strRef>
              <c:f>Foglio1!$C$44:$C$49</c:f>
              <c:strCache>
                <c:ptCount val="6"/>
                <c:pt idx="0">
                  <c:v>m. the effects of systemic steroid therapy are observed over 3-4 hours</c:v>
                </c:pt>
                <c:pt idx="1">
                  <c:v>n. the first choice steroid therapy is betamethasone</c:v>
                </c:pt>
                <c:pt idx="2">
                  <c:v>o. the first choice steroid therapy is prednisone</c:v>
                </c:pt>
                <c:pt idx="3">
                  <c:v>p. the first choice steroid therapy is desamethasone</c:v>
                </c:pt>
                <c:pt idx="4">
                  <c:v>q. there is no evidence that intravenous administration of steroids has more advantages than oral administration</c:v>
                </c:pt>
                <c:pt idx="5">
                  <c:v>r. steroid therapy should be continued for at least 2-3 days</c:v>
                </c:pt>
              </c:strCache>
            </c:strRef>
          </c:cat>
          <c:val>
            <c:numRef>
              <c:f>Foglio1!$F$44:$F$49</c:f>
              <c:numCache>
                <c:formatCode>0.00</c:formatCode>
                <c:ptCount val="6"/>
                <c:pt idx="0">
                  <c:v>2.8888888888888888</c:v>
                </c:pt>
                <c:pt idx="1">
                  <c:v>1.984126984126984</c:v>
                </c:pt>
                <c:pt idx="2">
                  <c:v>2.8412698412698409</c:v>
                </c:pt>
                <c:pt idx="3">
                  <c:v>2.714285714285714</c:v>
                </c:pt>
                <c:pt idx="4">
                  <c:v>2.9365079365079358</c:v>
                </c:pt>
                <c:pt idx="5">
                  <c:v>1.571428571428571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8AE-4875-B329-AC18F724D5C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3713976"/>
        <c:axId val="2113822440"/>
      </c:barChart>
      <c:catAx>
        <c:axId val="2123713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822440"/>
        <c:crosses val="autoZero"/>
        <c:auto val="1"/>
        <c:lblAlgn val="ctr"/>
        <c:lblOffset val="100"/>
        <c:noMultiLvlLbl val="1"/>
      </c:catAx>
      <c:valAx>
        <c:axId val="211382244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37139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D2-4683-8D66-CFC0760624DE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D2-4683-8D66-CFC0760624D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D2-4683-8D66-CFC0760624D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AD2-4683-8D66-CFC0760624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1'!$AI$84:$AI$86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21.621621621621621</c:v>
                </c:pt>
                <c:pt idx="2">
                  <c:v>74.324324324324309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D2-4683-8D66-CFC076062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BF-4185-908B-5A7BFF9BB20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BF-4185-908B-5A7BFF9BB20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BF-4185-908B-5A7BFF9BB20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ABF-4185-908B-5A7BFF9BB2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1'!$AJ$84:$AJ$86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9.4594594594594597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BF-4185-908B-5A7BFF9BB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FB-4EB7-B080-4340501FD1E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FB-4EB7-B080-4340501FD1E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FB-4EB7-B080-4340501FD1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1'!$AK$84:$AK$86</c:f>
              <c:numCache>
                <c:formatCode>0.0</c:formatCode>
                <c:ptCount val="3"/>
                <c:pt idx="0">
                  <c:v>82.432432432432407</c:v>
                </c:pt>
                <c:pt idx="1">
                  <c:v>16.216216216216221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FB-4EB7-B080-4340501FD1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16-4D34-8C19-DFC7D4BFC76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16-4D34-8C19-DFC7D4BFC76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16-4D34-8C19-DFC7D4BFC7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1'!$AL$84:$AL$86</c:f>
              <c:numCache>
                <c:formatCode>0.0</c:formatCode>
                <c:ptCount val="3"/>
                <c:pt idx="0">
                  <c:v>55.405405405405403</c:v>
                </c:pt>
                <c:pt idx="1">
                  <c:v>41.891891891891888</c:v>
                </c:pt>
                <c:pt idx="2">
                  <c:v>2.7027027027027031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16-4D34-8C19-DFC7D4BFC7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E0-4396-A325-A11A806DD6B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3E0-4396-A325-A11A806DD6B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3E0-4396-A325-A11A806DD6B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3E0-4396-A325-A11A806DD6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1'!$AM$84:$AM$86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21.621621621621621</c:v>
                </c:pt>
                <c:pt idx="2">
                  <c:v>77.027027027027032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E0-4396-A325-A11A806DD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08-4F3B-9C66-18C80E8E4BF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08-4F3B-9C66-18C80E8E4BF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708-4F3B-9C66-18C80E8E4BF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708-4F3B-9C66-18C80E8E4B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1'!$AN$84:$AN$86</c:f>
              <c:numCache>
                <c:formatCode>0.0</c:formatCode>
                <c:ptCount val="3"/>
                <c:pt idx="0">
                  <c:v>9.4594594594594597</c:v>
                </c:pt>
                <c:pt idx="1">
                  <c:v>16.216216216216221</c:v>
                </c:pt>
                <c:pt idx="2">
                  <c:v>74.324324324324309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708-4F3B-9C66-18C80E8E4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4-4A02-A473-39603E2FBE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F4-4A02-A473-39603E2FBE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F4-4A02-A473-39603E2FBE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1F4-4A02-A473-39603E2FBE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2'!$AI$84:$AI$86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11.111111111111111</c:v>
                </c:pt>
                <c:pt idx="2">
                  <c:v>87.30158730158729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F4-4A02-A473-39603E2FB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1A-49AF-87CF-1DC31AFC40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1A-49AF-87CF-1DC31AFC40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C1A-49AF-87CF-1DC31AFC40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C1A-49AF-87CF-1DC31AFC40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2'!$AJ$84:$AJ$86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1.587301587301587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C1A-49AF-87CF-1DC31AFC40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44-4E22-86F0-2B3F90A033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44-4E22-86F0-2B3F90A033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44-4E22-86F0-2B3F90A033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2'!$AK$84:$AK$86</c:f>
              <c:numCache>
                <c:formatCode>0.0</c:formatCode>
                <c:ptCount val="3"/>
                <c:pt idx="0">
                  <c:v>85.714285714285722</c:v>
                </c:pt>
                <c:pt idx="1">
                  <c:v>12.698412698412699</c:v>
                </c:pt>
                <c:pt idx="2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44-4E22-86F0-2B3F90A03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51-4DB6-966C-31FC147AD6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51-4DB6-966C-31FC147AD6F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51-4DB6-966C-31FC147AD6F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351-4DB6-966C-31FC147AD6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2'!$F$84:$F$86</c:f>
              <c:numCache>
                <c:formatCode>0.0</c:formatCode>
                <c:ptCount val="3"/>
                <c:pt idx="0">
                  <c:v>63.49206349206348</c:v>
                </c:pt>
                <c:pt idx="1">
                  <c:v>36.507936507936499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351-4DB6-966C-31FC147AD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BE-42B2-9660-E652266506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BE-42B2-9660-E652266506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BE-42B2-9660-E652266506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2'!$AL$84:$AL$86</c:f>
              <c:numCache>
                <c:formatCode>0.0</c:formatCode>
                <c:ptCount val="3"/>
                <c:pt idx="0">
                  <c:v>63.49206349206348</c:v>
                </c:pt>
                <c:pt idx="1">
                  <c:v>33.333333333333329</c:v>
                </c:pt>
                <c:pt idx="2">
                  <c:v>3.174603174603174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8BE-42B2-9660-E652266506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CD-4ED1-963C-C8FE5A4E259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CD-4ED1-963C-C8FE5A4E259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CD-4ED1-963C-C8FE5A4E259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1CD-4ED1-963C-C8FE5A4E25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2'!$AM$84:$AM$86</c:f>
              <c:numCache>
                <c:formatCode>0.0</c:formatCode>
                <c:ptCount val="3"/>
                <c:pt idx="0">
                  <c:v>0</c:v>
                </c:pt>
                <c:pt idx="1">
                  <c:v>11.111111111111111</c:v>
                </c:pt>
                <c:pt idx="2">
                  <c:v>88.888888888888857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CD-4ED1-963C-C8FE5A4E2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D4-450D-960B-9EC1B71C8FE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D4-450D-960B-9EC1B71C8FE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D4-450D-960B-9EC1B71C8FE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D4-450D-960B-9EC1B71C8F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2'!$AN$84:$AN$86</c:f>
              <c:numCache>
                <c:formatCode>0.0</c:formatCode>
                <c:ptCount val="3"/>
                <c:pt idx="0">
                  <c:v>12.698412698412699</c:v>
                </c:pt>
                <c:pt idx="1">
                  <c:v>6.3492063492063489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D4-450D-960B-9EC1B71C8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(4/5)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4AC-49A3-A924-415AEE080BCA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4AC-49A3-A924-415AEE080BCA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4AC-49A3-A924-415AEE080BCA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4AC-49A3-A924-415AEE080B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Foglio1!$G$50:$G$55</c:f>
                <c:numCache>
                  <c:formatCode>General</c:formatCode>
                  <c:ptCount val="6"/>
                  <c:pt idx="0">
                    <c:v>0.54218560000000005</c:v>
                  </c:pt>
                  <c:pt idx="1">
                    <c:v>0.6605451</c:v>
                  </c:pt>
                  <c:pt idx="2">
                    <c:v>0.4276625</c:v>
                  </c:pt>
                  <c:pt idx="3">
                    <c:v>0.55450759999999999</c:v>
                  </c:pt>
                  <c:pt idx="4">
                    <c:v>0.4625957</c:v>
                  </c:pt>
                  <c:pt idx="5">
                    <c:v>0.65023560000000002</c:v>
                  </c:pt>
                </c:numCache>
              </c:numRef>
            </c:plus>
            <c:minus>
              <c:numRef>
                <c:f>Foglio1!$G$50:$G$55</c:f>
                <c:numCache>
                  <c:formatCode>General</c:formatCode>
                  <c:ptCount val="6"/>
                  <c:pt idx="0">
                    <c:v>0.54218560000000005</c:v>
                  </c:pt>
                  <c:pt idx="1">
                    <c:v>0.6605451</c:v>
                  </c:pt>
                  <c:pt idx="2">
                    <c:v>0.4276625</c:v>
                  </c:pt>
                  <c:pt idx="3">
                    <c:v>0.55450759999999999</c:v>
                  </c:pt>
                  <c:pt idx="4">
                    <c:v>0.4625957</c:v>
                  </c:pt>
                  <c:pt idx="5">
                    <c:v>0.65023560000000002</c:v>
                  </c:pt>
                </c:numCache>
              </c:numRef>
            </c:minus>
          </c:errBars>
          <c:cat>
            <c:strRef>
              <c:f>Foglio1!$C$50:$C$55</c:f>
              <c:strCache>
                <c:ptCount val="6"/>
                <c:pt idx="0">
                  <c:v>s. steroid therapy should be continued for at least 3-5 days</c:v>
                </c:pt>
                <c:pt idx="1">
                  <c:v>t. there is no need for tapering off if the steroid is used for a week or less</c:v>
                </c:pt>
                <c:pt idx="2">
                  <c:v>u. steroid therapy must always be tapered off gradually</c:v>
                </c:pt>
                <c:pt idx="3">
                  <c:v>v. therapy with anticholinergics (ipratropium bromide) should always be administered</c:v>
                </c:pt>
                <c:pt idx="4">
                  <c:v>w. therapy with anticholinergics (ipratropium bromide) should be administered in case of poor response to SABA</c:v>
                </c:pt>
                <c:pt idx="5">
                  <c:v>x. therapy with anticholinergics (ipratropium bromide) should be administered 3 times every 20 minutes</c:v>
                </c:pt>
              </c:strCache>
            </c:strRef>
          </c:cat>
          <c:val>
            <c:numRef>
              <c:f>Foglio1!$E$50:$E$55</c:f>
              <c:numCache>
                <c:formatCode>0.00</c:formatCode>
                <c:ptCount val="6"/>
                <c:pt idx="0">
                  <c:v>2.7027027000000001</c:v>
                </c:pt>
                <c:pt idx="1">
                  <c:v>2.6891891999999999</c:v>
                </c:pt>
                <c:pt idx="2">
                  <c:v>1.1891891999999999</c:v>
                </c:pt>
                <c:pt idx="3">
                  <c:v>1.4729730000000001</c:v>
                </c:pt>
                <c:pt idx="4">
                  <c:v>2.7567567999999998</c:v>
                </c:pt>
                <c:pt idx="5">
                  <c:v>2.6486486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54AC-49A3-A924-415AEE080BCA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Foglio1!$H$50:$H$55</c:f>
                <c:numCache>
                  <c:formatCode>General</c:formatCode>
                  <c:ptCount val="6"/>
                  <c:pt idx="0">
                    <c:v>0.39583080684778499</c:v>
                  </c:pt>
                  <c:pt idx="1">
                    <c:v>0.50344435759888695</c:v>
                  </c:pt>
                  <c:pt idx="2">
                    <c:v>0.409813065423627</c:v>
                  </c:pt>
                  <c:pt idx="3">
                    <c:v>0.55473569817388602</c:v>
                  </c:pt>
                  <c:pt idx="4">
                    <c:v>0.31679397554099298</c:v>
                  </c:pt>
                  <c:pt idx="5">
                    <c:v>0.69154797900859</c:v>
                  </c:pt>
                </c:numCache>
              </c:numRef>
            </c:plus>
            <c:minus>
              <c:numRef>
                <c:f>Foglio1!$H$50:$H$55</c:f>
                <c:numCache>
                  <c:formatCode>General</c:formatCode>
                  <c:ptCount val="6"/>
                  <c:pt idx="0">
                    <c:v>0.39583080684778499</c:v>
                  </c:pt>
                  <c:pt idx="1">
                    <c:v>0.50344435759888695</c:v>
                  </c:pt>
                  <c:pt idx="2">
                    <c:v>0.409813065423627</c:v>
                  </c:pt>
                  <c:pt idx="3">
                    <c:v>0.55473569817388602</c:v>
                  </c:pt>
                  <c:pt idx="4">
                    <c:v>0.31679397554099298</c:v>
                  </c:pt>
                  <c:pt idx="5">
                    <c:v>0.69154797900859</c:v>
                  </c:pt>
                </c:numCache>
              </c:numRef>
            </c:minus>
          </c:errBars>
          <c:cat>
            <c:strRef>
              <c:f>Foglio1!$C$50:$C$55</c:f>
              <c:strCache>
                <c:ptCount val="6"/>
                <c:pt idx="0">
                  <c:v>s. steroid therapy should be continued for at least 3-5 days</c:v>
                </c:pt>
                <c:pt idx="1">
                  <c:v>t. there is no need for tapering off if the steroid is used for a week or less</c:v>
                </c:pt>
                <c:pt idx="2">
                  <c:v>u. steroid therapy must always be tapered off gradually</c:v>
                </c:pt>
                <c:pt idx="3">
                  <c:v>v. therapy with anticholinergics (ipratropium bromide) should always be administered</c:v>
                </c:pt>
                <c:pt idx="4">
                  <c:v>w. therapy with anticholinergics (ipratropium bromide) should be administered in case of poor response to SABA</c:v>
                </c:pt>
                <c:pt idx="5">
                  <c:v>x. therapy with anticholinergics (ipratropium bromide) should be administered 3 times every 20 minutes</c:v>
                </c:pt>
              </c:strCache>
            </c:strRef>
          </c:cat>
          <c:val>
            <c:numRef>
              <c:f>Foglio1!$F$50:$F$55</c:f>
              <c:numCache>
                <c:formatCode>0.00</c:formatCode>
                <c:ptCount val="6"/>
                <c:pt idx="0">
                  <c:v>2.8571428571428572</c:v>
                </c:pt>
                <c:pt idx="1">
                  <c:v>2.8571428571428572</c:v>
                </c:pt>
                <c:pt idx="2">
                  <c:v>1.1587301587301591</c:v>
                </c:pt>
                <c:pt idx="3">
                  <c:v>1.396825396825397</c:v>
                </c:pt>
                <c:pt idx="4">
                  <c:v>2.8888888888888888</c:v>
                </c:pt>
                <c:pt idx="5">
                  <c:v>2.6825396825396819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50C-464E-9256-A60648F1022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6907064"/>
        <c:axId val="2127311304"/>
      </c:barChart>
      <c:catAx>
        <c:axId val="21269070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7311304"/>
        <c:crosses val="autoZero"/>
        <c:auto val="1"/>
        <c:lblAlgn val="ctr"/>
        <c:lblOffset val="100"/>
        <c:noMultiLvlLbl val="1"/>
      </c:catAx>
      <c:valAx>
        <c:axId val="212731130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69070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1D-469B-AE56-32FA2ADC851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1D-469B-AE56-32FA2ADC851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1D-469B-AE56-32FA2ADC851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C1D-469B-AE56-32FA2ADC85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1'!$AO$84:$AO$86</c:f>
              <c:numCache>
                <c:formatCode>0.0</c:formatCode>
                <c:ptCount val="3"/>
                <c:pt idx="0">
                  <c:v>81.081081081081081</c:v>
                </c:pt>
                <c:pt idx="1">
                  <c:v>9.4594594594594597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1D-469B-AE56-32FA2ADC8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D42-428D-9731-7A92014AAEA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D42-428D-9731-7A92014AAEA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D42-428D-9731-7A92014AAEA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D42-428D-9731-7A92014AAE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1'!$AP$84:$AP$86</c:f>
              <c:numCache>
                <c:formatCode>0.0</c:formatCode>
                <c:ptCount val="3"/>
                <c:pt idx="0">
                  <c:v>78.378378378378343</c:v>
                </c:pt>
                <c:pt idx="1">
                  <c:v>8.108108108108107</c:v>
                </c:pt>
                <c:pt idx="2">
                  <c:v>13.51351351351351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D42-428D-9731-7A92014AA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D9-4693-B870-1E6D567B7AF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D9-4693-B870-1E6D567B7AF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D9-4693-B870-1E6D567B7AF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BD9-4693-B870-1E6D567B7A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1'!$AR$84:$AR$86</c:f>
              <c:numCache>
                <c:formatCode>0.0</c:formatCode>
                <c:ptCount val="3"/>
                <c:pt idx="0">
                  <c:v>23.88059701492536</c:v>
                </c:pt>
                <c:pt idx="1">
                  <c:v>49.253731343283583</c:v>
                </c:pt>
                <c:pt idx="2">
                  <c:v>26.865671641791039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D9-4693-B870-1E6D567B7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71-472E-BB2D-D39F647AE1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71-472E-BB2D-D39F647AE1B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71-472E-BB2D-D39F647AE1B9}"/>
              </c:ext>
            </c:extLst>
          </c:dPt>
          <c:dLbls>
            <c:dLbl>
              <c:idx val="2"/>
              <c:layout>
                <c:manualLayout>
                  <c:x val="9.36392452125938E-2"/>
                  <c:y val="1.25358733162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71-472E-BB2D-D39F647AE1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1'!$AS$84:$AS$86</c:f>
              <c:numCache>
                <c:formatCode>0.0</c:formatCode>
                <c:ptCount val="3"/>
                <c:pt idx="0">
                  <c:v>95.945945945945951</c:v>
                </c:pt>
                <c:pt idx="1">
                  <c:v>2.7027027027027031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71-472E-BB2D-D39F647AE1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02-42D0-9FC1-D8652C1F325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02-42D0-9FC1-D8652C1F325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02-42D0-9FC1-D8652C1F325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D02-42D0-9FC1-D8652C1F32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1'!$AT$84:$AT$86</c:f>
              <c:numCache>
                <c:formatCode>0.0</c:formatCode>
                <c:ptCount val="3"/>
                <c:pt idx="0">
                  <c:v>44.594594594594597</c:v>
                </c:pt>
                <c:pt idx="1">
                  <c:v>35.135135135135151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D02-42D0-9FC1-D8652C1F3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35-4726-8345-FC8E6D06C0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935-4726-8345-FC8E6D06C0E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935-4726-8345-FC8E6D06C0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935-4726-8345-FC8E6D06C0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1'!$AQ$84:$AQ$86</c:f>
              <c:numCache>
                <c:formatCode>0.0</c:formatCode>
                <c:ptCount val="3"/>
                <c:pt idx="0">
                  <c:v>29.729729729729719</c:v>
                </c:pt>
                <c:pt idx="1">
                  <c:v>50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935-4726-8345-FC8E6D06C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1) In case of acute asthma attack, the patient already known for asthma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  <a:ln>
              <a:noFill/>
            </a:ln>
            <a:effectLst/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55-4AA1-9D2D-97E9B636E5C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55-4AA1-9D2D-97E9B636E5C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55-4AA1-9D2D-97E9B636E5C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F55-4AA1-9D2D-97E9B636E5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plus>
            <c:min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minus>
            <c:spPr>
              <a:noFill/>
              <a:ln w="9525">
                <a:solidFill>
                  <a:schemeClr val="tx2">
                    <a:lumMod val="75000"/>
                    <a:lumOff val="25000"/>
                  </a:schemeClr>
                </a:solidFill>
                <a:round/>
              </a:ln>
              <a:effectLst/>
            </c:spPr>
          </c:errBars>
          <c:cat>
            <c:strRef>
              <c:f>Foglio1!$C$18:$C$21</c:f>
              <c:strCache>
                <c:ptCount val="4"/>
                <c:pt idx="0">
                  <c:v>a. should be invited to take inhaled therapy with short-acting beta-2 agonist (SABA)</c:v>
                </c:pt>
                <c:pt idx="1">
                  <c:v>b. Inhaled steroids should be continued for patients who already use inhaled steroids as maintenance therapy</c:v>
                </c:pt>
                <c:pt idx="2">
                  <c:v>c. should be invited to take oral steroids first</c:v>
                </c:pt>
                <c:pt idx="3">
                  <c:v>d. must be immediately invited to go to the hospital/paediatric emergency department</c:v>
                </c:pt>
              </c:strCache>
            </c:strRef>
          </c:cat>
          <c:val>
            <c:numRef>
              <c:f>Foglio1!$E$18:$E$21</c:f>
              <c:numCache>
                <c:formatCode>0.00</c:formatCode>
                <c:ptCount val="4"/>
                <c:pt idx="0">
                  <c:v>2.9054053999999998</c:v>
                </c:pt>
                <c:pt idx="1">
                  <c:v>2.8243242999999998</c:v>
                </c:pt>
                <c:pt idx="2">
                  <c:v>1.4594594999999999</c:v>
                </c:pt>
                <c:pt idx="3">
                  <c:v>1.5540541000000001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20B7-4931-88D0-77389B190D37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3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Foglio1!$H$18:$H$21</c:f>
                <c:numCache>
                  <c:formatCode>General</c:formatCode>
                  <c:ptCount val="4"/>
                  <c:pt idx="0">
                    <c:v>0.27989464772461198</c:v>
                  </c:pt>
                  <c:pt idx="1">
                    <c:v>0.17673143177130199</c:v>
                  </c:pt>
                  <c:pt idx="2">
                    <c:v>0.63841842470079102</c:v>
                  </c:pt>
                  <c:pt idx="3">
                    <c:v>0.48531955889367501</c:v>
                  </c:pt>
                </c:numCache>
              </c:numRef>
            </c:plus>
            <c:minus>
              <c:numRef>
                <c:f>Foglio1!$H$18:$H$21</c:f>
                <c:numCache>
                  <c:formatCode>General</c:formatCode>
                  <c:ptCount val="4"/>
                  <c:pt idx="0">
                    <c:v>0.27989464772461198</c:v>
                  </c:pt>
                  <c:pt idx="1">
                    <c:v>0.17673143177130199</c:v>
                  </c:pt>
                  <c:pt idx="2">
                    <c:v>0.63841842470079102</c:v>
                  </c:pt>
                  <c:pt idx="3">
                    <c:v>0.48531955889367501</c:v>
                  </c:pt>
                </c:numCache>
              </c:numRef>
            </c:minus>
            <c:spPr>
              <a:noFill/>
              <a:ln w="9525">
                <a:solidFill>
                  <a:schemeClr val="tx2">
                    <a:lumMod val="75000"/>
                    <a:lumOff val="25000"/>
                  </a:schemeClr>
                </a:solidFill>
                <a:round/>
              </a:ln>
              <a:effectLst/>
            </c:spPr>
          </c:errBars>
          <c:cat>
            <c:strRef>
              <c:f>Foglio1!$C$18:$C$21</c:f>
              <c:strCache>
                <c:ptCount val="4"/>
                <c:pt idx="0">
                  <c:v>a. should be invited to take inhaled therapy with short-acting beta-2 agonist (SABA)</c:v>
                </c:pt>
                <c:pt idx="1">
                  <c:v>b. Inhaled steroids should be continued for patients who already use inhaled steroids as maintenance therapy</c:v>
                </c:pt>
                <c:pt idx="2">
                  <c:v>c. should be invited to take oral steroids first</c:v>
                </c:pt>
                <c:pt idx="3">
                  <c:v>d. must be immediately invited to go to the hospital/paediatric emergency department</c:v>
                </c:pt>
              </c:strCache>
            </c:strRef>
          </c:cat>
          <c:val>
            <c:numRef>
              <c:f>Foglio1!$F$18:$F$21</c:f>
              <c:numCache>
                <c:formatCode>0.00</c:formatCode>
                <c:ptCount val="4"/>
                <c:pt idx="0">
                  <c:v>2.9523809523809521</c:v>
                </c:pt>
                <c:pt idx="1">
                  <c:v>2.9682539682539679</c:v>
                </c:pt>
                <c:pt idx="2">
                  <c:v>1.412698412698413</c:v>
                </c:pt>
                <c:pt idx="3">
                  <c:v>1.3650793650793649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DC2-4EA1-9731-3EF80A7171D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099311688"/>
        <c:axId val="2053558648"/>
      </c:barChart>
      <c:catAx>
        <c:axId val="2099311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53558648"/>
        <c:crosses val="autoZero"/>
        <c:auto val="1"/>
        <c:lblAlgn val="ctr"/>
        <c:lblOffset val="100"/>
        <c:noMultiLvlLbl val="1"/>
      </c:catAx>
      <c:valAx>
        <c:axId val="205355864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993116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2E-4935-AAC4-417CF2B88DA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2E-4935-AAC4-417CF2B88DA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2E-4935-AAC4-417CF2B88DA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42E-4935-AAC4-417CF2B88D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1'!$AU$84:$AU$86</c:f>
              <c:numCache>
                <c:formatCode>0.0</c:formatCode>
                <c:ptCount val="3"/>
                <c:pt idx="0">
                  <c:v>67.567567567567565</c:v>
                </c:pt>
                <c:pt idx="1">
                  <c:v>8.108108108108107</c:v>
                </c:pt>
                <c:pt idx="2">
                  <c:v>24.32432432432433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E-4935-AAC4-417CF2B88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F-473A-9E3B-CE167EFAC77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F-473A-9E3B-CE167EFAC77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F-473A-9E3B-CE167EFAC77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6CF-473A-9E3B-CE167EFAC7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2'!$AO$84:$AO$86</c:f>
              <c:numCache>
                <c:formatCode>0.0</c:formatCode>
                <c:ptCount val="3"/>
                <c:pt idx="0">
                  <c:v>87.30158730158729</c:v>
                </c:pt>
                <c:pt idx="1">
                  <c:v>6.3492063492063489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6CF-473A-9E3B-CE167EFAC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96-4371-A3BE-19363CE983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96-4371-A3BE-19363CE983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96-4371-A3BE-19363CE983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096-4371-A3BE-19363CE983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2'!$AP$84:$AP$86</c:f>
              <c:numCache>
                <c:formatCode>0.0</c:formatCode>
                <c:ptCount val="3"/>
                <c:pt idx="0">
                  <c:v>90.476190476190482</c:v>
                </c:pt>
                <c:pt idx="1">
                  <c:v>3.174603174603174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96-4371-A3BE-19363CE983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8F-4E1A-AA9D-68AF3FD8AAD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8F-4E1A-AA9D-68AF3FD8AAD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8F-4E1A-AA9D-68AF3FD8AAD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C8F-4E1A-AA9D-68AF3FD8AA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2'!$AR$84:$AR$86</c:f>
              <c:numCache>
                <c:formatCode>0.0</c:formatCode>
                <c:ptCount val="3"/>
                <c:pt idx="0">
                  <c:v>15.87301587301587</c:v>
                </c:pt>
                <c:pt idx="1">
                  <c:v>55.555555555555557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C8F-4E1A-AA9D-68AF3FD8AA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38-414D-B73F-E4234C381A0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38-414D-B73F-E4234C381A0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38-414D-B73F-E4234C381A0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438-414D-B73F-E4234C381A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2'!$AS$84:$AS$86</c:f>
              <c:numCache>
                <c:formatCode>0.0</c:formatCode>
                <c:ptCount val="3"/>
                <c:pt idx="0">
                  <c:v>98.41269841269839</c:v>
                </c:pt>
                <c:pt idx="1">
                  <c:v>1.587301587301587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438-414D-B73F-E4234C381A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6E-486C-8DD3-622BE8506C6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6E-486C-8DD3-622BE8506C6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6E-486C-8DD3-622BE8506C6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6E-486C-8DD3-622BE8506C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2'!$AT$84:$AT$86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28.571428571428569</c:v>
                </c:pt>
                <c:pt idx="2">
                  <c:v>22.222222222222211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6E-486C-8DD3-622BE8506C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7F2-464B-A3EE-1046CB7A142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7F2-464B-A3EE-1046CB7A142A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7F2-464B-A3EE-1046CB7A142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7F2-464B-A3EE-1046CB7A14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2'!$AU$84:$AU$86</c:f>
              <c:numCache>
                <c:formatCode>0.0</c:formatCode>
                <c:ptCount val="3"/>
                <c:pt idx="0">
                  <c:v>58.730158730158749</c:v>
                </c:pt>
                <c:pt idx="1">
                  <c:v>3.174603174603174</c:v>
                </c:pt>
                <c:pt idx="2">
                  <c:v>38.095238095238102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F2-464B-A3EE-1046CB7A14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C0-40D8-8C5B-AF785282C4A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C0-40D8-8C5B-AF785282C4A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C0-40D8-8C5B-AF785282C4A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0C0-40D8-8C5B-AF785282C4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2'!$AQ$84:$AQ$86</c:f>
              <c:numCache>
                <c:formatCode>0.0</c:formatCode>
                <c:ptCount val="3"/>
                <c:pt idx="0">
                  <c:v>22.222222222222211</c:v>
                </c:pt>
                <c:pt idx="1">
                  <c:v>53.968253968253968</c:v>
                </c:pt>
                <c:pt idx="2">
                  <c:v>23.8095238095238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C0-40D8-8C5B-AF785282C4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(5/5)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EFA-42A0-8C3F-D90A44198C86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EFA-42A0-8C3F-D90A44198C86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EFA-42A0-8C3F-D90A44198C86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EFA-42A0-8C3F-D90A44198C8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plus>
            <c:min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minus>
          </c:errBars>
          <c:cat>
            <c:strRef>
              <c:f>Foglio1!$C$56:$C$62</c:f>
              <c:strCache>
                <c:ptCount val="7"/>
                <c:pt idx="0">
                  <c:v>y. inhaled epinephrine should be administered in the event of a severe asthmatic attack</c:v>
                </c:pt>
                <c:pt idx="1">
                  <c:v>z. inhaled epinephrine should be administered in case of poor response to first line therapy (SABA, systemic steroid, ipratropium bromide)</c:v>
                </c:pt>
                <c:pt idx="2">
                  <c:v>za.  in case of poor response to first-line therapy (SABA, systemic steroid, ipratropium bromide) intravenous aminophylline should be administered</c:v>
                </c:pt>
                <c:pt idx="3">
                  <c:v>zb.  in case of poor response to first-line therapy (SABA, systemic steroid, ipratropium bromide) intravenous magnesium sulphate should be administered</c:v>
                </c:pt>
                <c:pt idx="4">
                  <c:v>zc. in case of poor response to first-line therapy (SABA, systemic steroid, ipratropium bromide) leukotriene receptor antagonist should be administered</c:v>
                </c:pt>
                <c:pt idx="5">
                  <c:v>zd.  In case of an acute asthma attack it’s always needed inhaled steroid therapy</c:v>
                </c:pt>
                <c:pt idx="6">
                  <c:v>ze. in case of a moderate/severe acute asthma attack, oral steroid therapy replaces inhaled steroid therapy, that should be stopped</c:v>
                </c:pt>
              </c:strCache>
            </c:strRef>
          </c:cat>
          <c:val>
            <c:numRef>
              <c:f>Foglio1!$E$56:$E$62</c:f>
              <c:numCache>
                <c:formatCode>0.00</c:formatCode>
                <c:ptCount val="7"/>
                <c:pt idx="0">
                  <c:v>1.2837837999999999</c:v>
                </c:pt>
                <c:pt idx="1">
                  <c:v>1.3513514</c:v>
                </c:pt>
                <c:pt idx="2">
                  <c:v>1.9054054</c:v>
                </c:pt>
                <c:pt idx="3">
                  <c:v>2.0298506999999999</c:v>
                </c:pt>
                <c:pt idx="4">
                  <c:v>1.0540541000000001</c:v>
                </c:pt>
                <c:pt idx="5">
                  <c:v>1.7567568</c:v>
                </c:pt>
                <c:pt idx="6">
                  <c:v>1.5675676000000001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5EFA-42A0-8C3F-D90A44198C86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Foglio1!$H$56:$H$62</c:f>
                <c:numCache>
                  <c:formatCode>General</c:formatCode>
                  <c:ptCount val="7"/>
                  <c:pt idx="0">
                    <c:v>0.53452248382484902</c:v>
                  </c:pt>
                  <c:pt idx="1">
                    <c:v>0.51451039070197302</c:v>
                  </c:pt>
                  <c:pt idx="2">
                    <c:v>0.68372941950659305</c:v>
                  </c:pt>
                  <c:pt idx="3">
                    <c:v>0.65971801141297703</c:v>
                  </c:pt>
                  <c:pt idx="4">
                    <c:v>0.125988157669743</c:v>
                  </c:pt>
                  <c:pt idx="5">
                    <c:v>0.80735228762532496</c:v>
                  </c:pt>
                  <c:pt idx="6">
                    <c:v>0.96984751310126804</c:v>
                  </c:pt>
                </c:numCache>
              </c:numRef>
            </c:plus>
            <c:minus>
              <c:numRef>
                <c:f>Foglio1!$H$56:$H$62</c:f>
                <c:numCache>
                  <c:formatCode>General</c:formatCode>
                  <c:ptCount val="7"/>
                  <c:pt idx="0">
                    <c:v>0.53452248382484902</c:v>
                  </c:pt>
                  <c:pt idx="1">
                    <c:v>0.51451039070197302</c:v>
                  </c:pt>
                  <c:pt idx="2">
                    <c:v>0.68372941950659305</c:v>
                  </c:pt>
                  <c:pt idx="3">
                    <c:v>0.65971801141297703</c:v>
                  </c:pt>
                  <c:pt idx="4">
                    <c:v>0.125988157669743</c:v>
                  </c:pt>
                  <c:pt idx="5">
                    <c:v>0.80735228762532496</c:v>
                  </c:pt>
                  <c:pt idx="6">
                    <c:v>0.96984751310126804</c:v>
                  </c:pt>
                </c:numCache>
              </c:numRef>
            </c:minus>
          </c:errBars>
          <c:cat>
            <c:strRef>
              <c:f>Foglio1!$C$56:$C$62</c:f>
              <c:strCache>
                <c:ptCount val="7"/>
                <c:pt idx="0">
                  <c:v>y. inhaled epinephrine should be administered in the event of a severe asthmatic attack</c:v>
                </c:pt>
                <c:pt idx="1">
                  <c:v>z. inhaled epinephrine should be administered in case of poor response to first line therapy (SABA, systemic steroid, ipratropium bromide)</c:v>
                </c:pt>
                <c:pt idx="2">
                  <c:v>za.  in case of poor response to first-line therapy (SABA, systemic steroid, ipratropium bromide) intravenous aminophylline should be administered</c:v>
                </c:pt>
                <c:pt idx="3">
                  <c:v>zb.  in case of poor response to first-line therapy (SABA, systemic steroid, ipratropium bromide) intravenous magnesium sulphate should be administered</c:v>
                </c:pt>
                <c:pt idx="4">
                  <c:v>zc. in case of poor response to first-line therapy (SABA, systemic steroid, ipratropium bromide) leukotriene receptor antagonist should be administered</c:v>
                </c:pt>
                <c:pt idx="5">
                  <c:v>zd.  In case of an acute asthma attack it’s always needed inhaled steroid therapy</c:v>
                </c:pt>
                <c:pt idx="6">
                  <c:v>ze. in case of a moderate/severe acute asthma attack, oral steroid therapy replaces inhaled steroid therapy, that should be stopped</c:v>
                </c:pt>
              </c:strCache>
            </c:strRef>
          </c:cat>
          <c:val>
            <c:numRef>
              <c:f>Foglio1!$F$56:$F$62</c:f>
              <c:numCache>
                <c:formatCode>0.00</c:formatCode>
                <c:ptCount val="7"/>
                <c:pt idx="0">
                  <c:v>1.19047619047619</c:v>
                </c:pt>
                <c:pt idx="1">
                  <c:v>1.1587301587301591</c:v>
                </c:pt>
                <c:pt idx="2">
                  <c:v>2.0158730158730158</c:v>
                </c:pt>
                <c:pt idx="3">
                  <c:v>2.126984126984127</c:v>
                </c:pt>
                <c:pt idx="4">
                  <c:v>1.015873015873016</c:v>
                </c:pt>
                <c:pt idx="5">
                  <c:v>1.73015873015873</c:v>
                </c:pt>
                <c:pt idx="6">
                  <c:v>1.7936507936507939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6BE-4A19-A624-CE061BCFDDA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4556264"/>
        <c:axId val="2110619064"/>
      </c:barChart>
      <c:catAx>
        <c:axId val="2134556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619064"/>
        <c:crosses val="autoZero"/>
        <c:auto val="1"/>
        <c:lblAlgn val="ctr"/>
        <c:lblOffset val="100"/>
        <c:noMultiLvlLbl val="1"/>
      </c:catAx>
      <c:valAx>
        <c:axId val="211061906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562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B-41CF-889E-79FA06BD0BB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B-41CF-889E-79FA06BD0BB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7B-41CF-889E-79FA06BD0BB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57B-41CF-889E-79FA06BD0B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1'!$AV$84:$AV$86</c:f>
              <c:numCache>
                <c:formatCode>0.0</c:formatCode>
                <c:ptCount val="3"/>
                <c:pt idx="0">
                  <c:v>32.432432432432442</c:v>
                </c:pt>
                <c:pt idx="1">
                  <c:v>62.162162162162161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7B-41CF-889E-79FA06BD0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0.11251</cdr:x>
      <cdr:y>0.20958</cdr:y>
    </cdr:from>
    <cdr:to>
      <cdr:x>0.23728</cdr:x>
      <cdr:y>0.29214</cdr:y>
    </cdr:to>
    <cdr:pic>
      <cdr:nvPicPr>
        <cdr:cNvPr id="2" name="Immagine 1">
          <a:extLst xmlns:a="http://schemas.openxmlformats.org/drawingml/2006/main">
            <a:ext uri="{FF2B5EF4-FFF2-40B4-BE49-F238E27FC236}">
              <a16:creationId xmlns:a16="http://schemas.microsoft.com/office/drawing/2014/main" id="{C0E96B8B-6975-4DB1-A39E-90EBCA19CC0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052414" y="612845"/>
          <a:ext cx="1166950" cy="24143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0.14348</cdr:x>
      <cdr:y>0.19382</cdr:y>
    </cdr:from>
    <cdr:to>
      <cdr:x>0.26824</cdr:x>
      <cdr:y>0.27638</cdr:y>
    </cdr:to>
    <cdr:pic>
      <cdr:nvPicPr>
        <cdr:cNvPr id="2" name="Immagine 1">
          <a:extLst xmlns:a="http://schemas.openxmlformats.org/drawingml/2006/main">
            <a:ext uri="{FF2B5EF4-FFF2-40B4-BE49-F238E27FC236}">
              <a16:creationId xmlns:a16="http://schemas.microsoft.com/office/drawing/2014/main" id="{1C4144CC-8E2E-4750-92E6-2258039E392B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342013" y="566753"/>
          <a:ext cx="1166950" cy="241438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63B39C-91D7-42D0-82AA-A7D00E5D4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738FDEB-E065-4BEA-966C-86F22357F0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D2F9B-4085-43FE-B115-25524B0B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DB2BAB-CD2D-4DBA-B344-ED1F10E34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6A3421-6DD7-4B54-8A33-15C1A45AE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63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DF629-45A2-48FD-84DB-BD0E4D001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B50DFA-8400-4CEB-A8C6-9FBF3BD37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8700DE-7092-485B-9051-9FD7001B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43383-D66C-49AF-A539-805BDC157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E37937-F58B-4FE2-8CA2-7D0DCA8F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89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9761655-1343-4638-8505-D07700446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CCB5D1-103A-498E-9DA6-892914216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9A4A52-55D1-4BCE-991D-D6CFF396E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CE8A7A-DC4B-4D15-8DCB-376BDB82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491EA5-1389-4552-8955-4CCBF19DF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82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719C3E-EE53-4DB9-919C-1097C1507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BDEF80-1F59-4ADF-A335-F63393897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F63547-0251-4283-A60C-3D273436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15B320-2A74-46AE-8F0D-3585122B0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DCA5DD-7286-4B4A-A8EA-EC44D5D71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5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1835E6-6D3D-4289-BD35-21F444F59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0E97E3-0F5F-4FE8-8D9C-F6D4398DE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5924A5-5EFB-4AC6-B743-8C7FB0EC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9A0F50-0935-42EC-9790-9B3886CCA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D55488-3E84-47FD-8F88-9DDF6CA53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58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23FEE4-4366-4FCF-977C-2C04538C4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23C26F-6C14-42F0-9C39-109C07D7C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B605FEE-4E6D-450A-B36F-0EF546B47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767B4-F225-4046-ADB2-472E9867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B19FB3-2F10-42B6-8905-4AFF4FD0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3279F9-3CE5-4242-A19B-0690486B1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6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1DA5B7-83EE-4B68-B72C-0DF2D367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1D65E9-C839-46C4-9125-C0A73E3E5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F16A815-AACF-42F6-9BE1-16E851505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D1B9387-3411-4047-86FE-85F98C203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6605AD-9D87-4E1F-9445-193CBBAB2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085B5F7-4F37-41B5-ACA5-092BBBA4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3FCA663-B1D8-478C-AF8C-42CB0EE3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0DF5F2F-5872-44C2-A8D9-2BD6E273E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28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980B6-0C2A-42E8-8778-AAE25D78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BDA79D6-1F1D-4909-89A3-769ED78D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1E25097-153A-4B5D-967B-7C46EA8A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3FD5B53-4C53-44CA-B71C-B343A0F6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70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FBE56E4-DD50-49CD-B804-FD89B9DC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FA5ABD-DA5F-4DE9-B0E2-30DA1F036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A1B500-BF5A-4CAF-A902-E60E93B6B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19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2195AB-6A7E-45B9-B9B5-27F018046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6C2CCA-D2CF-488F-93AE-BB0ECFE33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A075EF2-6587-41E3-8492-67B81A29DA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5FF4B68-F501-40BA-A1D8-D7585F1A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814BF4-D04D-4429-AD4C-A1CD1A713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23A03C2-AB68-46CE-A5DA-1D4C353C7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19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8D791-6ED8-4293-AD92-13CBD5BE3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9425BFB-B386-442E-89D9-0361A7814D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EE4E34-0A40-4443-B426-321151B73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C0AC6D-D0A6-4A7C-AAD8-6EE4C3C0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00EA6F-B2F7-4EBA-8626-A7C2D5D0F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B8A9472-8EF3-452C-99CC-5C1F47C7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006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60FD90B-68CC-4078-BCAB-4F395DE2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BA4E554-E45B-43DA-B745-026AE30D0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C63A53-0691-482C-8C9F-1199977FF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B9B2B-0482-4508-8CE6-DFA955DC0945}" type="datetimeFigureOut">
              <a:rPr lang="it-IT" smtClean="0"/>
              <a:t>12/10/2021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77AACF-5B72-447E-A3F8-DFB072CE6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2D1C27-89DC-4099-8406-A6B24E4B5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005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5.xml"/><Relationship Id="rId13" Type="http://schemas.openxmlformats.org/officeDocument/2006/relationships/chart" Target="../charts/chart110.xml"/><Relationship Id="rId3" Type="http://schemas.openxmlformats.org/officeDocument/2006/relationships/chart" Target="../charts/chart100.xml"/><Relationship Id="rId7" Type="http://schemas.openxmlformats.org/officeDocument/2006/relationships/chart" Target="../charts/chart104.xml"/><Relationship Id="rId12" Type="http://schemas.openxmlformats.org/officeDocument/2006/relationships/chart" Target="../charts/chart109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3.xml"/><Relationship Id="rId11" Type="http://schemas.openxmlformats.org/officeDocument/2006/relationships/chart" Target="../charts/chart108.xml"/><Relationship Id="rId5" Type="http://schemas.openxmlformats.org/officeDocument/2006/relationships/chart" Target="../charts/chart102.xml"/><Relationship Id="rId15" Type="http://schemas.openxmlformats.org/officeDocument/2006/relationships/chart" Target="../charts/chart111.xml"/><Relationship Id="rId10" Type="http://schemas.openxmlformats.org/officeDocument/2006/relationships/chart" Target="../charts/chart107.xml"/><Relationship Id="rId4" Type="http://schemas.openxmlformats.org/officeDocument/2006/relationships/chart" Target="../charts/chart101.xml"/><Relationship Id="rId9" Type="http://schemas.openxmlformats.org/officeDocument/2006/relationships/chart" Target="../charts/chart106.xml"/><Relationship Id="rId1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8.xml"/><Relationship Id="rId3" Type="http://schemas.openxmlformats.org/officeDocument/2006/relationships/chart" Target="../charts/chart113.xml"/><Relationship Id="rId7" Type="http://schemas.openxmlformats.org/officeDocument/2006/relationships/chart" Target="../charts/chart117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6.xml"/><Relationship Id="rId11" Type="http://schemas.openxmlformats.org/officeDocument/2006/relationships/chart" Target="../charts/chart120.xml"/><Relationship Id="rId5" Type="http://schemas.openxmlformats.org/officeDocument/2006/relationships/chart" Target="../charts/chart115.xml"/><Relationship Id="rId10" Type="http://schemas.openxmlformats.org/officeDocument/2006/relationships/image" Target="../media/image1.png"/><Relationship Id="rId4" Type="http://schemas.openxmlformats.org/officeDocument/2006/relationships/chart" Target="../charts/chart114.xml"/><Relationship Id="rId9" Type="http://schemas.openxmlformats.org/officeDocument/2006/relationships/chart" Target="../charts/chart11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7.xml"/><Relationship Id="rId13" Type="http://schemas.openxmlformats.org/officeDocument/2006/relationships/chart" Target="../charts/chart132.xml"/><Relationship Id="rId3" Type="http://schemas.openxmlformats.org/officeDocument/2006/relationships/chart" Target="../charts/chart122.xml"/><Relationship Id="rId7" Type="http://schemas.openxmlformats.org/officeDocument/2006/relationships/chart" Target="../charts/chart126.xml"/><Relationship Id="rId12" Type="http://schemas.openxmlformats.org/officeDocument/2006/relationships/chart" Target="../charts/chart131.xml"/><Relationship Id="rId2" Type="http://schemas.openxmlformats.org/officeDocument/2006/relationships/chart" Target="../charts/chart12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5.xml"/><Relationship Id="rId11" Type="http://schemas.openxmlformats.org/officeDocument/2006/relationships/chart" Target="../charts/chart130.xml"/><Relationship Id="rId5" Type="http://schemas.openxmlformats.org/officeDocument/2006/relationships/chart" Target="../charts/chart124.xml"/><Relationship Id="rId15" Type="http://schemas.openxmlformats.org/officeDocument/2006/relationships/chart" Target="../charts/chart133.xml"/><Relationship Id="rId10" Type="http://schemas.openxmlformats.org/officeDocument/2006/relationships/chart" Target="../charts/chart129.xml"/><Relationship Id="rId4" Type="http://schemas.openxmlformats.org/officeDocument/2006/relationships/chart" Target="../charts/chart123.xml"/><Relationship Id="rId9" Type="http://schemas.openxmlformats.org/officeDocument/2006/relationships/chart" Target="../charts/chart128.xml"/><Relationship Id="rId1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0.xml"/><Relationship Id="rId13" Type="http://schemas.openxmlformats.org/officeDocument/2006/relationships/chart" Target="../charts/chart145.xml"/><Relationship Id="rId18" Type="http://schemas.openxmlformats.org/officeDocument/2006/relationships/image" Target="../media/image2.png"/><Relationship Id="rId3" Type="http://schemas.openxmlformats.org/officeDocument/2006/relationships/chart" Target="../charts/chart135.xml"/><Relationship Id="rId7" Type="http://schemas.openxmlformats.org/officeDocument/2006/relationships/chart" Target="../charts/chart139.xml"/><Relationship Id="rId12" Type="http://schemas.openxmlformats.org/officeDocument/2006/relationships/chart" Target="../charts/chart144.xml"/><Relationship Id="rId17" Type="http://schemas.openxmlformats.org/officeDocument/2006/relationships/chart" Target="../charts/chart148.xml"/><Relationship Id="rId2" Type="http://schemas.openxmlformats.org/officeDocument/2006/relationships/chart" Target="../charts/chart13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8.xml"/><Relationship Id="rId11" Type="http://schemas.openxmlformats.org/officeDocument/2006/relationships/chart" Target="../charts/chart143.xml"/><Relationship Id="rId5" Type="http://schemas.openxmlformats.org/officeDocument/2006/relationships/chart" Target="../charts/chart137.xml"/><Relationship Id="rId15" Type="http://schemas.openxmlformats.org/officeDocument/2006/relationships/chart" Target="../charts/chart147.xml"/><Relationship Id="rId10" Type="http://schemas.openxmlformats.org/officeDocument/2006/relationships/chart" Target="../charts/chart142.xml"/><Relationship Id="rId4" Type="http://schemas.openxmlformats.org/officeDocument/2006/relationships/chart" Target="../charts/chart136.xml"/><Relationship Id="rId9" Type="http://schemas.openxmlformats.org/officeDocument/2006/relationships/chart" Target="../charts/chart141.xml"/><Relationship Id="rId14" Type="http://schemas.openxmlformats.org/officeDocument/2006/relationships/chart" Target="../charts/chart14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5.xml"/><Relationship Id="rId13" Type="http://schemas.openxmlformats.org/officeDocument/2006/relationships/chart" Target="../charts/chart160.xml"/><Relationship Id="rId3" Type="http://schemas.openxmlformats.org/officeDocument/2006/relationships/chart" Target="../charts/chart150.xml"/><Relationship Id="rId7" Type="http://schemas.openxmlformats.org/officeDocument/2006/relationships/chart" Target="../charts/chart154.xml"/><Relationship Id="rId12" Type="http://schemas.openxmlformats.org/officeDocument/2006/relationships/chart" Target="../charts/chart159.xml"/><Relationship Id="rId2" Type="http://schemas.openxmlformats.org/officeDocument/2006/relationships/chart" Target="../charts/chart14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3.xml"/><Relationship Id="rId11" Type="http://schemas.openxmlformats.org/officeDocument/2006/relationships/chart" Target="../charts/chart158.xml"/><Relationship Id="rId5" Type="http://schemas.openxmlformats.org/officeDocument/2006/relationships/chart" Target="../charts/chart152.xml"/><Relationship Id="rId15" Type="http://schemas.openxmlformats.org/officeDocument/2006/relationships/chart" Target="../charts/chart161.xml"/><Relationship Id="rId10" Type="http://schemas.openxmlformats.org/officeDocument/2006/relationships/chart" Target="../charts/chart157.xml"/><Relationship Id="rId4" Type="http://schemas.openxmlformats.org/officeDocument/2006/relationships/chart" Target="../charts/chart151.xml"/><Relationship Id="rId9" Type="http://schemas.openxmlformats.org/officeDocument/2006/relationships/chart" Target="../charts/chart156.xml"/><Relationship Id="rId1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163.xml"/><Relationship Id="rId7" Type="http://schemas.openxmlformats.org/officeDocument/2006/relationships/chart" Target="../charts/chart166.xml"/><Relationship Id="rId2" Type="http://schemas.openxmlformats.org/officeDocument/2006/relationships/chart" Target="../charts/chart1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chart" Target="../charts/chart165.xml"/><Relationship Id="rId4" Type="http://schemas.openxmlformats.org/officeDocument/2006/relationships/chart" Target="../charts/chart16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3.xml"/><Relationship Id="rId3" Type="http://schemas.openxmlformats.org/officeDocument/2006/relationships/chart" Target="../charts/chart168.xml"/><Relationship Id="rId7" Type="http://schemas.openxmlformats.org/officeDocument/2006/relationships/chart" Target="../charts/chart172.xml"/><Relationship Id="rId12" Type="http://schemas.openxmlformats.org/officeDocument/2006/relationships/image" Target="../media/image2.png"/><Relationship Id="rId2" Type="http://schemas.openxmlformats.org/officeDocument/2006/relationships/chart" Target="../charts/chart16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71.xml"/><Relationship Id="rId11" Type="http://schemas.openxmlformats.org/officeDocument/2006/relationships/chart" Target="../charts/chart175.xml"/><Relationship Id="rId5" Type="http://schemas.openxmlformats.org/officeDocument/2006/relationships/chart" Target="../charts/chart170.xml"/><Relationship Id="rId10" Type="http://schemas.openxmlformats.org/officeDocument/2006/relationships/image" Target="../media/image1.png"/><Relationship Id="rId4" Type="http://schemas.openxmlformats.org/officeDocument/2006/relationships/chart" Target="../charts/chart169.xml"/><Relationship Id="rId9" Type="http://schemas.openxmlformats.org/officeDocument/2006/relationships/chart" Target="../charts/chart17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chart" Target="../charts/chart177.xml"/><Relationship Id="rId7" Type="http://schemas.openxmlformats.org/officeDocument/2006/relationships/chart" Target="../charts/chart181.xml"/><Relationship Id="rId2" Type="http://schemas.openxmlformats.org/officeDocument/2006/relationships/chart" Target="../charts/chart17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0.xml"/><Relationship Id="rId5" Type="http://schemas.openxmlformats.org/officeDocument/2006/relationships/chart" Target="../charts/chart179.xml"/><Relationship Id="rId10" Type="http://schemas.openxmlformats.org/officeDocument/2006/relationships/image" Target="../media/image2.png"/><Relationship Id="rId4" Type="http://schemas.openxmlformats.org/officeDocument/2006/relationships/chart" Target="../charts/chart178.xml"/><Relationship Id="rId9" Type="http://schemas.openxmlformats.org/officeDocument/2006/relationships/chart" Target="../charts/chart18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9.xml"/><Relationship Id="rId13" Type="http://schemas.openxmlformats.org/officeDocument/2006/relationships/chart" Target="../charts/chart194.xml"/><Relationship Id="rId3" Type="http://schemas.openxmlformats.org/officeDocument/2006/relationships/chart" Target="../charts/chart184.xml"/><Relationship Id="rId7" Type="http://schemas.openxmlformats.org/officeDocument/2006/relationships/chart" Target="../charts/chart188.xml"/><Relationship Id="rId12" Type="http://schemas.openxmlformats.org/officeDocument/2006/relationships/chart" Target="../charts/chart193.xml"/><Relationship Id="rId2" Type="http://schemas.openxmlformats.org/officeDocument/2006/relationships/chart" Target="../charts/chart18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7.xml"/><Relationship Id="rId11" Type="http://schemas.openxmlformats.org/officeDocument/2006/relationships/chart" Target="../charts/chart192.xml"/><Relationship Id="rId5" Type="http://schemas.openxmlformats.org/officeDocument/2006/relationships/chart" Target="../charts/chart186.xml"/><Relationship Id="rId15" Type="http://schemas.openxmlformats.org/officeDocument/2006/relationships/chart" Target="../charts/chart195.xml"/><Relationship Id="rId10" Type="http://schemas.openxmlformats.org/officeDocument/2006/relationships/chart" Target="../charts/chart191.xml"/><Relationship Id="rId4" Type="http://schemas.openxmlformats.org/officeDocument/2006/relationships/chart" Target="../charts/chart185.xml"/><Relationship Id="rId9" Type="http://schemas.openxmlformats.org/officeDocument/2006/relationships/chart" Target="../charts/chart190.xml"/><Relationship Id="rId1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02.xml"/><Relationship Id="rId13" Type="http://schemas.openxmlformats.org/officeDocument/2006/relationships/chart" Target="../charts/chart207.xml"/><Relationship Id="rId18" Type="http://schemas.openxmlformats.org/officeDocument/2006/relationships/image" Target="../media/image2.png"/><Relationship Id="rId3" Type="http://schemas.openxmlformats.org/officeDocument/2006/relationships/chart" Target="../charts/chart197.xml"/><Relationship Id="rId7" Type="http://schemas.openxmlformats.org/officeDocument/2006/relationships/chart" Target="../charts/chart201.xml"/><Relationship Id="rId12" Type="http://schemas.openxmlformats.org/officeDocument/2006/relationships/chart" Target="../charts/chart206.xml"/><Relationship Id="rId17" Type="http://schemas.openxmlformats.org/officeDocument/2006/relationships/chart" Target="../charts/chart210.xml"/><Relationship Id="rId2" Type="http://schemas.openxmlformats.org/officeDocument/2006/relationships/chart" Target="../charts/chart19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0.xml"/><Relationship Id="rId11" Type="http://schemas.openxmlformats.org/officeDocument/2006/relationships/chart" Target="../charts/chart205.xml"/><Relationship Id="rId5" Type="http://schemas.openxmlformats.org/officeDocument/2006/relationships/chart" Target="../charts/chart199.xml"/><Relationship Id="rId15" Type="http://schemas.openxmlformats.org/officeDocument/2006/relationships/chart" Target="../charts/chart209.xml"/><Relationship Id="rId10" Type="http://schemas.openxmlformats.org/officeDocument/2006/relationships/chart" Target="../charts/chart204.xml"/><Relationship Id="rId4" Type="http://schemas.openxmlformats.org/officeDocument/2006/relationships/chart" Target="../charts/chart198.xml"/><Relationship Id="rId9" Type="http://schemas.openxmlformats.org/officeDocument/2006/relationships/chart" Target="../charts/chart203.xml"/><Relationship Id="rId14" Type="http://schemas.openxmlformats.org/officeDocument/2006/relationships/chart" Target="../charts/chart20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9.xml"/><Relationship Id="rId5" Type="http://schemas.openxmlformats.org/officeDocument/2006/relationships/chart" Target="../charts/chart4.xml"/><Relationship Id="rId10" Type="http://schemas.openxmlformats.org/officeDocument/2006/relationships/image" Target="../media/image1.png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7.xml"/><Relationship Id="rId13" Type="http://schemas.openxmlformats.org/officeDocument/2006/relationships/chart" Target="../charts/chart222.xml"/><Relationship Id="rId18" Type="http://schemas.openxmlformats.org/officeDocument/2006/relationships/chart" Target="../charts/chart227.xml"/><Relationship Id="rId26" Type="http://schemas.openxmlformats.org/officeDocument/2006/relationships/chart" Target="../charts/chart234.xml"/><Relationship Id="rId3" Type="http://schemas.openxmlformats.org/officeDocument/2006/relationships/chart" Target="../charts/chart212.xml"/><Relationship Id="rId21" Type="http://schemas.openxmlformats.org/officeDocument/2006/relationships/chart" Target="../charts/chart230.xml"/><Relationship Id="rId7" Type="http://schemas.openxmlformats.org/officeDocument/2006/relationships/chart" Target="../charts/chart216.xml"/><Relationship Id="rId12" Type="http://schemas.openxmlformats.org/officeDocument/2006/relationships/chart" Target="../charts/chart221.xml"/><Relationship Id="rId17" Type="http://schemas.openxmlformats.org/officeDocument/2006/relationships/chart" Target="../charts/chart226.xml"/><Relationship Id="rId25" Type="http://schemas.openxmlformats.org/officeDocument/2006/relationships/image" Target="../media/image1.png"/><Relationship Id="rId2" Type="http://schemas.openxmlformats.org/officeDocument/2006/relationships/chart" Target="../charts/chart211.xml"/><Relationship Id="rId16" Type="http://schemas.openxmlformats.org/officeDocument/2006/relationships/chart" Target="../charts/chart225.xml"/><Relationship Id="rId20" Type="http://schemas.openxmlformats.org/officeDocument/2006/relationships/chart" Target="../charts/chart2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5.xml"/><Relationship Id="rId11" Type="http://schemas.openxmlformats.org/officeDocument/2006/relationships/chart" Target="../charts/chart220.xml"/><Relationship Id="rId24" Type="http://schemas.openxmlformats.org/officeDocument/2006/relationships/chart" Target="../charts/chart233.xml"/><Relationship Id="rId5" Type="http://schemas.openxmlformats.org/officeDocument/2006/relationships/chart" Target="../charts/chart214.xml"/><Relationship Id="rId15" Type="http://schemas.openxmlformats.org/officeDocument/2006/relationships/chart" Target="../charts/chart224.xml"/><Relationship Id="rId23" Type="http://schemas.openxmlformats.org/officeDocument/2006/relationships/chart" Target="../charts/chart232.xml"/><Relationship Id="rId10" Type="http://schemas.openxmlformats.org/officeDocument/2006/relationships/chart" Target="../charts/chart219.xml"/><Relationship Id="rId19" Type="http://schemas.openxmlformats.org/officeDocument/2006/relationships/chart" Target="../charts/chart228.xml"/><Relationship Id="rId4" Type="http://schemas.openxmlformats.org/officeDocument/2006/relationships/chart" Target="../charts/chart213.xml"/><Relationship Id="rId9" Type="http://schemas.openxmlformats.org/officeDocument/2006/relationships/chart" Target="../charts/chart218.xml"/><Relationship Id="rId14" Type="http://schemas.openxmlformats.org/officeDocument/2006/relationships/chart" Target="../charts/chart223.xml"/><Relationship Id="rId22" Type="http://schemas.openxmlformats.org/officeDocument/2006/relationships/chart" Target="../charts/chart23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13" Type="http://schemas.openxmlformats.org/officeDocument/2006/relationships/chart" Target="../charts/chart20.xml"/><Relationship Id="rId3" Type="http://schemas.openxmlformats.org/officeDocument/2006/relationships/chart" Target="../charts/chart11.xml"/><Relationship Id="rId7" Type="http://schemas.openxmlformats.org/officeDocument/2006/relationships/chart" Target="../charts/chart15.xml"/><Relationship Id="rId12" Type="http://schemas.openxmlformats.org/officeDocument/2006/relationships/image" Target="../media/image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.xml"/><Relationship Id="rId11" Type="http://schemas.openxmlformats.org/officeDocument/2006/relationships/chart" Target="../charts/chart19.xml"/><Relationship Id="rId5" Type="http://schemas.openxmlformats.org/officeDocument/2006/relationships/chart" Target="../charts/chart13.xml"/><Relationship Id="rId10" Type="http://schemas.openxmlformats.org/officeDocument/2006/relationships/chart" Target="../charts/chart18.xml"/><Relationship Id="rId4" Type="http://schemas.openxmlformats.org/officeDocument/2006/relationships/chart" Target="../charts/chart12.xml"/><Relationship Id="rId9" Type="http://schemas.openxmlformats.org/officeDocument/2006/relationships/chart" Target="../charts/char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13" Type="http://schemas.openxmlformats.org/officeDocument/2006/relationships/chart" Target="../charts/chart31.xml"/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12" Type="http://schemas.openxmlformats.org/officeDocument/2006/relationships/image" Target="../media/image1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11" Type="http://schemas.openxmlformats.org/officeDocument/2006/relationships/chart" Target="../charts/chart30.xml"/><Relationship Id="rId5" Type="http://schemas.openxmlformats.org/officeDocument/2006/relationships/chart" Target="../charts/chart24.xml"/><Relationship Id="rId10" Type="http://schemas.openxmlformats.org/officeDocument/2006/relationships/chart" Target="../charts/chart29.xml"/><Relationship Id="rId4" Type="http://schemas.openxmlformats.org/officeDocument/2006/relationships/chart" Target="../charts/chart23.xml"/><Relationship Id="rId9" Type="http://schemas.openxmlformats.org/officeDocument/2006/relationships/chart" Target="../charts/chart28.xml"/><Relationship Id="rId1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8.xml"/><Relationship Id="rId13" Type="http://schemas.openxmlformats.org/officeDocument/2006/relationships/chart" Target="../charts/chart43.xml"/><Relationship Id="rId3" Type="http://schemas.openxmlformats.org/officeDocument/2006/relationships/chart" Target="../charts/chart33.xml"/><Relationship Id="rId7" Type="http://schemas.openxmlformats.org/officeDocument/2006/relationships/chart" Target="../charts/chart37.xml"/><Relationship Id="rId12" Type="http://schemas.openxmlformats.org/officeDocument/2006/relationships/chart" Target="../charts/chart42.xml"/><Relationship Id="rId2" Type="http://schemas.openxmlformats.org/officeDocument/2006/relationships/chart" Target="../charts/chart3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6.xml"/><Relationship Id="rId11" Type="http://schemas.openxmlformats.org/officeDocument/2006/relationships/chart" Target="../charts/chart41.xml"/><Relationship Id="rId5" Type="http://schemas.openxmlformats.org/officeDocument/2006/relationships/chart" Target="../charts/chart35.xml"/><Relationship Id="rId15" Type="http://schemas.openxmlformats.org/officeDocument/2006/relationships/chart" Target="../charts/chart44.xml"/><Relationship Id="rId10" Type="http://schemas.openxmlformats.org/officeDocument/2006/relationships/chart" Target="../charts/chart40.xml"/><Relationship Id="rId4" Type="http://schemas.openxmlformats.org/officeDocument/2006/relationships/chart" Target="../charts/chart34.xml"/><Relationship Id="rId9" Type="http://schemas.openxmlformats.org/officeDocument/2006/relationships/chart" Target="../charts/chart39.xml"/><Relationship Id="rId1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1.xml"/><Relationship Id="rId13" Type="http://schemas.openxmlformats.org/officeDocument/2006/relationships/chart" Target="../charts/chart56.xml"/><Relationship Id="rId3" Type="http://schemas.openxmlformats.org/officeDocument/2006/relationships/chart" Target="../charts/chart46.xml"/><Relationship Id="rId7" Type="http://schemas.openxmlformats.org/officeDocument/2006/relationships/chart" Target="../charts/chart50.xml"/><Relationship Id="rId12" Type="http://schemas.openxmlformats.org/officeDocument/2006/relationships/chart" Target="../charts/chart55.xml"/><Relationship Id="rId2" Type="http://schemas.openxmlformats.org/officeDocument/2006/relationships/chart" Target="../charts/chart4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9.xml"/><Relationship Id="rId11" Type="http://schemas.openxmlformats.org/officeDocument/2006/relationships/chart" Target="../charts/chart54.xml"/><Relationship Id="rId5" Type="http://schemas.openxmlformats.org/officeDocument/2006/relationships/chart" Target="../charts/chart48.xml"/><Relationship Id="rId15" Type="http://schemas.openxmlformats.org/officeDocument/2006/relationships/chart" Target="../charts/chart57.xml"/><Relationship Id="rId10" Type="http://schemas.openxmlformats.org/officeDocument/2006/relationships/chart" Target="../charts/chart53.xml"/><Relationship Id="rId4" Type="http://schemas.openxmlformats.org/officeDocument/2006/relationships/chart" Target="../charts/chart47.xml"/><Relationship Id="rId9" Type="http://schemas.openxmlformats.org/officeDocument/2006/relationships/chart" Target="../charts/chart52.xml"/><Relationship Id="rId1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4.xml"/><Relationship Id="rId13" Type="http://schemas.openxmlformats.org/officeDocument/2006/relationships/chart" Target="../charts/chart69.xml"/><Relationship Id="rId3" Type="http://schemas.openxmlformats.org/officeDocument/2006/relationships/chart" Target="../charts/chart59.xml"/><Relationship Id="rId7" Type="http://schemas.openxmlformats.org/officeDocument/2006/relationships/chart" Target="../charts/chart63.xml"/><Relationship Id="rId12" Type="http://schemas.openxmlformats.org/officeDocument/2006/relationships/chart" Target="../charts/chart68.xml"/><Relationship Id="rId2" Type="http://schemas.openxmlformats.org/officeDocument/2006/relationships/chart" Target="../charts/chart5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2.xml"/><Relationship Id="rId11" Type="http://schemas.openxmlformats.org/officeDocument/2006/relationships/chart" Target="../charts/chart67.xml"/><Relationship Id="rId5" Type="http://schemas.openxmlformats.org/officeDocument/2006/relationships/chart" Target="../charts/chart61.xml"/><Relationship Id="rId15" Type="http://schemas.openxmlformats.org/officeDocument/2006/relationships/chart" Target="../charts/chart70.xml"/><Relationship Id="rId10" Type="http://schemas.openxmlformats.org/officeDocument/2006/relationships/chart" Target="../charts/chart66.xml"/><Relationship Id="rId4" Type="http://schemas.openxmlformats.org/officeDocument/2006/relationships/chart" Target="../charts/chart60.xml"/><Relationship Id="rId9" Type="http://schemas.openxmlformats.org/officeDocument/2006/relationships/chart" Target="../charts/chart65.xml"/><Relationship Id="rId1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7.xml"/><Relationship Id="rId13" Type="http://schemas.openxmlformats.org/officeDocument/2006/relationships/chart" Target="../charts/chart82.xml"/><Relationship Id="rId3" Type="http://schemas.openxmlformats.org/officeDocument/2006/relationships/chart" Target="../charts/chart72.xml"/><Relationship Id="rId7" Type="http://schemas.openxmlformats.org/officeDocument/2006/relationships/chart" Target="../charts/chart76.xml"/><Relationship Id="rId12" Type="http://schemas.openxmlformats.org/officeDocument/2006/relationships/chart" Target="../charts/chart81.xml"/><Relationship Id="rId2" Type="http://schemas.openxmlformats.org/officeDocument/2006/relationships/chart" Target="../charts/chart7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5.xml"/><Relationship Id="rId11" Type="http://schemas.openxmlformats.org/officeDocument/2006/relationships/chart" Target="../charts/chart80.xml"/><Relationship Id="rId5" Type="http://schemas.openxmlformats.org/officeDocument/2006/relationships/chart" Target="../charts/chart74.xml"/><Relationship Id="rId15" Type="http://schemas.openxmlformats.org/officeDocument/2006/relationships/chart" Target="../charts/chart83.xml"/><Relationship Id="rId10" Type="http://schemas.openxmlformats.org/officeDocument/2006/relationships/chart" Target="../charts/chart79.xml"/><Relationship Id="rId4" Type="http://schemas.openxmlformats.org/officeDocument/2006/relationships/chart" Target="../charts/chart73.xml"/><Relationship Id="rId9" Type="http://schemas.openxmlformats.org/officeDocument/2006/relationships/chart" Target="../charts/chart78.xml"/><Relationship Id="rId1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0.xml"/><Relationship Id="rId13" Type="http://schemas.openxmlformats.org/officeDocument/2006/relationships/chart" Target="../charts/chart95.xml"/><Relationship Id="rId18" Type="http://schemas.openxmlformats.org/officeDocument/2006/relationships/image" Target="../media/image2.png"/><Relationship Id="rId3" Type="http://schemas.openxmlformats.org/officeDocument/2006/relationships/chart" Target="../charts/chart85.xml"/><Relationship Id="rId7" Type="http://schemas.openxmlformats.org/officeDocument/2006/relationships/chart" Target="../charts/chart89.xml"/><Relationship Id="rId12" Type="http://schemas.openxmlformats.org/officeDocument/2006/relationships/chart" Target="../charts/chart94.xml"/><Relationship Id="rId17" Type="http://schemas.openxmlformats.org/officeDocument/2006/relationships/chart" Target="../charts/chart98.xml"/><Relationship Id="rId2" Type="http://schemas.openxmlformats.org/officeDocument/2006/relationships/chart" Target="../charts/chart8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8.xml"/><Relationship Id="rId11" Type="http://schemas.openxmlformats.org/officeDocument/2006/relationships/chart" Target="../charts/chart93.xml"/><Relationship Id="rId5" Type="http://schemas.openxmlformats.org/officeDocument/2006/relationships/chart" Target="../charts/chart87.xml"/><Relationship Id="rId15" Type="http://schemas.openxmlformats.org/officeDocument/2006/relationships/chart" Target="../charts/chart97.xml"/><Relationship Id="rId10" Type="http://schemas.openxmlformats.org/officeDocument/2006/relationships/chart" Target="../charts/chart92.xml"/><Relationship Id="rId4" Type="http://schemas.openxmlformats.org/officeDocument/2006/relationships/chart" Target="../charts/chart86.xml"/><Relationship Id="rId9" Type="http://schemas.openxmlformats.org/officeDocument/2006/relationships/chart" Target="../charts/chart91.xml"/><Relationship Id="rId14" Type="http://schemas.openxmlformats.org/officeDocument/2006/relationships/chart" Target="../charts/char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7CE9D6F-8BE1-4235-9A01-319FA93F56DD}"/>
              </a:ext>
            </a:extLst>
          </p:cNvPr>
          <p:cNvSpPr txBox="1"/>
          <p:nvPr/>
        </p:nvSpPr>
        <p:spPr>
          <a:xfrm>
            <a:off x="5266181" y="3345097"/>
            <a:ext cx="268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Numbers</a:t>
            </a:r>
            <a:r>
              <a:rPr lang="it-IT" b="1" dirty="0"/>
              <a:t> </a:t>
            </a:r>
            <a:r>
              <a:rPr lang="it-IT" b="1" dirty="0" err="1"/>
              <a:t>shown</a:t>
            </a:r>
            <a:r>
              <a:rPr lang="it-IT" b="1" dirty="0"/>
              <a:t> in </a:t>
            </a:r>
            <a:r>
              <a:rPr lang="it-IT" b="1" dirty="0" err="1"/>
              <a:t>graphs</a:t>
            </a:r>
            <a:endParaRPr lang="it-IT" b="1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CDB3ADDD-2629-4C14-AAE9-0E9D29C977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748536"/>
              </p:ext>
            </p:extLst>
          </p:nvPr>
        </p:nvGraphicFramePr>
        <p:xfrm>
          <a:off x="5136029" y="3714429"/>
          <a:ext cx="2954887" cy="2758678"/>
        </p:xfrm>
        <a:graphic>
          <a:graphicData uri="http://schemas.openxmlformats.org/drawingml/2006/table">
            <a:tbl>
              <a:tblPr/>
              <a:tblGrid>
                <a:gridCol w="778242">
                  <a:extLst>
                    <a:ext uri="{9D8B030D-6E8A-4147-A177-3AD203B41FA5}">
                      <a16:colId xmlns:a16="http://schemas.microsoft.com/office/drawing/2014/main" val="1440161762"/>
                    </a:ext>
                  </a:extLst>
                </a:gridCol>
                <a:gridCol w="2176645">
                  <a:extLst>
                    <a:ext uri="{9D8B030D-6E8A-4147-A177-3AD203B41FA5}">
                      <a16:colId xmlns:a16="http://schemas.microsoft.com/office/drawing/2014/main" val="124045935"/>
                    </a:ext>
                  </a:extLst>
                </a:gridCol>
              </a:tblGrid>
              <a:tr h="272496">
                <a:tc gridSpan="2"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1-3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26576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3901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hardly 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53003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not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25322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sometimes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35539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659819"/>
                  </a:ext>
                </a:extLst>
              </a:tr>
              <a:tr h="306214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789984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997146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almost always appropriate</a:t>
                      </a:r>
                      <a:endParaRPr lang="it-IT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58442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always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906684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7B7964A-E7CC-4073-910D-1E742598FF43}"/>
              </a:ext>
            </a:extLst>
          </p:cNvPr>
          <p:cNvSpPr txBox="1"/>
          <p:nvPr/>
        </p:nvSpPr>
        <p:spPr>
          <a:xfrm>
            <a:off x="697652" y="3334700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Numbers</a:t>
            </a:r>
            <a:r>
              <a:rPr lang="it-IT" b="1" dirty="0"/>
              <a:t> of </a:t>
            </a:r>
            <a:r>
              <a:rPr lang="it-IT" b="1" dirty="0" err="1"/>
              <a:t>questionnaire</a:t>
            </a:r>
            <a:endParaRPr lang="it-IT" b="1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A655D3D6-EBDA-47F8-A01F-56A29B14AA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71244"/>
              </p:ext>
            </p:extLst>
          </p:nvPr>
        </p:nvGraphicFramePr>
        <p:xfrm>
          <a:off x="1832716" y="3714429"/>
          <a:ext cx="3413123" cy="2622330"/>
        </p:xfrm>
        <a:graphic>
          <a:graphicData uri="http://schemas.openxmlformats.org/drawingml/2006/table">
            <a:tbl>
              <a:tblPr/>
              <a:tblGrid>
                <a:gridCol w="1101840">
                  <a:extLst>
                    <a:ext uri="{9D8B030D-6E8A-4147-A177-3AD203B41FA5}">
                      <a16:colId xmlns:a16="http://schemas.microsoft.com/office/drawing/2014/main" val="3440467486"/>
                    </a:ext>
                  </a:extLst>
                </a:gridCol>
                <a:gridCol w="2311283">
                  <a:extLst>
                    <a:ext uri="{9D8B030D-6E8A-4147-A177-3AD203B41FA5}">
                      <a16:colId xmlns:a16="http://schemas.microsoft.com/office/drawing/2014/main" val="1284352827"/>
                    </a:ext>
                  </a:extLst>
                </a:gridCol>
              </a:tblGrid>
              <a:tr h="26223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1-9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529182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295257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hardly 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951775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A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not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599889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sometimes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008017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243641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96185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576826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almost always appropriate</a:t>
                      </a:r>
                      <a:endParaRPr lang="it-IT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7204730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always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154015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9822F285-024A-4E61-A618-F2217C6EEC82}"/>
              </a:ext>
            </a:extLst>
          </p:cNvPr>
          <p:cNvSpPr txBox="1"/>
          <p:nvPr/>
        </p:nvSpPr>
        <p:spPr>
          <a:xfrm>
            <a:off x="937152" y="757590"/>
            <a:ext cx="4865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Methods</a:t>
            </a:r>
            <a:r>
              <a:rPr lang="it-IT" b="1" dirty="0"/>
              <a:t>: 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Graphs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made with Microsoft Excel ®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Histograms</a:t>
            </a:r>
            <a:r>
              <a:rPr lang="it-IT" dirty="0"/>
              <a:t> show </a:t>
            </a:r>
            <a:r>
              <a:rPr lang="it-IT" dirty="0" err="1"/>
              <a:t>mean</a:t>
            </a:r>
            <a:r>
              <a:rPr lang="it-IT" dirty="0"/>
              <a:t> ± SD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5F0C237-D276-4128-9230-A999E8854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756" y="4242016"/>
            <a:ext cx="1267081" cy="30777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5D778C7-F000-4FE7-A0A1-877652796AEA}"/>
              </a:ext>
            </a:extLst>
          </p:cNvPr>
          <p:cNvSpPr txBox="1"/>
          <p:nvPr/>
        </p:nvSpPr>
        <p:spPr>
          <a:xfrm>
            <a:off x="8428756" y="3885890"/>
            <a:ext cx="1750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 err="1"/>
              <a:t>Histogram</a:t>
            </a:r>
            <a:r>
              <a:rPr lang="it-IT" sz="1600" b="1" i="1" dirty="0"/>
              <a:t> </a:t>
            </a:r>
            <a:r>
              <a:rPr lang="it-IT" sz="1600" b="1" i="1" dirty="0" err="1"/>
              <a:t>legend</a:t>
            </a:r>
            <a:endParaRPr lang="it-IT" sz="1600" b="1" i="1" dirty="0"/>
          </a:p>
        </p:txBody>
      </p:sp>
    </p:spTree>
    <p:extLst>
      <p:ext uri="{BB962C8B-B14F-4D97-AF65-F5344CB8AC3E}">
        <p14:creationId xmlns:p14="http://schemas.microsoft.com/office/powerpoint/2010/main" val="429085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5DB58D37-5E53-4D5B-A8C5-5C9CDF9E27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225340"/>
              </p:ext>
            </p:extLst>
          </p:nvPr>
        </p:nvGraphicFramePr>
        <p:xfrm>
          <a:off x="1931311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D958C065-8288-4F3B-A19B-A2BA4BBEB5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596759"/>
              </p:ext>
            </p:extLst>
          </p:nvPr>
        </p:nvGraphicFramePr>
        <p:xfrm>
          <a:off x="3379174" y="2822573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8FE15350-8A75-4517-A306-2422DCA191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974287"/>
              </p:ext>
            </p:extLst>
          </p:nvPr>
        </p:nvGraphicFramePr>
        <p:xfrm>
          <a:off x="4764222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8959423-7F11-4C23-92B1-8A2C96EB90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220255"/>
              </p:ext>
            </p:extLst>
          </p:nvPr>
        </p:nvGraphicFramePr>
        <p:xfrm>
          <a:off x="6228924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9BE71E47-231C-4482-94FE-F2A06505C4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4049298"/>
              </p:ext>
            </p:extLst>
          </p:nvPr>
        </p:nvGraphicFramePr>
        <p:xfrm>
          <a:off x="7588851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7EC5708-D6C0-4619-BD7C-65CFF2CD37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869815"/>
              </p:ext>
            </p:extLst>
          </p:nvPr>
        </p:nvGraphicFramePr>
        <p:xfrm>
          <a:off x="9053553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2760C374-AD9F-4DD1-A220-00357B2C4E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913695"/>
              </p:ext>
            </p:extLst>
          </p:nvPr>
        </p:nvGraphicFramePr>
        <p:xfrm>
          <a:off x="1925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AC37863B-21AD-417D-8A0B-7A738F9CED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278467"/>
              </p:ext>
            </p:extLst>
          </p:nvPr>
        </p:nvGraphicFramePr>
        <p:xfrm>
          <a:off x="345472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B5625A15-3A2F-4265-90BD-C86DBDDB0D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291021"/>
              </p:ext>
            </p:extLst>
          </p:nvPr>
        </p:nvGraphicFramePr>
        <p:xfrm>
          <a:off x="4905539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25C92E6-FFC2-4549-8098-7088F5707B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3614808"/>
              </p:ext>
            </p:extLst>
          </p:nvPr>
        </p:nvGraphicFramePr>
        <p:xfrm>
          <a:off x="635677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B475116C-6874-483D-A208-585A2A0102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437660"/>
              </p:ext>
            </p:extLst>
          </p:nvPr>
        </p:nvGraphicFramePr>
        <p:xfrm>
          <a:off x="7766261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642BBC33-9281-4EC0-BDE7-90BF0C5C19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235598"/>
              </p:ext>
            </p:extLst>
          </p:nvPr>
        </p:nvGraphicFramePr>
        <p:xfrm>
          <a:off x="9187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DED71E-AF38-4462-9E64-9F1AD71D0E64}"/>
              </a:ext>
            </a:extLst>
          </p:cNvPr>
          <p:cNvSpPr txBox="1"/>
          <p:nvPr/>
        </p:nvSpPr>
        <p:spPr>
          <a:xfrm>
            <a:off x="1020461" y="368825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5DF4DEB-D997-441D-A324-D4B2F2E35D73}"/>
              </a:ext>
            </a:extLst>
          </p:cNvPr>
          <p:cNvSpPr txBox="1"/>
          <p:nvPr/>
        </p:nvSpPr>
        <p:spPr>
          <a:xfrm>
            <a:off x="926245" y="531682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C0422EF1-9E2A-4E69-AF3A-8819F1B96D63}"/>
              </a:ext>
            </a:extLst>
          </p:cNvPr>
          <p:cNvSpPr/>
          <p:nvPr/>
        </p:nvSpPr>
        <p:spPr>
          <a:xfrm>
            <a:off x="1631523" y="330352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78968C7E-821A-4916-ADA7-56BEE311B4EA}"/>
              </a:ext>
            </a:extLst>
          </p:cNvPr>
          <p:cNvSpPr/>
          <p:nvPr/>
        </p:nvSpPr>
        <p:spPr>
          <a:xfrm>
            <a:off x="1660041" y="497667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18217258-1D2A-4CC5-B9CF-0E0C5E3E93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3871" y="2974659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2C962A92-DB53-4282-98DA-F19CEC3893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621410"/>
              </p:ext>
            </p:extLst>
          </p:nvPr>
        </p:nvGraphicFramePr>
        <p:xfrm>
          <a:off x="1388621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1304502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4AD0BA8-4611-477B-83CC-AF081388AC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254403"/>
              </p:ext>
            </p:extLst>
          </p:nvPr>
        </p:nvGraphicFramePr>
        <p:xfrm>
          <a:off x="249622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90048AF9-A914-4905-80C6-6FA7B31234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2295215"/>
              </p:ext>
            </p:extLst>
          </p:nvPr>
        </p:nvGraphicFramePr>
        <p:xfrm>
          <a:off x="453457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46052FC-B4B9-4FDB-89B8-78B7321C2D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331608"/>
              </p:ext>
            </p:extLst>
          </p:nvPr>
        </p:nvGraphicFramePr>
        <p:xfrm>
          <a:off x="657292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858D78D-91B7-4D31-B46D-207373800C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8975792"/>
              </p:ext>
            </p:extLst>
          </p:nvPr>
        </p:nvGraphicFramePr>
        <p:xfrm>
          <a:off x="861127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62CD901D-F4D6-459E-9C1F-9673FF8C12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108680"/>
              </p:ext>
            </p:extLst>
          </p:nvPr>
        </p:nvGraphicFramePr>
        <p:xfrm>
          <a:off x="249622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CD06F4CF-ED41-42A6-9850-C96CB1E4D3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027863"/>
              </p:ext>
            </p:extLst>
          </p:nvPr>
        </p:nvGraphicFramePr>
        <p:xfrm>
          <a:off x="453457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BE5CE16D-AE22-422D-BB1A-CA2F5ED3CB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129152"/>
              </p:ext>
            </p:extLst>
          </p:nvPr>
        </p:nvGraphicFramePr>
        <p:xfrm>
          <a:off x="657292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C041DB1E-3899-4DAE-A94F-C26288AB30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4539"/>
              </p:ext>
            </p:extLst>
          </p:nvPr>
        </p:nvGraphicFramePr>
        <p:xfrm>
          <a:off x="861127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2D0AFAB-2C80-4903-A932-04C5B74079A7}"/>
              </a:ext>
            </a:extLst>
          </p:cNvPr>
          <p:cNvSpPr txBox="1"/>
          <p:nvPr/>
        </p:nvSpPr>
        <p:spPr>
          <a:xfrm>
            <a:off x="1092274" y="3728014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F9CE4B3-8A75-47BB-9B2F-C94AD2655752}"/>
              </a:ext>
            </a:extLst>
          </p:cNvPr>
          <p:cNvSpPr txBox="1"/>
          <p:nvPr/>
        </p:nvSpPr>
        <p:spPr>
          <a:xfrm>
            <a:off x="998058" y="5356582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4F1FB679-F3AC-445F-85AA-8CDB6B08705E}"/>
              </a:ext>
            </a:extLst>
          </p:cNvPr>
          <p:cNvSpPr/>
          <p:nvPr/>
        </p:nvSpPr>
        <p:spPr>
          <a:xfrm>
            <a:off x="1703336" y="334328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quadra aperta 14">
            <a:extLst>
              <a:ext uri="{FF2B5EF4-FFF2-40B4-BE49-F238E27FC236}">
                <a16:creationId xmlns:a16="http://schemas.microsoft.com/office/drawing/2014/main" id="{8F766E17-E1CE-4455-861B-FEDEE80EE44B}"/>
              </a:ext>
            </a:extLst>
          </p:cNvPr>
          <p:cNvSpPr/>
          <p:nvPr/>
        </p:nvSpPr>
        <p:spPr>
          <a:xfrm>
            <a:off x="1731854" y="501642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9133A1F-901C-4D7B-B64E-D490DBF15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684" y="3014415"/>
            <a:ext cx="1267081" cy="307777"/>
          </a:xfrm>
          <a:prstGeom prst="rect">
            <a:avLst/>
          </a:prstGeom>
        </p:spPr>
      </p:pic>
      <p:graphicFrame>
        <p:nvGraphicFramePr>
          <p:cNvPr id="18" name="Chart 1" title="Grafico">
            <a:extLst>
              <a:ext uri="{FF2B5EF4-FFF2-40B4-BE49-F238E27FC236}">
                <a16:creationId xmlns:a16="http://schemas.microsoft.com/office/drawing/2014/main" id="{E241B13A-F53E-4089-9644-3ECADFEE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491354"/>
              </p:ext>
            </p:extLst>
          </p:nvPr>
        </p:nvGraphicFramePr>
        <p:xfrm>
          <a:off x="1572246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2732797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F388D26-E0D5-41AB-B818-66D8DF4FD7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843505"/>
              </p:ext>
            </p:extLst>
          </p:nvPr>
        </p:nvGraphicFramePr>
        <p:xfrm>
          <a:off x="1998224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A827D79-8A5A-44EF-A893-5863BF357A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807738"/>
              </p:ext>
            </p:extLst>
          </p:nvPr>
        </p:nvGraphicFramePr>
        <p:xfrm>
          <a:off x="3459624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275C7678-DEC0-41CF-995D-F490D5B9D6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347288"/>
              </p:ext>
            </p:extLst>
          </p:nvPr>
        </p:nvGraphicFramePr>
        <p:xfrm>
          <a:off x="4850623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4368AEE7-3788-4014-8F25-14C9B7306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204950"/>
              </p:ext>
            </p:extLst>
          </p:nvPr>
        </p:nvGraphicFramePr>
        <p:xfrm>
          <a:off x="6303141" y="3139351"/>
          <a:ext cx="1883470" cy="2579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97CF9B73-8F37-453D-9532-4D65ED70C1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756628"/>
              </p:ext>
            </p:extLst>
          </p:nvPr>
        </p:nvGraphicFramePr>
        <p:xfrm>
          <a:off x="7703022" y="3139351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9B7A0D4-9E4A-4C04-9F42-78A860CB82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944554"/>
              </p:ext>
            </p:extLst>
          </p:nvPr>
        </p:nvGraphicFramePr>
        <p:xfrm>
          <a:off x="9079006" y="3112885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37AEFC87-FAE9-4A77-AFC8-66995C63C3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255854"/>
              </p:ext>
            </p:extLst>
          </p:nvPr>
        </p:nvGraphicFramePr>
        <p:xfrm>
          <a:off x="1885766" y="4811149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F32F01EF-F5B5-4006-84F6-92937E8A48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983499"/>
              </p:ext>
            </p:extLst>
          </p:nvPr>
        </p:nvGraphicFramePr>
        <p:xfrm>
          <a:off x="3474639" y="4837344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0166348E-13E6-45DB-A2B3-3ADFD310F0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141969"/>
              </p:ext>
            </p:extLst>
          </p:nvPr>
        </p:nvGraphicFramePr>
        <p:xfrm>
          <a:off x="4850623" y="4856505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34BC3A18-5E17-4D14-8E48-3EAC95BEFF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534910"/>
              </p:ext>
            </p:extLst>
          </p:nvPr>
        </p:nvGraphicFramePr>
        <p:xfrm>
          <a:off x="6278252" y="4783234"/>
          <a:ext cx="1883470" cy="2197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320248E7-89FE-48EB-8838-D89B784B44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120853"/>
              </p:ext>
            </p:extLst>
          </p:nvPr>
        </p:nvGraphicFramePr>
        <p:xfrm>
          <a:off x="7703022" y="4783234"/>
          <a:ext cx="1911218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0" name="Grafico 19">
            <a:extLst>
              <a:ext uri="{FF2B5EF4-FFF2-40B4-BE49-F238E27FC236}">
                <a16:creationId xmlns:a16="http://schemas.microsoft.com/office/drawing/2014/main" id="{765B6B89-3B41-41BB-8CD8-C33D747A21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412258"/>
              </p:ext>
            </p:extLst>
          </p:nvPr>
        </p:nvGraphicFramePr>
        <p:xfrm>
          <a:off x="9099017" y="4760683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963541B-1255-40F4-A40E-3AD3296AB902}"/>
              </a:ext>
            </a:extLst>
          </p:cNvPr>
          <p:cNvSpPr txBox="1"/>
          <p:nvPr/>
        </p:nvSpPr>
        <p:spPr>
          <a:xfrm>
            <a:off x="661682" y="414259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2AA493D-22D8-487D-809A-9554BE392D7D}"/>
              </a:ext>
            </a:extLst>
          </p:cNvPr>
          <p:cNvSpPr txBox="1"/>
          <p:nvPr/>
        </p:nvSpPr>
        <p:spPr>
          <a:xfrm>
            <a:off x="567466" y="577116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3" name="Parentesi quadra aperta 22">
            <a:extLst>
              <a:ext uri="{FF2B5EF4-FFF2-40B4-BE49-F238E27FC236}">
                <a16:creationId xmlns:a16="http://schemas.microsoft.com/office/drawing/2014/main" id="{662DB0B4-760A-48D2-B26E-089935EBFAE8}"/>
              </a:ext>
            </a:extLst>
          </p:cNvPr>
          <p:cNvSpPr/>
          <p:nvPr/>
        </p:nvSpPr>
        <p:spPr>
          <a:xfrm>
            <a:off x="1272744" y="375786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Parentesi quadra aperta 23">
            <a:extLst>
              <a:ext uri="{FF2B5EF4-FFF2-40B4-BE49-F238E27FC236}">
                <a16:creationId xmlns:a16="http://schemas.microsoft.com/office/drawing/2014/main" id="{C35EA41B-7350-48AB-AC62-7708729E8869}"/>
              </a:ext>
            </a:extLst>
          </p:cNvPr>
          <p:cNvSpPr/>
          <p:nvPr/>
        </p:nvSpPr>
        <p:spPr>
          <a:xfrm>
            <a:off x="1301262" y="543101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A246B543-0A2A-4BDF-904E-7D453B1B78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5092" y="3429000"/>
            <a:ext cx="1267081" cy="307777"/>
          </a:xfrm>
          <a:prstGeom prst="rect">
            <a:avLst/>
          </a:prstGeom>
        </p:spPr>
      </p:pic>
      <p:graphicFrame>
        <p:nvGraphicFramePr>
          <p:cNvPr id="28" name="Chart 1" title="Grafico">
            <a:extLst>
              <a:ext uri="{FF2B5EF4-FFF2-40B4-BE49-F238E27FC236}">
                <a16:creationId xmlns:a16="http://schemas.microsoft.com/office/drawing/2014/main" id="{051F3CAE-2E5A-4B12-A4AF-53928C4A9A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429479"/>
              </p:ext>
            </p:extLst>
          </p:nvPr>
        </p:nvGraphicFramePr>
        <p:xfrm>
          <a:off x="1272338" y="115672"/>
          <a:ext cx="9875081" cy="349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9" name="Immagine 28">
            <a:extLst>
              <a:ext uri="{FF2B5EF4-FFF2-40B4-BE49-F238E27FC236}">
                <a16:creationId xmlns:a16="http://schemas.microsoft.com/office/drawing/2014/main" id="{29338059-9174-4CE9-835E-CBBE152D848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30372" y="66823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44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ABAE1040-EB9E-4CBB-BB86-8D79A2617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196650"/>
              </p:ext>
            </p:extLst>
          </p:nvPr>
        </p:nvGraphicFramePr>
        <p:xfrm>
          <a:off x="1456689" y="2586962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9D7C5B7-A42D-4222-A49B-F9CD2BAA4D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451595"/>
              </p:ext>
            </p:extLst>
          </p:nvPr>
        </p:nvGraphicFramePr>
        <p:xfrm>
          <a:off x="2762572" y="2625136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63BEB84-569B-4CB4-88A1-6946FA69FA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708596"/>
              </p:ext>
            </p:extLst>
          </p:nvPr>
        </p:nvGraphicFramePr>
        <p:xfrm>
          <a:off x="5493626" y="2597840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F9A50D22-8029-4CC6-AE16-C22DCFC970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789104"/>
              </p:ext>
            </p:extLst>
          </p:nvPr>
        </p:nvGraphicFramePr>
        <p:xfrm>
          <a:off x="6691479" y="2586962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35C583B4-D454-4685-A376-E5E535BEA9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46684"/>
              </p:ext>
            </p:extLst>
          </p:nvPr>
        </p:nvGraphicFramePr>
        <p:xfrm>
          <a:off x="7917836" y="2597840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A59B6AB-5D93-4A0D-9A1C-7EF1499EEE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9505818"/>
              </p:ext>
            </p:extLst>
          </p:nvPr>
        </p:nvGraphicFramePr>
        <p:xfrm>
          <a:off x="9326573" y="2584193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0C195E7-A6DD-407A-AC26-5FE5FBF9DA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079021"/>
              </p:ext>
            </p:extLst>
          </p:nvPr>
        </p:nvGraphicFramePr>
        <p:xfrm>
          <a:off x="4147980" y="2625136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FFF7589F-8823-4D63-8D5C-2A411B999B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9942530"/>
              </p:ext>
            </p:extLst>
          </p:nvPr>
        </p:nvGraphicFramePr>
        <p:xfrm>
          <a:off x="1371419" y="3798277"/>
          <a:ext cx="1531473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67305028-AC7D-4DE9-99F9-D58EFC6D8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491480"/>
              </p:ext>
            </p:extLst>
          </p:nvPr>
        </p:nvGraphicFramePr>
        <p:xfrm>
          <a:off x="2756941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7506842-82D3-4032-90C5-3EBB51C625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71378"/>
              </p:ext>
            </p:extLst>
          </p:nvPr>
        </p:nvGraphicFramePr>
        <p:xfrm>
          <a:off x="5484687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1E81D985-2345-4316-B6C1-D447D76842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472152"/>
              </p:ext>
            </p:extLst>
          </p:nvPr>
        </p:nvGraphicFramePr>
        <p:xfrm>
          <a:off x="6719982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4C9C83F-7B31-431C-9768-DAA8779CC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800024"/>
              </p:ext>
            </p:extLst>
          </p:nvPr>
        </p:nvGraphicFramePr>
        <p:xfrm>
          <a:off x="7932111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FB5A4A87-2A66-40C1-BAB5-5D77DA4FB4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630824"/>
              </p:ext>
            </p:extLst>
          </p:nvPr>
        </p:nvGraphicFramePr>
        <p:xfrm>
          <a:off x="9317633" y="3727939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BA50760D-9CD9-4C06-8D90-5791CC1CC7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290327"/>
              </p:ext>
            </p:extLst>
          </p:nvPr>
        </p:nvGraphicFramePr>
        <p:xfrm>
          <a:off x="4093827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CD3401F-4FC4-4F90-9B18-AF76E7A8D02E}"/>
              </a:ext>
            </a:extLst>
          </p:cNvPr>
          <p:cNvSpPr txBox="1"/>
          <p:nvPr/>
        </p:nvSpPr>
        <p:spPr>
          <a:xfrm>
            <a:off x="410928" y="331143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9BF1D6C-5BA1-436D-8024-4E1F6BCBB84B}"/>
              </a:ext>
            </a:extLst>
          </p:cNvPr>
          <p:cNvSpPr txBox="1"/>
          <p:nvPr/>
        </p:nvSpPr>
        <p:spPr>
          <a:xfrm>
            <a:off x="316712" y="494000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B220E8CC-DE68-40B7-B987-030AA0B1B96C}"/>
              </a:ext>
            </a:extLst>
          </p:cNvPr>
          <p:cNvSpPr/>
          <p:nvPr/>
        </p:nvSpPr>
        <p:spPr>
          <a:xfrm>
            <a:off x="1021990" y="292670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39B74C3A-5F75-415A-9E26-18F9AD81FF49}"/>
              </a:ext>
            </a:extLst>
          </p:cNvPr>
          <p:cNvSpPr/>
          <p:nvPr/>
        </p:nvSpPr>
        <p:spPr>
          <a:xfrm>
            <a:off x="1050508" y="459985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1EDA3ED9-564C-4994-9DB0-7C65BF34402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4338" y="2597840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96A4D4FA-1229-4228-B803-A76E69A00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340970"/>
              </p:ext>
            </p:extLst>
          </p:nvPr>
        </p:nvGraphicFramePr>
        <p:xfrm>
          <a:off x="1281504" y="0"/>
          <a:ext cx="9460615" cy="307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B3AB147E-F54F-479E-9ADC-049251B002D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82231" y="574793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6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74836477-68AD-4FA8-9842-0E186B55E2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1225415"/>
              </p:ext>
            </p:extLst>
          </p:nvPr>
        </p:nvGraphicFramePr>
        <p:xfrm>
          <a:off x="613729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FFD01AF-FBD2-4C0C-80A4-4F086691D3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649771"/>
              </p:ext>
            </p:extLst>
          </p:nvPr>
        </p:nvGraphicFramePr>
        <p:xfrm>
          <a:off x="2371837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B2C91984-E4FC-4263-8D2D-0D5CCC8FFD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832458"/>
              </p:ext>
            </p:extLst>
          </p:nvPr>
        </p:nvGraphicFramePr>
        <p:xfrm>
          <a:off x="4129945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D805E381-2110-490C-B007-AA5A66CD4E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1027752"/>
              </p:ext>
            </p:extLst>
          </p:nvPr>
        </p:nvGraphicFramePr>
        <p:xfrm>
          <a:off x="5963652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E1413238-E956-4828-9653-548EFE26BA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243816"/>
              </p:ext>
            </p:extLst>
          </p:nvPr>
        </p:nvGraphicFramePr>
        <p:xfrm>
          <a:off x="7646161" y="3390526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18E2C43E-E9FD-42BC-9F2C-212DE14B5E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631267"/>
              </p:ext>
            </p:extLst>
          </p:nvPr>
        </p:nvGraphicFramePr>
        <p:xfrm>
          <a:off x="9404269" y="3429000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B8F08BDF-7295-499E-8C3D-CA3CAA42D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667811"/>
              </p:ext>
            </p:extLst>
          </p:nvPr>
        </p:nvGraphicFramePr>
        <p:xfrm>
          <a:off x="841128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CD2D1FEF-6C1F-4EDE-9877-2126BD3C04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9851091"/>
              </p:ext>
            </p:extLst>
          </p:nvPr>
        </p:nvGraphicFramePr>
        <p:xfrm>
          <a:off x="2555390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9E983FC-351F-409C-801F-AF7B15A47A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668766"/>
              </p:ext>
            </p:extLst>
          </p:nvPr>
        </p:nvGraphicFramePr>
        <p:xfrm>
          <a:off x="4387644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54C1518-8E5D-441B-8791-2AFE881EB3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24080"/>
              </p:ext>
            </p:extLst>
          </p:nvPr>
        </p:nvGraphicFramePr>
        <p:xfrm>
          <a:off x="6205838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BD053361-13E7-4724-A82C-2DA65808EF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041725"/>
              </p:ext>
            </p:extLst>
          </p:nvPr>
        </p:nvGraphicFramePr>
        <p:xfrm>
          <a:off x="7920463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AF537BD4-286B-41E9-AA9F-129028F9BB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727511"/>
              </p:ext>
            </p:extLst>
          </p:nvPr>
        </p:nvGraphicFramePr>
        <p:xfrm>
          <a:off x="9602972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E0CFA8A-84B7-4373-A39F-366D66A9930F}"/>
              </a:ext>
            </a:extLst>
          </p:cNvPr>
          <p:cNvSpPr txBox="1"/>
          <p:nvPr/>
        </p:nvSpPr>
        <p:spPr>
          <a:xfrm>
            <a:off x="68899" y="410412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2C5478C-7A14-4868-87EB-0E2BD768F01A}"/>
              </a:ext>
            </a:extLst>
          </p:cNvPr>
          <p:cNvSpPr txBox="1"/>
          <p:nvPr/>
        </p:nvSpPr>
        <p:spPr>
          <a:xfrm>
            <a:off x="-41503" y="542857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D2428F0B-51CE-4EF7-A677-E65577E1FB19}"/>
              </a:ext>
            </a:extLst>
          </p:cNvPr>
          <p:cNvSpPr/>
          <p:nvPr/>
        </p:nvSpPr>
        <p:spPr>
          <a:xfrm>
            <a:off x="679961" y="371939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0EB39909-94AE-4010-9AF2-438176FE05C4}"/>
              </a:ext>
            </a:extLst>
          </p:cNvPr>
          <p:cNvSpPr/>
          <p:nvPr/>
        </p:nvSpPr>
        <p:spPr>
          <a:xfrm>
            <a:off x="692293" y="508841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A2257DA6-BEA5-4193-8DFD-9280B88443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5702" y="3236637"/>
            <a:ext cx="1267081" cy="307777"/>
          </a:xfrm>
          <a:prstGeom prst="rect">
            <a:avLst/>
          </a:prstGeom>
        </p:spPr>
      </p:pic>
      <p:graphicFrame>
        <p:nvGraphicFramePr>
          <p:cNvPr id="23" name="Chart 1" title="Grafico">
            <a:extLst>
              <a:ext uri="{FF2B5EF4-FFF2-40B4-BE49-F238E27FC236}">
                <a16:creationId xmlns:a16="http://schemas.microsoft.com/office/drawing/2014/main" id="{56AFD11B-CEE1-4102-8645-A9BEA9C33F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566278"/>
              </p:ext>
            </p:extLst>
          </p:nvPr>
        </p:nvGraphicFramePr>
        <p:xfrm>
          <a:off x="266535" y="257801"/>
          <a:ext cx="11523704" cy="3301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9E9D2990-5ED8-45C0-98F0-E9FDBBCB2D4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62174" y="447141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64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7914C5B-E02E-4FD6-9B70-FDFAECB8FF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249115"/>
              </p:ext>
            </p:extLst>
          </p:nvPr>
        </p:nvGraphicFramePr>
        <p:xfrm>
          <a:off x="3240753" y="243209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DF69735-8008-4DD8-872D-210544E77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048915"/>
              </p:ext>
            </p:extLst>
          </p:nvPr>
        </p:nvGraphicFramePr>
        <p:xfrm>
          <a:off x="7642475" y="243209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BAC30136-8494-462F-B62E-35A0638739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280524"/>
              </p:ext>
            </p:extLst>
          </p:nvPr>
        </p:nvGraphicFramePr>
        <p:xfrm>
          <a:off x="324075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3A45018-8B22-458E-9F3C-5EFFE258F1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940554"/>
              </p:ext>
            </p:extLst>
          </p:nvPr>
        </p:nvGraphicFramePr>
        <p:xfrm>
          <a:off x="775501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CA177F1-6DFF-457F-8C25-A8E5FC50139D}"/>
              </a:ext>
            </a:extLst>
          </p:cNvPr>
          <p:cNvSpPr txBox="1"/>
          <p:nvPr/>
        </p:nvSpPr>
        <p:spPr>
          <a:xfrm>
            <a:off x="2280262" y="3718513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EFE45B-98A0-4B52-942A-EC485CA143B9}"/>
              </a:ext>
            </a:extLst>
          </p:cNvPr>
          <p:cNvSpPr txBox="1"/>
          <p:nvPr/>
        </p:nvSpPr>
        <p:spPr>
          <a:xfrm>
            <a:off x="2186046" y="5347081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1" name="Parentesi quadra aperta 10">
            <a:extLst>
              <a:ext uri="{FF2B5EF4-FFF2-40B4-BE49-F238E27FC236}">
                <a16:creationId xmlns:a16="http://schemas.microsoft.com/office/drawing/2014/main" id="{6491E8EC-2BF4-411B-8DC5-505E8EC93DEF}"/>
              </a:ext>
            </a:extLst>
          </p:cNvPr>
          <p:cNvSpPr/>
          <p:nvPr/>
        </p:nvSpPr>
        <p:spPr>
          <a:xfrm>
            <a:off x="2891324" y="333377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Parentesi quadra aperta 11">
            <a:extLst>
              <a:ext uri="{FF2B5EF4-FFF2-40B4-BE49-F238E27FC236}">
                <a16:creationId xmlns:a16="http://schemas.microsoft.com/office/drawing/2014/main" id="{21243F5B-B6A7-4FD5-9CA1-1C8ABDC9ABBF}"/>
              </a:ext>
            </a:extLst>
          </p:cNvPr>
          <p:cNvSpPr/>
          <p:nvPr/>
        </p:nvSpPr>
        <p:spPr>
          <a:xfrm>
            <a:off x="2919842" y="500692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E19D89D-E50F-42D6-AC45-4EAAA388B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3672" y="3004914"/>
            <a:ext cx="1267081" cy="307777"/>
          </a:xfrm>
          <a:prstGeom prst="rect">
            <a:avLst/>
          </a:prstGeom>
        </p:spPr>
      </p:pic>
      <p:graphicFrame>
        <p:nvGraphicFramePr>
          <p:cNvPr id="15" name="Chart 1" title="Grafico">
            <a:extLst>
              <a:ext uri="{FF2B5EF4-FFF2-40B4-BE49-F238E27FC236}">
                <a16:creationId xmlns:a16="http://schemas.microsoft.com/office/drawing/2014/main" id="{BE6D76B5-AA06-48A6-9600-5D4FD51B46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136313"/>
              </p:ext>
            </p:extLst>
          </p:nvPr>
        </p:nvGraphicFramePr>
        <p:xfrm>
          <a:off x="1558940" y="109761"/>
          <a:ext cx="9324975" cy="2993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6" name="Immagine 15">
            <a:extLst>
              <a:ext uri="{FF2B5EF4-FFF2-40B4-BE49-F238E27FC236}">
                <a16:creationId xmlns:a16="http://schemas.microsoft.com/office/drawing/2014/main" id="{CEF020C2-CD24-4893-964F-9F7E000E0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5544" y="685096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56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2FC6F5A-EB40-47DF-8154-EB0B9C81CA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403731"/>
              </p:ext>
            </p:extLst>
          </p:nvPr>
        </p:nvGraphicFramePr>
        <p:xfrm>
          <a:off x="4024465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89F8830-A976-48A8-A878-0D3D25B416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676007"/>
              </p:ext>
            </p:extLst>
          </p:nvPr>
        </p:nvGraphicFramePr>
        <p:xfrm>
          <a:off x="6460381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7842A32F-FD19-4A4F-9747-753A2E0744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568287"/>
              </p:ext>
            </p:extLst>
          </p:nvPr>
        </p:nvGraphicFramePr>
        <p:xfrm>
          <a:off x="9015565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CD0B413-79AB-4697-B09F-BCEF2FEBF0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063967"/>
              </p:ext>
            </p:extLst>
          </p:nvPr>
        </p:nvGraphicFramePr>
        <p:xfrm>
          <a:off x="1588550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C9434CF-AD75-46C5-AE4E-A122F07D20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225825"/>
              </p:ext>
            </p:extLst>
          </p:nvPr>
        </p:nvGraphicFramePr>
        <p:xfrm>
          <a:off x="4048930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69D4E0B1-77A8-4F11-89FD-3C1328DA13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337345"/>
              </p:ext>
            </p:extLst>
          </p:nvPr>
        </p:nvGraphicFramePr>
        <p:xfrm>
          <a:off x="6532759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FB4DD79B-F81A-4776-A974-2956BF77E7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329073"/>
              </p:ext>
            </p:extLst>
          </p:nvPr>
        </p:nvGraphicFramePr>
        <p:xfrm>
          <a:off x="9160321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D14BA41E-3DCF-4A8A-92B3-96AB571329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877701"/>
              </p:ext>
            </p:extLst>
          </p:nvPr>
        </p:nvGraphicFramePr>
        <p:xfrm>
          <a:off x="1638502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D2C2BA6-CAC1-4473-A54F-850A7EA812A7}"/>
              </a:ext>
            </a:extLst>
          </p:cNvPr>
          <p:cNvSpPr txBox="1"/>
          <p:nvPr/>
        </p:nvSpPr>
        <p:spPr>
          <a:xfrm>
            <a:off x="1045197" y="37545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511DFE5-F6F3-4064-9609-4587BD2715B4}"/>
              </a:ext>
            </a:extLst>
          </p:cNvPr>
          <p:cNvSpPr txBox="1"/>
          <p:nvPr/>
        </p:nvSpPr>
        <p:spPr>
          <a:xfrm>
            <a:off x="950981" y="53830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46152394-59AB-4794-9A02-7F7DD6E9CE08}"/>
              </a:ext>
            </a:extLst>
          </p:cNvPr>
          <p:cNvSpPr/>
          <p:nvPr/>
        </p:nvSpPr>
        <p:spPr>
          <a:xfrm>
            <a:off x="1656259" y="33697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quadra aperta 14">
            <a:extLst>
              <a:ext uri="{FF2B5EF4-FFF2-40B4-BE49-F238E27FC236}">
                <a16:creationId xmlns:a16="http://schemas.microsoft.com/office/drawing/2014/main" id="{0D2016C5-30E0-42FA-AB8A-1922038C57D2}"/>
              </a:ext>
            </a:extLst>
          </p:cNvPr>
          <p:cNvSpPr/>
          <p:nvPr/>
        </p:nvSpPr>
        <p:spPr>
          <a:xfrm>
            <a:off x="1684777" y="50429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EB49C1C-E272-4955-9C19-39898FEC4E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8607" y="3040919"/>
            <a:ext cx="1267081" cy="307777"/>
          </a:xfrm>
          <a:prstGeom prst="rect">
            <a:avLst/>
          </a:prstGeom>
        </p:spPr>
      </p:pic>
      <p:graphicFrame>
        <p:nvGraphicFramePr>
          <p:cNvPr id="18" name="Chart 1" title="Grafico">
            <a:extLst>
              <a:ext uri="{FF2B5EF4-FFF2-40B4-BE49-F238E27FC236}">
                <a16:creationId xmlns:a16="http://schemas.microsoft.com/office/drawing/2014/main" id="{97DB0AA4-D509-4C87-A59B-D4A5216996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169645"/>
              </p:ext>
            </p:extLst>
          </p:nvPr>
        </p:nvGraphicFramePr>
        <p:xfrm>
          <a:off x="326404" y="149769"/>
          <a:ext cx="11131550" cy="2983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19" name="Immagine 18">
            <a:extLst>
              <a:ext uri="{FF2B5EF4-FFF2-40B4-BE49-F238E27FC236}">
                <a16:creationId xmlns:a16="http://schemas.microsoft.com/office/drawing/2014/main" id="{11FC5764-EDC9-4ECF-99BC-6F9D472FAB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7984" y="801506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61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7783318C-5259-472B-9030-66B5562292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257204"/>
              </p:ext>
            </p:extLst>
          </p:nvPr>
        </p:nvGraphicFramePr>
        <p:xfrm>
          <a:off x="2046853" y="2492652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A88296C-7231-4D10-8F36-6B0E6453FF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769263"/>
              </p:ext>
            </p:extLst>
          </p:nvPr>
        </p:nvGraphicFramePr>
        <p:xfrm>
          <a:off x="5721846" y="2492652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FEEAE25-1037-484A-AA74-39024E4D69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16600"/>
              </p:ext>
            </p:extLst>
          </p:nvPr>
        </p:nvGraphicFramePr>
        <p:xfrm>
          <a:off x="9396839" y="2388990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14B9E91-9A4B-4006-B930-7009FED96F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575568"/>
              </p:ext>
            </p:extLst>
          </p:nvPr>
        </p:nvGraphicFramePr>
        <p:xfrm>
          <a:off x="2019300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4453F19C-4FA1-4A23-9E50-88631B8416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481400"/>
              </p:ext>
            </p:extLst>
          </p:nvPr>
        </p:nvGraphicFramePr>
        <p:xfrm>
          <a:off x="5721846" y="415357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15B8E7F8-62C8-479D-A1A2-AB251A790C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735612"/>
              </p:ext>
            </p:extLst>
          </p:nvPr>
        </p:nvGraphicFramePr>
        <p:xfrm>
          <a:off x="936928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9B3FA01-83BB-47E3-82D2-EE7D2EAECCE1}"/>
              </a:ext>
            </a:extLst>
          </p:cNvPr>
          <p:cNvSpPr txBox="1"/>
          <p:nvPr/>
        </p:nvSpPr>
        <p:spPr>
          <a:xfrm>
            <a:off x="1193432" y="35079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A81E98F-FE4C-41F2-8B3C-897424591CFA}"/>
              </a:ext>
            </a:extLst>
          </p:cNvPr>
          <p:cNvSpPr txBox="1"/>
          <p:nvPr/>
        </p:nvSpPr>
        <p:spPr>
          <a:xfrm>
            <a:off x="1099216" y="51364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3" name="Parentesi quadra aperta 12">
            <a:extLst>
              <a:ext uri="{FF2B5EF4-FFF2-40B4-BE49-F238E27FC236}">
                <a16:creationId xmlns:a16="http://schemas.microsoft.com/office/drawing/2014/main" id="{46834B08-1605-4E16-A55D-64B13DC5FB25}"/>
              </a:ext>
            </a:extLst>
          </p:cNvPr>
          <p:cNvSpPr/>
          <p:nvPr/>
        </p:nvSpPr>
        <p:spPr>
          <a:xfrm>
            <a:off x="1804494" y="31231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517D43D7-2EF5-4DE2-8F55-52F83989BD1E}"/>
              </a:ext>
            </a:extLst>
          </p:cNvPr>
          <p:cNvSpPr/>
          <p:nvPr/>
        </p:nvSpPr>
        <p:spPr>
          <a:xfrm>
            <a:off x="1833012" y="47963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D6CC8BD6-7DB2-46DA-B89B-0B7A3FD811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842" y="2794319"/>
            <a:ext cx="1267081" cy="307777"/>
          </a:xfrm>
          <a:prstGeom prst="rect">
            <a:avLst/>
          </a:prstGeom>
        </p:spPr>
      </p:pic>
      <p:graphicFrame>
        <p:nvGraphicFramePr>
          <p:cNvPr id="17" name="Chart 1" title="Grafico">
            <a:extLst>
              <a:ext uri="{FF2B5EF4-FFF2-40B4-BE49-F238E27FC236}">
                <a16:creationId xmlns:a16="http://schemas.microsoft.com/office/drawing/2014/main" id="{C9559793-8069-4580-AAD2-1A633E1C91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63315"/>
              </p:ext>
            </p:extLst>
          </p:nvPr>
        </p:nvGraphicFramePr>
        <p:xfrm>
          <a:off x="954464" y="137849"/>
          <a:ext cx="10396775" cy="2881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8" name="Immagine 17">
            <a:extLst>
              <a:ext uri="{FF2B5EF4-FFF2-40B4-BE49-F238E27FC236}">
                <a16:creationId xmlns:a16="http://schemas.microsoft.com/office/drawing/2014/main" id="{3B874724-BCC0-467A-83C5-A18EC6CE41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9587" y="81078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46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E06182D6-CFAA-4B8D-AE0D-18F71D7DF3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94023"/>
              </p:ext>
            </p:extLst>
          </p:nvPr>
        </p:nvGraphicFramePr>
        <p:xfrm>
          <a:off x="891362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4E84D077-D87E-4B96-AE1C-85B7EAAF36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529936"/>
              </p:ext>
            </p:extLst>
          </p:nvPr>
        </p:nvGraphicFramePr>
        <p:xfrm>
          <a:off x="2599110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EC2123D4-6964-43A1-88BA-DB0AC20E47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869906"/>
              </p:ext>
            </p:extLst>
          </p:nvPr>
        </p:nvGraphicFramePr>
        <p:xfrm>
          <a:off x="4357377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3393EF0-8D6C-442A-8D31-8A07AED89E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518161"/>
              </p:ext>
            </p:extLst>
          </p:nvPr>
        </p:nvGraphicFramePr>
        <p:xfrm>
          <a:off x="6013431" y="2813709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4216546-B25C-4FF9-AC2A-264BFB7833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572928"/>
              </p:ext>
            </p:extLst>
          </p:nvPr>
        </p:nvGraphicFramePr>
        <p:xfrm>
          <a:off x="7617097" y="2846838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3DD423F-AF91-466B-88F0-C8F13EDB8A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250981"/>
              </p:ext>
            </p:extLst>
          </p:nvPr>
        </p:nvGraphicFramePr>
        <p:xfrm>
          <a:off x="9262379" y="2813709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608A82B0-86D3-41E1-B058-9A51F65AD5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1956038"/>
              </p:ext>
            </p:extLst>
          </p:nvPr>
        </p:nvGraphicFramePr>
        <p:xfrm>
          <a:off x="84284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F00CB665-B913-4FE6-B258-6DDB273203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202029"/>
              </p:ext>
            </p:extLst>
          </p:nvPr>
        </p:nvGraphicFramePr>
        <p:xfrm>
          <a:off x="266926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A8DC378F-0E39-4171-9EB5-7D69C8C6E9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455373"/>
              </p:ext>
            </p:extLst>
          </p:nvPr>
        </p:nvGraphicFramePr>
        <p:xfrm>
          <a:off x="4316080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ADF0DE96-B005-401C-8FA2-80A1EFA759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923013"/>
              </p:ext>
            </p:extLst>
          </p:nvPr>
        </p:nvGraphicFramePr>
        <p:xfrm>
          <a:off x="598917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3AB2B2CA-06B9-4E8E-A96A-D69242F256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670933"/>
              </p:ext>
            </p:extLst>
          </p:nvPr>
        </p:nvGraphicFramePr>
        <p:xfrm>
          <a:off x="754223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BC884EC8-0A3C-4919-89B9-DC4F05F90A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162321"/>
              </p:ext>
            </p:extLst>
          </p:nvPr>
        </p:nvGraphicFramePr>
        <p:xfrm>
          <a:off x="921386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B9FEC8-81AA-42EF-BA2E-627A2A723727}"/>
              </a:ext>
            </a:extLst>
          </p:cNvPr>
          <p:cNvSpPr txBox="1"/>
          <p:nvPr/>
        </p:nvSpPr>
        <p:spPr>
          <a:xfrm>
            <a:off x="306590" y="3605387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C861B1C-768A-4991-805B-9522EE4A6F9A}"/>
              </a:ext>
            </a:extLst>
          </p:cNvPr>
          <p:cNvSpPr txBox="1"/>
          <p:nvPr/>
        </p:nvSpPr>
        <p:spPr>
          <a:xfrm>
            <a:off x="212374" y="5233955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B58162BE-1D79-404C-A83A-57B94E574DB4}"/>
              </a:ext>
            </a:extLst>
          </p:cNvPr>
          <p:cNvSpPr/>
          <p:nvPr/>
        </p:nvSpPr>
        <p:spPr>
          <a:xfrm>
            <a:off x="917652" y="3220653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F73A500B-4BD0-47DD-8D63-82F9CA301DC1}"/>
              </a:ext>
            </a:extLst>
          </p:cNvPr>
          <p:cNvSpPr/>
          <p:nvPr/>
        </p:nvSpPr>
        <p:spPr>
          <a:xfrm>
            <a:off x="946170" y="489379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0157208-8984-4673-A6D6-1F8752934B1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2891788"/>
            <a:ext cx="1267081" cy="307777"/>
          </a:xfrm>
          <a:prstGeom prst="rect">
            <a:avLst/>
          </a:prstGeom>
        </p:spPr>
      </p:pic>
      <p:graphicFrame>
        <p:nvGraphicFramePr>
          <p:cNvPr id="23" name="Chart 1" title="Grafico">
            <a:extLst>
              <a:ext uri="{FF2B5EF4-FFF2-40B4-BE49-F238E27FC236}">
                <a16:creationId xmlns:a16="http://schemas.microsoft.com/office/drawing/2014/main" id="{0FB10AD9-D0CB-49BC-9A4E-A01830C7D3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3086678"/>
              </p:ext>
            </p:extLst>
          </p:nvPr>
        </p:nvGraphicFramePr>
        <p:xfrm>
          <a:off x="171880" y="0"/>
          <a:ext cx="11001600" cy="3088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481A17BB-1833-4067-9231-5EAAC83020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32104" y="459161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9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F5B4C4E-14B5-4776-A806-44BE74DC58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860441"/>
              </p:ext>
            </p:extLst>
          </p:nvPr>
        </p:nvGraphicFramePr>
        <p:xfrm>
          <a:off x="1222914" y="3505144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11B3E6C-63F9-4BFE-9300-5E78A4AF02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965931"/>
              </p:ext>
            </p:extLst>
          </p:nvPr>
        </p:nvGraphicFramePr>
        <p:xfrm>
          <a:off x="2758319" y="3505143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39BCC58A-E25C-4029-8434-8407EDA9B9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598152"/>
              </p:ext>
            </p:extLst>
          </p:nvPr>
        </p:nvGraphicFramePr>
        <p:xfrm>
          <a:off x="4165666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3C9B28D0-0A39-42FF-8C35-7C0F1E4324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055282"/>
              </p:ext>
            </p:extLst>
          </p:nvPr>
        </p:nvGraphicFramePr>
        <p:xfrm>
          <a:off x="5551087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F01D45A-666D-4A26-B969-CFA670112A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159963"/>
              </p:ext>
            </p:extLst>
          </p:nvPr>
        </p:nvGraphicFramePr>
        <p:xfrm>
          <a:off x="7108418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3A72C22-E80E-44F4-8F24-F7A4520282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395312"/>
              </p:ext>
            </p:extLst>
          </p:nvPr>
        </p:nvGraphicFramePr>
        <p:xfrm>
          <a:off x="8683703" y="3505141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D3149CB3-944C-4783-B4BC-EB82367EE9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922851"/>
              </p:ext>
            </p:extLst>
          </p:nvPr>
        </p:nvGraphicFramePr>
        <p:xfrm>
          <a:off x="10091050" y="3505140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9080541F-D995-4B44-9ED3-969E24D72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702828"/>
              </p:ext>
            </p:extLst>
          </p:nvPr>
        </p:nvGraphicFramePr>
        <p:xfrm>
          <a:off x="1222913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D20583D-A563-4652-891F-7794583DC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0501803"/>
              </p:ext>
            </p:extLst>
          </p:nvPr>
        </p:nvGraphicFramePr>
        <p:xfrm>
          <a:off x="2782407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116C0071-CBA5-4EB4-8D69-713ABF3F38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431"/>
              </p:ext>
            </p:extLst>
          </p:nvPr>
        </p:nvGraphicFramePr>
        <p:xfrm>
          <a:off x="4092139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47C915C5-CD05-4524-B14B-37F0CA76AA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057653"/>
              </p:ext>
            </p:extLst>
          </p:nvPr>
        </p:nvGraphicFramePr>
        <p:xfrm>
          <a:off x="5534448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72B688A7-B28F-4CAE-81D4-3E4624C65B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2798280"/>
              </p:ext>
            </p:extLst>
          </p:nvPr>
        </p:nvGraphicFramePr>
        <p:xfrm>
          <a:off x="7025765" y="4978619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3F98DA3A-A0D3-4FCA-9308-7B72599BA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829103"/>
              </p:ext>
            </p:extLst>
          </p:nvPr>
        </p:nvGraphicFramePr>
        <p:xfrm>
          <a:off x="8701458" y="4978619"/>
          <a:ext cx="1695596" cy="232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A67DBC7E-6DFF-4262-9BCD-9D3A3F89B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96947"/>
              </p:ext>
            </p:extLst>
          </p:nvPr>
        </p:nvGraphicFramePr>
        <p:xfrm>
          <a:off x="10120854" y="5008163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5E1359C-B6E9-4ED8-BE83-E24E0407F0EC}"/>
              </a:ext>
            </a:extLst>
          </p:cNvPr>
          <p:cNvSpPr txBox="1"/>
          <p:nvPr/>
        </p:nvSpPr>
        <p:spPr>
          <a:xfrm>
            <a:off x="306590" y="439225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A3E41A8-9276-4DCB-83D8-5857AC03C77C}"/>
              </a:ext>
            </a:extLst>
          </p:cNvPr>
          <p:cNvSpPr txBox="1"/>
          <p:nvPr/>
        </p:nvSpPr>
        <p:spPr>
          <a:xfrm>
            <a:off x="212374" y="602082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E78443E3-68A2-4219-AC13-B42707A61C18}"/>
              </a:ext>
            </a:extLst>
          </p:cNvPr>
          <p:cNvSpPr/>
          <p:nvPr/>
        </p:nvSpPr>
        <p:spPr>
          <a:xfrm>
            <a:off x="917652" y="400752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EC0347F0-DB83-4C21-A3B8-8DA257583B91}"/>
              </a:ext>
            </a:extLst>
          </p:cNvPr>
          <p:cNvSpPr/>
          <p:nvPr/>
        </p:nvSpPr>
        <p:spPr>
          <a:xfrm>
            <a:off x="946170" y="568067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D3E0E425-8353-4CD4-82B3-B0012F3C641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3678660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FD0F6D86-D4C5-4B1F-A4BF-A1A87F986C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736216"/>
              </p:ext>
            </p:extLst>
          </p:nvPr>
        </p:nvGraphicFramePr>
        <p:xfrm>
          <a:off x="461429" y="0"/>
          <a:ext cx="11520000" cy="421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32CF3241-543C-429C-AA97-17AA5C1BB22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51152" y="407728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4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03355935-B51B-449D-9C2A-74253BED5B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5622410"/>
              </p:ext>
            </p:extLst>
          </p:nvPr>
        </p:nvGraphicFramePr>
        <p:xfrm>
          <a:off x="2276357" y="3569826"/>
          <a:ext cx="1662716" cy="1770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BA8FEB47-66E2-455C-8753-A9A83617CD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595413"/>
              </p:ext>
            </p:extLst>
          </p:nvPr>
        </p:nvGraphicFramePr>
        <p:xfrm>
          <a:off x="4340902" y="3641265"/>
          <a:ext cx="1660785" cy="170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6D748876-1544-4687-A59C-289186E163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097184"/>
              </p:ext>
            </p:extLst>
          </p:nvPr>
        </p:nvGraphicFramePr>
        <p:xfrm>
          <a:off x="6417351" y="3660315"/>
          <a:ext cx="1622162" cy="1686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0D3F899E-60D0-4570-AD8E-39BECB04EB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940333"/>
              </p:ext>
            </p:extLst>
          </p:nvPr>
        </p:nvGraphicFramePr>
        <p:xfrm>
          <a:off x="8455701" y="3660314"/>
          <a:ext cx="1637611" cy="1693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6477FE85-84CE-4C39-BDE3-85CBF8D3B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921156"/>
              </p:ext>
            </p:extLst>
          </p:nvPr>
        </p:nvGraphicFramePr>
        <p:xfrm>
          <a:off x="2238850" y="5062438"/>
          <a:ext cx="1686245" cy="2131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1104141-AAF2-4243-BF85-6BDAFDFE05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583091"/>
              </p:ext>
            </p:extLst>
          </p:nvPr>
        </p:nvGraphicFramePr>
        <p:xfrm>
          <a:off x="4303396" y="5136859"/>
          <a:ext cx="1684286" cy="2053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15F8A64D-983B-45E3-B488-C0480AE32A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689463"/>
              </p:ext>
            </p:extLst>
          </p:nvPr>
        </p:nvGraphicFramePr>
        <p:xfrm>
          <a:off x="6379846" y="5156781"/>
          <a:ext cx="1645117" cy="2030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560E13DF-1CB8-4DC4-9B5E-E86085ED4A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293739"/>
              </p:ext>
            </p:extLst>
          </p:nvPr>
        </p:nvGraphicFramePr>
        <p:xfrm>
          <a:off x="8418196" y="5156490"/>
          <a:ext cx="1660785" cy="2038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4F481739-2B17-4A56-8C04-840C79E85190}"/>
              </a:ext>
            </a:extLst>
          </p:cNvPr>
          <p:cNvSpPr txBox="1"/>
          <p:nvPr/>
        </p:nvSpPr>
        <p:spPr>
          <a:xfrm>
            <a:off x="1206037" y="428342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102519E-AD52-4417-860C-46924A805B71}"/>
              </a:ext>
            </a:extLst>
          </p:cNvPr>
          <p:cNvSpPr txBox="1"/>
          <p:nvPr/>
        </p:nvSpPr>
        <p:spPr>
          <a:xfrm>
            <a:off x="1111821" y="591199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4" name="Parentesi quadra aperta 3">
            <a:extLst>
              <a:ext uri="{FF2B5EF4-FFF2-40B4-BE49-F238E27FC236}">
                <a16:creationId xmlns:a16="http://schemas.microsoft.com/office/drawing/2014/main" id="{1DFC82FC-6369-4242-AE6F-BB762A1E99EB}"/>
              </a:ext>
            </a:extLst>
          </p:cNvPr>
          <p:cNvSpPr/>
          <p:nvPr/>
        </p:nvSpPr>
        <p:spPr>
          <a:xfrm>
            <a:off x="1817099" y="389869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B33EB5CF-8C25-4D57-93FE-204BD3175428}"/>
              </a:ext>
            </a:extLst>
          </p:cNvPr>
          <p:cNvSpPr/>
          <p:nvPr/>
        </p:nvSpPr>
        <p:spPr>
          <a:xfrm>
            <a:off x="1845617" y="557183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A28953B-EBD7-49DE-9696-6E6F797A12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447" y="3569826"/>
            <a:ext cx="1267081" cy="307777"/>
          </a:xfrm>
          <a:prstGeom prst="rect">
            <a:avLst/>
          </a:prstGeom>
        </p:spPr>
      </p:pic>
      <p:graphicFrame>
        <p:nvGraphicFramePr>
          <p:cNvPr id="20" name="Chart 1" title="Grafico">
            <a:extLst>
              <a:ext uri="{FF2B5EF4-FFF2-40B4-BE49-F238E27FC236}">
                <a16:creationId xmlns:a16="http://schemas.microsoft.com/office/drawing/2014/main" id="{00000000-0008-0000-0000-0000F646AF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437455"/>
              </p:ext>
            </p:extLst>
          </p:nvPr>
        </p:nvGraphicFramePr>
        <p:xfrm>
          <a:off x="2234117" y="0"/>
          <a:ext cx="7360343" cy="3564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21" name="Immagine 20">
            <a:extLst>
              <a:ext uri="{FF2B5EF4-FFF2-40B4-BE49-F238E27FC236}">
                <a16:creationId xmlns:a16="http://schemas.microsoft.com/office/drawing/2014/main" id="{F3FAD5A6-F8AC-435F-9051-DC19830C8C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0471" y="600442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6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D9A81C83-D6ED-4D99-BDB1-727DC43C94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850655"/>
              </p:ext>
            </p:extLst>
          </p:nvPr>
        </p:nvGraphicFramePr>
        <p:xfrm>
          <a:off x="543951" y="3874657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EFCE9D8-1B81-4C91-AB0F-357CE444E1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622564"/>
              </p:ext>
            </p:extLst>
          </p:nvPr>
        </p:nvGraphicFramePr>
        <p:xfrm>
          <a:off x="1797777" y="3874657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D87642D9-523A-49D0-90F7-7F2C99E849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13592"/>
              </p:ext>
            </p:extLst>
          </p:nvPr>
        </p:nvGraphicFramePr>
        <p:xfrm>
          <a:off x="3022347" y="3874653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0C494CD-7D12-48D0-BA5F-91A6D57F5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301376"/>
              </p:ext>
            </p:extLst>
          </p:nvPr>
        </p:nvGraphicFramePr>
        <p:xfrm>
          <a:off x="4155158" y="389558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DD5ED78-A85B-435F-ABA0-B3A6F88F72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764834"/>
              </p:ext>
            </p:extLst>
          </p:nvPr>
        </p:nvGraphicFramePr>
        <p:xfrm>
          <a:off x="5494455" y="3874655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B12487F-8633-49CB-9A78-EDDE348CAD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175552"/>
              </p:ext>
            </p:extLst>
          </p:nvPr>
        </p:nvGraphicFramePr>
        <p:xfrm>
          <a:off x="6639537" y="3874654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22CCFF67-70B4-418F-886D-CF03A2046A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362136"/>
              </p:ext>
            </p:extLst>
          </p:nvPr>
        </p:nvGraphicFramePr>
        <p:xfrm>
          <a:off x="7953214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80947293-26F5-4024-9AF5-3C82019E1A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88058"/>
              </p:ext>
            </p:extLst>
          </p:nvPr>
        </p:nvGraphicFramePr>
        <p:xfrm>
          <a:off x="9253956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F639AD6F-A8A0-43C8-91E2-8E4EA0EBCB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985729"/>
              </p:ext>
            </p:extLst>
          </p:nvPr>
        </p:nvGraphicFramePr>
        <p:xfrm>
          <a:off x="10411973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CB08F7CB-4405-48A2-8025-185EC06F0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505674"/>
              </p:ext>
            </p:extLst>
          </p:nvPr>
        </p:nvGraphicFramePr>
        <p:xfrm>
          <a:off x="-1615263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FA5F83D-CE1E-490E-AA0E-FD31FFA42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1131090"/>
              </p:ext>
            </p:extLst>
          </p:nvPr>
        </p:nvGraphicFramePr>
        <p:xfrm>
          <a:off x="423087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D35CCC61-4AE0-4D26-B551-4FF509C46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416553"/>
              </p:ext>
            </p:extLst>
          </p:nvPr>
        </p:nvGraphicFramePr>
        <p:xfrm>
          <a:off x="1797777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DB7CB4C1-83DA-4850-8ABE-E1DC862F46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689397"/>
              </p:ext>
            </p:extLst>
          </p:nvPr>
        </p:nvGraphicFramePr>
        <p:xfrm>
          <a:off x="4123230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994A78EA-8FEC-4C01-B88A-15E2872A24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022892"/>
              </p:ext>
            </p:extLst>
          </p:nvPr>
        </p:nvGraphicFramePr>
        <p:xfrm>
          <a:off x="5410158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2" name="Grafico 21">
            <a:extLst>
              <a:ext uri="{FF2B5EF4-FFF2-40B4-BE49-F238E27FC236}">
                <a16:creationId xmlns:a16="http://schemas.microsoft.com/office/drawing/2014/main" id="{CB08F7CB-4405-48A2-8025-185EC06F0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467436"/>
              </p:ext>
            </p:extLst>
          </p:nvPr>
        </p:nvGraphicFramePr>
        <p:xfrm>
          <a:off x="486426" y="5275581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CFA5F83D-CE1E-490E-AA0E-FD31FFA42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435324"/>
              </p:ext>
            </p:extLst>
          </p:nvPr>
        </p:nvGraphicFramePr>
        <p:xfrm>
          <a:off x="1749359" y="5300755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4" name="Grafico 23">
            <a:extLst>
              <a:ext uri="{FF2B5EF4-FFF2-40B4-BE49-F238E27FC236}">
                <a16:creationId xmlns:a16="http://schemas.microsoft.com/office/drawing/2014/main" id="{D35CCC61-4AE0-4D26-B551-4FF509C46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031531"/>
              </p:ext>
            </p:extLst>
          </p:nvPr>
        </p:nvGraphicFramePr>
        <p:xfrm>
          <a:off x="2999343" y="5351852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25" name="Grafico 24">
            <a:extLst>
              <a:ext uri="{FF2B5EF4-FFF2-40B4-BE49-F238E27FC236}">
                <a16:creationId xmlns:a16="http://schemas.microsoft.com/office/drawing/2014/main" id="{B86E44A4-55CE-433E-8500-3EB1C53FC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977028"/>
              </p:ext>
            </p:extLst>
          </p:nvPr>
        </p:nvGraphicFramePr>
        <p:xfrm>
          <a:off x="4265076" y="5307064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26" name="Grafico 25">
            <a:extLst>
              <a:ext uri="{FF2B5EF4-FFF2-40B4-BE49-F238E27FC236}">
                <a16:creationId xmlns:a16="http://schemas.microsoft.com/office/drawing/2014/main" id="{DB7CB4C1-83DA-4850-8ABE-E1DC862F46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71882"/>
              </p:ext>
            </p:extLst>
          </p:nvPr>
        </p:nvGraphicFramePr>
        <p:xfrm>
          <a:off x="5486583" y="5332244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27" name="Grafico 26">
            <a:extLst>
              <a:ext uri="{FF2B5EF4-FFF2-40B4-BE49-F238E27FC236}">
                <a16:creationId xmlns:a16="http://schemas.microsoft.com/office/drawing/2014/main" id="{994A78EA-8FEC-4C01-B88A-15E2872A24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403938"/>
              </p:ext>
            </p:extLst>
          </p:nvPr>
        </p:nvGraphicFramePr>
        <p:xfrm>
          <a:off x="6734548" y="5224478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28" name="Grafico 27">
            <a:extLst>
              <a:ext uri="{FF2B5EF4-FFF2-40B4-BE49-F238E27FC236}">
                <a16:creationId xmlns:a16="http://schemas.microsoft.com/office/drawing/2014/main" id="{E80AFC48-EFDA-4A36-B4AA-00238F1B9E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145284"/>
              </p:ext>
            </p:extLst>
          </p:nvPr>
        </p:nvGraphicFramePr>
        <p:xfrm>
          <a:off x="7986092" y="5162088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29" name="Grafico 28">
            <a:extLst>
              <a:ext uri="{FF2B5EF4-FFF2-40B4-BE49-F238E27FC236}">
                <a16:creationId xmlns:a16="http://schemas.microsoft.com/office/drawing/2014/main" id="{D18B194C-F90B-44EA-A769-554F6F7EED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712043"/>
              </p:ext>
            </p:extLst>
          </p:nvPr>
        </p:nvGraphicFramePr>
        <p:xfrm>
          <a:off x="9226185" y="5224479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30" name="Grafico 29">
            <a:extLst>
              <a:ext uri="{FF2B5EF4-FFF2-40B4-BE49-F238E27FC236}">
                <a16:creationId xmlns:a16="http://schemas.microsoft.com/office/drawing/2014/main" id="{C52E79BF-3552-4CDA-B910-35744EEC7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901614"/>
              </p:ext>
            </p:extLst>
          </p:nvPr>
        </p:nvGraphicFramePr>
        <p:xfrm>
          <a:off x="10405464" y="5390934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E445A35-E4D1-4559-B71C-A970DEC37943}"/>
              </a:ext>
            </a:extLst>
          </p:cNvPr>
          <p:cNvSpPr txBox="1"/>
          <p:nvPr/>
        </p:nvSpPr>
        <p:spPr>
          <a:xfrm>
            <a:off x="36094" y="4839031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8943229-53DC-41A1-B965-0995DFBCC36A}"/>
              </a:ext>
            </a:extLst>
          </p:cNvPr>
          <p:cNvSpPr txBox="1"/>
          <p:nvPr/>
        </p:nvSpPr>
        <p:spPr>
          <a:xfrm>
            <a:off x="-28937" y="5993519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33" name="Parentesi quadra aperta 32">
            <a:extLst>
              <a:ext uri="{FF2B5EF4-FFF2-40B4-BE49-F238E27FC236}">
                <a16:creationId xmlns:a16="http://schemas.microsoft.com/office/drawing/2014/main" id="{9BB33571-A5A9-4AE7-A880-D1D708043A73}"/>
              </a:ext>
            </a:extLst>
          </p:cNvPr>
          <p:cNvSpPr/>
          <p:nvPr/>
        </p:nvSpPr>
        <p:spPr>
          <a:xfrm>
            <a:off x="490415" y="448160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Parentesi quadra aperta 33">
            <a:extLst>
              <a:ext uri="{FF2B5EF4-FFF2-40B4-BE49-F238E27FC236}">
                <a16:creationId xmlns:a16="http://schemas.microsoft.com/office/drawing/2014/main" id="{FDE24CC9-6EEE-48F7-926F-5B1744254297}"/>
              </a:ext>
            </a:extLst>
          </p:cNvPr>
          <p:cNvSpPr/>
          <p:nvPr/>
        </p:nvSpPr>
        <p:spPr>
          <a:xfrm>
            <a:off x="519022" y="5704448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90CAA7C2-6381-4C8B-B665-1AECD5A4657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83222" y="3485341"/>
            <a:ext cx="1267081" cy="307777"/>
          </a:xfrm>
          <a:prstGeom prst="rect">
            <a:avLst/>
          </a:prstGeom>
        </p:spPr>
      </p:pic>
      <p:graphicFrame>
        <p:nvGraphicFramePr>
          <p:cNvPr id="37" name="Chart 1" title="Grafico">
            <a:extLst>
              <a:ext uri="{FF2B5EF4-FFF2-40B4-BE49-F238E27FC236}">
                <a16:creationId xmlns:a16="http://schemas.microsoft.com/office/drawing/2014/main" id="{4889497B-79B9-4977-BC2D-3586F4C0C3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418992"/>
              </p:ext>
            </p:extLst>
          </p:nvPr>
        </p:nvGraphicFramePr>
        <p:xfrm>
          <a:off x="563036" y="0"/>
          <a:ext cx="11160000" cy="473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</p:spTree>
    <p:extLst>
      <p:ext uri="{BB962C8B-B14F-4D97-AF65-F5344CB8AC3E}">
        <p14:creationId xmlns:p14="http://schemas.microsoft.com/office/powerpoint/2010/main" val="271910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4A20018B-471A-4364-9A82-B0F0415DB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847665"/>
              </p:ext>
            </p:extLst>
          </p:nvPr>
        </p:nvGraphicFramePr>
        <p:xfrm>
          <a:off x="2470301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5B837347-63AD-4F56-A69B-A76E90C08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464319"/>
              </p:ext>
            </p:extLst>
          </p:nvPr>
        </p:nvGraphicFramePr>
        <p:xfrm>
          <a:off x="4223937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EDBCA260-B097-48D9-A83F-146D9A05B8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886039"/>
              </p:ext>
            </p:extLst>
          </p:nvPr>
        </p:nvGraphicFramePr>
        <p:xfrm>
          <a:off x="5977573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3585F78-8EFC-4EAC-A285-6D70B0DC99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224230"/>
              </p:ext>
            </p:extLst>
          </p:nvPr>
        </p:nvGraphicFramePr>
        <p:xfrm>
          <a:off x="7446496" y="3479155"/>
          <a:ext cx="1975392" cy="222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5E41BEAD-91C0-497D-8F50-273EEE1CF2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3369098"/>
              </p:ext>
            </p:extLst>
          </p:nvPr>
        </p:nvGraphicFramePr>
        <p:xfrm>
          <a:off x="9184313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000C5A0-451B-48D0-AF51-37B9AB7BB5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255774"/>
              </p:ext>
            </p:extLst>
          </p:nvPr>
        </p:nvGraphicFramePr>
        <p:xfrm>
          <a:off x="2470301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D820D7A4-ADD1-4924-83FA-5B069E796A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968011"/>
              </p:ext>
            </p:extLst>
          </p:nvPr>
        </p:nvGraphicFramePr>
        <p:xfrm>
          <a:off x="4180327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1753B020-4A76-427E-AB6A-0AB1D9FE09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980467"/>
              </p:ext>
            </p:extLst>
          </p:nvPr>
        </p:nvGraphicFramePr>
        <p:xfrm>
          <a:off x="5977573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207534FA-F153-4E10-B6FD-AABF8F1A70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831739"/>
              </p:ext>
            </p:extLst>
          </p:nvPr>
        </p:nvGraphicFramePr>
        <p:xfrm>
          <a:off x="7672366" y="5134225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71350BBE-587D-40F1-BBF2-C1E7073990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477182"/>
              </p:ext>
            </p:extLst>
          </p:nvPr>
        </p:nvGraphicFramePr>
        <p:xfrm>
          <a:off x="9283247" y="5134225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A5D9522-D77E-42B0-8741-2A97B14ABBA9}"/>
              </a:ext>
            </a:extLst>
          </p:cNvPr>
          <p:cNvSpPr txBox="1"/>
          <p:nvPr/>
        </p:nvSpPr>
        <p:spPr>
          <a:xfrm>
            <a:off x="1702032" y="446931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1B62A43-B2CA-485E-A049-5BD87DA5C7EC}"/>
              </a:ext>
            </a:extLst>
          </p:cNvPr>
          <p:cNvSpPr txBox="1"/>
          <p:nvPr/>
        </p:nvSpPr>
        <p:spPr>
          <a:xfrm>
            <a:off x="1607816" y="609788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F5022CB0-C31B-4032-B781-20B02A6949F5}"/>
              </a:ext>
            </a:extLst>
          </p:cNvPr>
          <p:cNvSpPr/>
          <p:nvPr/>
        </p:nvSpPr>
        <p:spPr>
          <a:xfrm>
            <a:off x="2313094" y="408458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714DE9D4-E49A-4BBB-BA11-AEA66F03A8C3}"/>
              </a:ext>
            </a:extLst>
          </p:cNvPr>
          <p:cNvSpPr/>
          <p:nvPr/>
        </p:nvSpPr>
        <p:spPr>
          <a:xfrm>
            <a:off x="2341612" y="575772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CD66456C-A78F-4B0D-9547-885E1BBA1E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95442" y="3755716"/>
            <a:ext cx="1267081" cy="307777"/>
          </a:xfrm>
          <a:prstGeom prst="rect">
            <a:avLst/>
          </a:prstGeom>
        </p:spPr>
      </p:pic>
      <p:graphicFrame>
        <p:nvGraphicFramePr>
          <p:cNvPr id="24" name="Chart 1" title="Grafico">
            <a:extLst>
              <a:ext uri="{FF2B5EF4-FFF2-40B4-BE49-F238E27FC236}">
                <a16:creationId xmlns:a16="http://schemas.microsoft.com/office/drawing/2014/main" id="{C3A8BE77-8266-4B04-AA16-B111850919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747510"/>
              </p:ext>
            </p:extLst>
          </p:nvPr>
        </p:nvGraphicFramePr>
        <p:xfrm>
          <a:off x="1652635" y="0"/>
          <a:ext cx="9354338" cy="3912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147231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AC24135-4692-4E5F-8001-D4A092F2B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351237"/>
              </p:ext>
            </p:extLst>
          </p:nvPr>
        </p:nvGraphicFramePr>
        <p:xfrm>
          <a:off x="1671832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0FF906D-0224-468D-B48C-BB105B097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902896"/>
              </p:ext>
            </p:extLst>
          </p:nvPr>
        </p:nvGraphicFramePr>
        <p:xfrm>
          <a:off x="3534487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3F942A3B-3C45-42B8-97D4-99CFF6B56C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969012"/>
              </p:ext>
            </p:extLst>
          </p:nvPr>
        </p:nvGraphicFramePr>
        <p:xfrm>
          <a:off x="5397142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B51861BF-C996-4728-BBD6-D029024C31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853341"/>
              </p:ext>
            </p:extLst>
          </p:nvPr>
        </p:nvGraphicFramePr>
        <p:xfrm>
          <a:off x="7259797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40E7F51-9192-4BE1-8573-69E966EEA5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405260"/>
              </p:ext>
            </p:extLst>
          </p:nvPr>
        </p:nvGraphicFramePr>
        <p:xfrm>
          <a:off x="8991691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E092A6BD-E41B-4601-BEEF-E8CF9EBA00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498859"/>
              </p:ext>
            </p:extLst>
          </p:nvPr>
        </p:nvGraphicFramePr>
        <p:xfrm>
          <a:off x="1655706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960A6103-269B-4521-9CF4-833B589CF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067925"/>
              </p:ext>
            </p:extLst>
          </p:nvPr>
        </p:nvGraphicFramePr>
        <p:xfrm>
          <a:off x="3556683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1E640231-03A8-424E-A30E-7C8F0721A0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379955"/>
              </p:ext>
            </p:extLst>
          </p:nvPr>
        </p:nvGraphicFramePr>
        <p:xfrm>
          <a:off x="5367685" y="4466344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AFBAB635-EE89-44C7-A3B4-48EC4D845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759557"/>
              </p:ext>
            </p:extLst>
          </p:nvPr>
        </p:nvGraphicFramePr>
        <p:xfrm>
          <a:off x="7259796" y="4442533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9998117-5309-4A4E-88A1-915F16E8F7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003816"/>
              </p:ext>
            </p:extLst>
          </p:nvPr>
        </p:nvGraphicFramePr>
        <p:xfrm>
          <a:off x="8991691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719175D-1664-4A4E-B59B-2018C585C77D}"/>
              </a:ext>
            </a:extLst>
          </p:cNvPr>
          <p:cNvSpPr txBox="1"/>
          <p:nvPr/>
        </p:nvSpPr>
        <p:spPr>
          <a:xfrm>
            <a:off x="1182262" y="4134756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E4F9544-DF07-44EC-9B6C-508462868ABA}"/>
              </a:ext>
            </a:extLst>
          </p:cNvPr>
          <p:cNvSpPr txBox="1"/>
          <p:nvPr/>
        </p:nvSpPr>
        <p:spPr>
          <a:xfrm>
            <a:off x="1111821" y="5575415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7" name="Parentesi quadra aperta 16">
            <a:extLst>
              <a:ext uri="{FF2B5EF4-FFF2-40B4-BE49-F238E27FC236}">
                <a16:creationId xmlns:a16="http://schemas.microsoft.com/office/drawing/2014/main" id="{F4B625F2-5550-44CD-9768-70ADF31F325E}"/>
              </a:ext>
            </a:extLst>
          </p:cNvPr>
          <p:cNvSpPr/>
          <p:nvPr/>
        </p:nvSpPr>
        <p:spPr>
          <a:xfrm>
            <a:off x="1820881" y="375456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A9FD9A33-4EEF-4F24-866C-DBC25E679126}"/>
              </a:ext>
            </a:extLst>
          </p:cNvPr>
          <p:cNvSpPr/>
          <p:nvPr/>
        </p:nvSpPr>
        <p:spPr>
          <a:xfrm>
            <a:off x="1845617" y="523525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6B9CB10F-6D7E-4114-A75B-A11AB0C21D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4774" y="3478833"/>
            <a:ext cx="1267081" cy="307777"/>
          </a:xfrm>
          <a:prstGeom prst="rect">
            <a:avLst/>
          </a:prstGeom>
        </p:spPr>
      </p:pic>
      <p:graphicFrame>
        <p:nvGraphicFramePr>
          <p:cNvPr id="21" name="Chart 1" title="Grafico">
            <a:extLst>
              <a:ext uri="{FF2B5EF4-FFF2-40B4-BE49-F238E27FC236}">
                <a16:creationId xmlns:a16="http://schemas.microsoft.com/office/drawing/2014/main" id="{9D659A33-617C-4FCA-A706-DCF1AEDF9F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037195"/>
              </p:ext>
            </p:extLst>
          </p:nvPr>
        </p:nvGraphicFramePr>
        <p:xfrm>
          <a:off x="1285637" y="0"/>
          <a:ext cx="9657343" cy="385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22" name="Immagine 21">
            <a:extLst>
              <a:ext uri="{FF2B5EF4-FFF2-40B4-BE49-F238E27FC236}">
                <a16:creationId xmlns:a16="http://schemas.microsoft.com/office/drawing/2014/main" id="{FC00F218-7A9C-44AA-B9BD-8605CED26D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64671" y="657235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4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89AF752-9BBD-4D66-A4B5-0F01EA87E0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856380"/>
              </p:ext>
            </p:extLst>
          </p:nvPr>
        </p:nvGraphicFramePr>
        <p:xfrm>
          <a:off x="1569862" y="2941952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B13090C-FDED-4509-B733-36AC3EDE1E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382027"/>
              </p:ext>
            </p:extLst>
          </p:nvPr>
        </p:nvGraphicFramePr>
        <p:xfrm>
          <a:off x="3114154" y="2941952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FEBD10C5-08E4-4D85-A9D7-A5136D636E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756139"/>
              </p:ext>
            </p:extLst>
          </p:nvPr>
        </p:nvGraphicFramePr>
        <p:xfrm>
          <a:off x="4564439" y="2946611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5279D667-F9CE-4B89-A1F7-228E0809ED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7878726"/>
              </p:ext>
            </p:extLst>
          </p:nvPr>
        </p:nvGraphicFramePr>
        <p:xfrm>
          <a:off x="6014724" y="2889669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373303E-F668-4C67-97C0-6A0D5148E5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901201"/>
              </p:ext>
            </p:extLst>
          </p:nvPr>
        </p:nvGraphicFramePr>
        <p:xfrm>
          <a:off x="7524227" y="2918140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0E2403C5-29FF-4ACE-A1AF-E47049DFAD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953984"/>
              </p:ext>
            </p:extLst>
          </p:nvPr>
        </p:nvGraphicFramePr>
        <p:xfrm>
          <a:off x="9009301" y="2941952"/>
          <a:ext cx="191411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CFA864B6-9AF4-41F1-B5EF-A5CD9C44FD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575547"/>
              </p:ext>
            </p:extLst>
          </p:nvPr>
        </p:nvGraphicFramePr>
        <p:xfrm>
          <a:off x="1572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1FE03660-C164-41F9-914D-B1DF533408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578531"/>
              </p:ext>
            </p:extLst>
          </p:nvPr>
        </p:nvGraphicFramePr>
        <p:xfrm>
          <a:off x="305309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24F3611A-F01B-46BE-B5F6-4513A4F908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316250"/>
              </p:ext>
            </p:extLst>
          </p:nvPr>
        </p:nvGraphicFramePr>
        <p:xfrm>
          <a:off x="456488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0040469-0E85-44F3-95DF-FFA41DE7FD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228004"/>
              </p:ext>
            </p:extLst>
          </p:nvPr>
        </p:nvGraphicFramePr>
        <p:xfrm>
          <a:off x="601243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78C46E4-2683-4C8D-B5B8-7A3F3640D3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880406"/>
              </p:ext>
            </p:extLst>
          </p:nvPr>
        </p:nvGraphicFramePr>
        <p:xfrm>
          <a:off x="757410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091BDFE6-2E96-46C8-AF72-AD46F9F79B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9680294"/>
              </p:ext>
            </p:extLst>
          </p:nvPr>
        </p:nvGraphicFramePr>
        <p:xfrm>
          <a:off x="906285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1BB958-AD00-4B19-8C74-8C701502E3C0}"/>
              </a:ext>
            </a:extLst>
          </p:cNvPr>
          <p:cNvSpPr txBox="1"/>
          <p:nvPr/>
        </p:nvSpPr>
        <p:spPr>
          <a:xfrm>
            <a:off x="816509" y="369934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C3A273B-1481-494A-841E-E54FF49D74F4}"/>
              </a:ext>
            </a:extLst>
          </p:cNvPr>
          <p:cNvSpPr txBox="1"/>
          <p:nvPr/>
        </p:nvSpPr>
        <p:spPr>
          <a:xfrm>
            <a:off x="722293" y="532791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6E03A6B1-9F54-4709-816E-DCB95CC2C07E}"/>
              </a:ext>
            </a:extLst>
          </p:cNvPr>
          <p:cNvSpPr/>
          <p:nvPr/>
        </p:nvSpPr>
        <p:spPr>
          <a:xfrm>
            <a:off x="1427571" y="331461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D2915688-E1BA-4F94-9FBD-D0AE71ED72A3}"/>
              </a:ext>
            </a:extLst>
          </p:cNvPr>
          <p:cNvSpPr/>
          <p:nvPr/>
        </p:nvSpPr>
        <p:spPr>
          <a:xfrm>
            <a:off x="1456089" y="498775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E1F0250-FDF7-4CEB-9524-BDB130D8FD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9919" y="2985746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81DF3450-1BA8-494E-BB83-7937A67F4E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080362"/>
              </p:ext>
            </p:extLst>
          </p:nvPr>
        </p:nvGraphicFramePr>
        <p:xfrm>
          <a:off x="1208871" y="0"/>
          <a:ext cx="9609810" cy="3197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02DF2CA5-19EC-4E63-BE30-290B6C84D0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84114" y="513134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5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7E2A983B-465B-46C6-924D-ACD2AA0EA8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370680"/>
              </p:ext>
            </p:extLst>
          </p:nvPr>
        </p:nvGraphicFramePr>
        <p:xfrm>
          <a:off x="1813121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675C851A-31AB-457D-87FD-1006B30678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5410060"/>
              </p:ext>
            </p:extLst>
          </p:nvPr>
        </p:nvGraphicFramePr>
        <p:xfrm>
          <a:off x="3320970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C63A6C6E-362A-46B8-8B9D-6A95B30111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15204"/>
              </p:ext>
            </p:extLst>
          </p:nvPr>
        </p:nvGraphicFramePr>
        <p:xfrm>
          <a:off x="4828819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151C9910-B4F7-4A32-9AA9-15919DAD7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819094"/>
              </p:ext>
            </p:extLst>
          </p:nvPr>
        </p:nvGraphicFramePr>
        <p:xfrm>
          <a:off x="6336668" y="269110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CCBD9CE3-4DE5-40A7-BA67-6FB5791246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165946"/>
              </p:ext>
            </p:extLst>
          </p:nvPr>
        </p:nvGraphicFramePr>
        <p:xfrm>
          <a:off x="7844517" y="274411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7A8B1863-508F-4C26-9DC5-56CB9064E0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914515"/>
              </p:ext>
            </p:extLst>
          </p:nvPr>
        </p:nvGraphicFramePr>
        <p:xfrm>
          <a:off x="9352366" y="274411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F2650CFF-62A6-42FB-B4B5-041BAF64C3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054193"/>
              </p:ext>
            </p:extLst>
          </p:nvPr>
        </p:nvGraphicFramePr>
        <p:xfrm>
          <a:off x="1907733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4A240F6A-CE8A-4CB4-A0B8-50D2FF7437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232024"/>
              </p:ext>
            </p:extLst>
          </p:nvPr>
        </p:nvGraphicFramePr>
        <p:xfrm>
          <a:off x="3410592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3B67C72B-31C6-415A-B8CC-F24B23B81B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314117"/>
              </p:ext>
            </p:extLst>
          </p:nvPr>
        </p:nvGraphicFramePr>
        <p:xfrm>
          <a:off x="4925098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EC356818-CC86-4AA9-BE04-5710DE1C8D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058757"/>
              </p:ext>
            </p:extLst>
          </p:nvPr>
        </p:nvGraphicFramePr>
        <p:xfrm>
          <a:off x="6432947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26984DB5-F456-4BD4-BE3E-628AC34CED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30530"/>
              </p:ext>
            </p:extLst>
          </p:nvPr>
        </p:nvGraphicFramePr>
        <p:xfrm>
          <a:off x="7940796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252AC9B5-3C4B-4479-9F40-48CC20315C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101308"/>
              </p:ext>
            </p:extLst>
          </p:nvPr>
        </p:nvGraphicFramePr>
        <p:xfrm>
          <a:off x="9403948" y="4446937"/>
          <a:ext cx="1961920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6842D5E-0028-45C5-8F7D-E739CE8E8F89}"/>
              </a:ext>
            </a:extLst>
          </p:cNvPr>
          <p:cNvSpPr txBox="1"/>
          <p:nvPr/>
        </p:nvSpPr>
        <p:spPr>
          <a:xfrm>
            <a:off x="1160134" y="3759881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B7E396-89D1-4BE5-86FF-7CDE51426521}"/>
              </a:ext>
            </a:extLst>
          </p:cNvPr>
          <p:cNvSpPr txBox="1"/>
          <p:nvPr/>
        </p:nvSpPr>
        <p:spPr>
          <a:xfrm>
            <a:off x="1065918" y="5388449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7EB46EC8-8E7B-4023-AFB3-DEEF62FE102D}"/>
              </a:ext>
            </a:extLst>
          </p:cNvPr>
          <p:cNvSpPr/>
          <p:nvPr/>
        </p:nvSpPr>
        <p:spPr>
          <a:xfrm>
            <a:off x="1771196" y="337514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CAB7EBEA-EB5B-4905-9C86-DB0D4B4D23DA}"/>
              </a:ext>
            </a:extLst>
          </p:cNvPr>
          <p:cNvSpPr/>
          <p:nvPr/>
        </p:nvSpPr>
        <p:spPr>
          <a:xfrm>
            <a:off x="1799714" y="5048293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C2BC0C6-4AE9-4860-BEEA-495269F7C75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3544" y="3046282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5DCAF816-9DCF-4D82-8214-D9DBC92E60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2266559"/>
              </p:ext>
            </p:extLst>
          </p:nvPr>
        </p:nvGraphicFramePr>
        <p:xfrm>
          <a:off x="1699179" y="0"/>
          <a:ext cx="9495275" cy="3167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AF412BBE-853D-4864-B715-3544927FD73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12318" y="494087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09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9D93898-790E-4877-9AA3-C7A210F86F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685329"/>
              </p:ext>
            </p:extLst>
          </p:nvPr>
        </p:nvGraphicFramePr>
        <p:xfrm>
          <a:off x="2418828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70805EFA-C2A0-4D43-A685-F0F0E155DF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683222"/>
              </p:ext>
            </p:extLst>
          </p:nvPr>
        </p:nvGraphicFramePr>
        <p:xfrm>
          <a:off x="3917643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B2D6E5DB-8593-439D-B0FB-A706B0DE6B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012952"/>
              </p:ext>
            </p:extLst>
          </p:nvPr>
        </p:nvGraphicFramePr>
        <p:xfrm>
          <a:off x="5335993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5D7B77E-0ADF-4242-974E-58B9E85A2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8895373"/>
              </p:ext>
            </p:extLst>
          </p:nvPr>
        </p:nvGraphicFramePr>
        <p:xfrm>
          <a:off x="6834808" y="2509051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8E02F15B-E468-4D15-BF6A-3D843A2489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875936"/>
              </p:ext>
            </p:extLst>
          </p:nvPr>
        </p:nvGraphicFramePr>
        <p:xfrm>
          <a:off x="8253158" y="2509048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DF50FF4-C1C5-4546-A052-C61535B78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170481"/>
              </p:ext>
            </p:extLst>
          </p:nvPr>
        </p:nvGraphicFramePr>
        <p:xfrm>
          <a:off x="9671508" y="2509048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9ACA927C-861C-4EAA-8288-95D9ECFB8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813185"/>
              </p:ext>
            </p:extLst>
          </p:nvPr>
        </p:nvGraphicFramePr>
        <p:xfrm>
          <a:off x="2346614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B0F6944C-FE80-4581-B7C4-2C026FF1FF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822049"/>
              </p:ext>
            </p:extLst>
          </p:nvPr>
        </p:nvGraphicFramePr>
        <p:xfrm>
          <a:off x="3909124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B1B6A78E-CF9D-40E7-A4A0-F40A8415DC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274809"/>
              </p:ext>
            </p:extLst>
          </p:nvPr>
        </p:nvGraphicFramePr>
        <p:xfrm>
          <a:off x="5406828" y="4169971"/>
          <a:ext cx="1660132" cy="2225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4BBDB10E-477A-433B-B469-9AFBA356E0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754091"/>
              </p:ext>
            </p:extLst>
          </p:nvPr>
        </p:nvGraphicFramePr>
        <p:xfrm>
          <a:off x="6844986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0" name="Grafico 19">
            <a:extLst>
              <a:ext uri="{FF2B5EF4-FFF2-40B4-BE49-F238E27FC236}">
                <a16:creationId xmlns:a16="http://schemas.microsoft.com/office/drawing/2014/main" id="{097BC3A2-17E6-47DE-9118-CA0CC5C1A5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705747"/>
              </p:ext>
            </p:extLst>
          </p:nvPr>
        </p:nvGraphicFramePr>
        <p:xfrm>
          <a:off x="8375691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1" name="Grafico 20">
            <a:extLst>
              <a:ext uri="{FF2B5EF4-FFF2-40B4-BE49-F238E27FC236}">
                <a16:creationId xmlns:a16="http://schemas.microsoft.com/office/drawing/2014/main" id="{CA849138-0E2B-48FC-8D7E-31D4124FA7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807843"/>
              </p:ext>
            </p:extLst>
          </p:nvPr>
        </p:nvGraphicFramePr>
        <p:xfrm>
          <a:off x="9822807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68687-B953-47B1-8767-D968B230593E}"/>
              </a:ext>
            </a:extLst>
          </p:cNvPr>
          <p:cNvSpPr txBox="1"/>
          <p:nvPr/>
        </p:nvSpPr>
        <p:spPr>
          <a:xfrm>
            <a:off x="1234593" y="35947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64DCA0F-D4ED-478A-A040-467D49C04FE1}"/>
              </a:ext>
            </a:extLst>
          </p:cNvPr>
          <p:cNvSpPr txBox="1"/>
          <p:nvPr/>
        </p:nvSpPr>
        <p:spPr>
          <a:xfrm>
            <a:off x="1140377" y="52232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3" name="Parentesi quadra aperta 22">
            <a:extLst>
              <a:ext uri="{FF2B5EF4-FFF2-40B4-BE49-F238E27FC236}">
                <a16:creationId xmlns:a16="http://schemas.microsoft.com/office/drawing/2014/main" id="{BF3F541F-F69F-4639-83C1-372ED4A9FEA2}"/>
              </a:ext>
            </a:extLst>
          </p:cNvPr>
          <p:cNvSpPr/>
          <p:nvPr/>
        </p:nvSpPr>
        <p:spPr>
          <a:xfrm>
            <a:off x="1845655" y="32099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Parentesi quadra aperta 23">
            <a:extLst>
              <a:ext uri="{FF2B5EF4-FFF2-40B4-BE49-F238E27FC236}">
                <a16:creationId xmlns:a16="http://schemas.microsoft.com/office/drawing/2014/main" id="{BDD5BEB8-4B9A-4821-B311-0D77E9C8AD58}"/>
              </a:ext>
            </a:extLst>
          </p:cNvPr>
          <p:cNvSpPr/>
          <p:nvPr/>
        </p:nvSpPr>
        <p:spPr>
          <a:xfrm>
            <a:off x="1874173" y="48831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FB936452-94FA-4278-BEA3-629FB839F18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8003" y="2881119"/>
            <a:ext cx="1267081" cy="307777"/>
          </a:xfrm>
          <a:prstGeom prst="rect">
            <a:avLst/>
          </a:prstGeom>
        </p:spPr>
      </p:pic>
      <p:graphicFrame>
        <p:nvGraphicFramePr>
          <p:cNvPr id="27" name="Chart 1" title="Grafico">
            <a:extLst>
              <a:ext uri="{FF2B5EF4-FFF2-40B4-BE49-F238E27FC236}">
                <a16:creationId xmlns:a16="http://schemas.microsoft.com/office/drawing/2014/main" id="{C44048F3-5AFD-442A-AE12-00EBF38A77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817242"/>
              </p:ext>
            </p:extLst>
          </p:nvPr>
        </p:nvGraphicFramePr>
        <p:xfrm>
          <a:off x="1928457" y="0"/>
          <a:ext cx="9521001" cy="3135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8" name="Immagine 27">
            <a:extLst>
              <a:ext uri="{FF2B5EF4-FFF2-40B4-BE49-F238E27FC236}">
                <a16:creationId xmlns:a16="http://schemas.microsoft.com/office/drawing/2014/main" id="{D80B5CD3-502C-4DCE-AAFD-62C28E05541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47033" y="51489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5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316DA67-F218-4D09-84B7-6F684B8489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444819"/>
              </p:ext>
            </p:extLst>
          </p:nvPr>
        </p:nvGraphicFramePr>
        <p:xfrm>
          <a:off x="1573970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BECA0F22-4270-406D-931F-A71105CF42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556014"/>
              </p:ext>
            </p:extLst>
          </p:nvPr>
        </p:nvGraphicFramePr>
        <p:xfrm>
          <a:off x="3004895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16B4976D-553E-4625-A1B5-37E6A233D2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576717"/>
              </p:ext>
            </p:extLst>
          </p:nvPr>
        </p:nvGraphicFramePr>
        <p:xfrm>
          <a:off x="4511451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66BD674-D7CE-494F-A589-B8FA5B3927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040994"/>
              </p:ext>
            </p:extLst>
          </p:nvPr>
        </p:nvGraphicFramePr>
        <p:xfrm>
          <a:off x="6145970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DDED9DA3-8B79-40B0-A236-D80EBCB62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895055"/>
              </p:ext>
            </p:extLst>
          </p:nvPr>
        </p:nvGraphicFramePr>
        <p:xfrm>
          <a:off x="7652526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51CD159-826B-42CB-8622-74431A93CB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867204"/>
              </p:ext>
            </p:extLst>
          </p:nvPr>
        </p:nvGraphicFramePr>
        <p:xfrm>
          <a:off x="9237636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5E379127-2EFA-49C2-9F4B-234554958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985957"/>
              </p:ext>
            </p:extLst>
          </p:nvPr>
        </p:nvGraphicFramePr>
        <p:xfrm>
          <a:off x="1539630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CF7CF452-5A3F-46C9-B70F-54541AA77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026087"/>
              </p:ext>
            </p:extLst>
          </p:nvPr>
        </p:nvGraphicFramePr>
        <p:xfrm>
          <a:off x="2974932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D99C39C3-DC3F-4461-B7D4-715DA30982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36100"/>
              </p:ext>
            </p:extLst>
          </p:nvPr>
        </p:nvGraphicFramePr>
        <p:xfrm>
          <a:off x="4476901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92C3C35-58E7-4383-B228-CF9E3C5F0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539445"/>
              </p:ext>
            </p:extLst>
          </p:nvPr>
        </p:nvGraphicFramePr>
        <p:xfrm>
          <a:off x="6104566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76B5DCF3-BB42-4CBA-9652-846DDF7CBE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550162"/>
              </p:ext>
            </p:extLst>
          </p:nvPr>
        </p:nvGraphicFramePr>
        <p:xfrm>
          <a:off x="7603117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8819D5C-A8C8-412D-883E-EE1119276A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746022"/>
              </p:ext>
            </p:extLst>
          </p:nvPr>
        </p:nvGraphicFramePr>
        <p:xfrm>
          <a:off x="9184053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355815-918D-48DB-BAA7-1991B1A96C8E}"/>
              </a:ext>
            </a:extLst>
          </p:cNvPr>
          <p:cNvSpPr txBox="1"/>
          <p:nvPr/>
        </p:nvSpPr>
        <p:spPr>
          <a:xfrm>
            <a:off x="879594" y="3724440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5512AA1-CD66-425E-8F17-5D35A78B0C7E}"/>
              </a:ext>
            </a:extLst>
          </p:cNvPr>
          <p:cNvSpPr txBox="1"/>
          <p:nvPr/>
        </p:nvSpPr>
        <p:spPr>
          <a:xfrm>
            <a:off x="785378" y="5353008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F7C6D1FB-770D-42D5-8AE5-F0B48D1C2294}"/>
              </a:ext>
            </a:extLst>
          </p:cNvPr>
          <p:cNvSpPr/>
          <p:nvPr/>
        </p:nvSpPr>
        <p:spPr>
          <a:xfrm>
            <a:off x="1490656" y="333970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7875AFC5-A51C-4593-9330-438871E5A0A4}"/>
              </a:ext>
            </a:extLst>
          </p:cNvPr>
          <p:cNvSpPr/>
          <p:nvPr/>
        </p:nvSpPr>
        <p:spPr>
          <a:xfrm>
            <a:off x="1519174" y="5012852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6D661004-722E-4530-B169-A5EDA809F5A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3004" y="3010841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5C4A1549-5CC6-4E3C-B54A-AF94022F4A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091159"/>
              </p:ext>
            </p:extLst>
          </p:nvPr>
        </p:nvGraphicFramePr>
        <p:xfrm>
          <a:off x="1419225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C06CA485-D5C5-46FA-8DF8-E7430EDB7E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66583" y="525984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6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C9BCAB1-92D8-4F5E-A204-18F5A631C0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574218"/>
              </p:ext>
            </p:extLst>
          </p:nvPr>
        </p:nvGraphicFramePr>
        <p:xfrm>
          <a:off x="1419224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846EA0A-0174-41C1-BFA4-F0B83F7AC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2143864"/>
              </p:ext>
            </p:extLst>
          </p:nvPr>
        </p:nvGraphicFramePr>
        <p:xfrm>
          <a:off x="2695798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4D2DB1B-F0D2-4B8B-91BA-E00CB587B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738841"/>
              </p:ext>
            </p:extLst>
          </p:nvPr>
        </p:nvGraphicFramePr>
        <p:xfrm>
          <a:off x="5332679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21DAD37-DF81-4041-AF77-3F2CADE5A9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9004377"/>
              </p:ext>
            </p:extLst>
          </p:nvPr>
        </p:nvGraphicFramePr>
        <p:xfrm>
          <a:off x="6755464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72C8BED9-91BB-4E32-B29E-1F931C62EF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312914"/>
              </p:ext>
            </p:extLst>
          </p:nvPr>
        </p:nvGraphicFramePr>
        <p:xfrm>
          <a:off x="8099730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088143A-0B7F-4BA0-A676-3A69420BFB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390851"/>
              </p:ext>
            </p:extLst>
          </p:nvPr>
        </p:nvGraphicFramePr>
        <p:xfrm>
          <a:off x="3988413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323E63FF-81B4-43F3-97B2-47FB3D683D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341963"/>
              </p:ext>
            </p:extLst>
          </p:nvPr>
        </p:nvGraphicFramePr>
        <p:xfrm>
          <a:off x="9361095" y="2597018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D0F48923-CB08-4F99-8A59-13B521C4F1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67901"/>
              </p:ext>
            </p:extLst>
          </p:nvPr>
        </p:nvGraphicFramePr>
        <p:xfrm>
          <a:off x="1338388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E292A84-E34B-4273-AF97-14568F859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1838900"/>
              </p:ext>
            </p:extLst>
          </p:nvPr>
        </p:nvGraphicFramePr>
        <p:xfrm>
          <a:off x="2675441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A5E4B131-4FFB-44A9-A55B-1733F8B10C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041334"/>
              </p:ext>
            </p:extLst>
          </p:nvPr>
        </p:nvGraphicFramePr>
        <p:xfrm>
          <a:off x="5361418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D9F9FD0D-F440-41E1-AB5B-AEA887CB0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751702"/>
              </p:ext>
            </p:extLst>
          </p:nvPr>
        </p:nvGraphicFramePr>
        <p:xfrm>
          <a:off x="6758186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1BFE8969-58A2-4DEB-BD8E-F4ACFB6F1A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6740155"/>
              </p:ext>
            </p:extLst>
          </p:nvPr>
        </p:nvGraphicFramePr>
        <p:xfrm>
          <a:off x="8114399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2A1EAEAD-CF5E-4C24-BE7E-8A2089175D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791847"/>
              </p:ext>
            </p:extLst>
          </p:nvPr>
        </p:nvGraphicFramePr>
        <p:xfrm>
          <a:off x="9476830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CE12D2DB-056F-4322-BD05-7261B100A3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606836"/>
              </p:ext>
            </p:extLst>
          </p:nvPr>
        </p:nvGraphicFramePr>
        <p:xfrm>
          <a:off x="4076700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E1BCC61-63D8-4115-86A7-80EEEE256B67}"/>
              </a:ext>
            </a:extLst>
          </p:cNvPr>
          <p:cNvSpPr txBox="1"/>
          <p:nvPr/>
        </p:nvSpPr>
        <p:spPr>
          <a:xfrm>
            <a:off x="581635" y="347468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E1A7540-7544-45EC-989B-A6DA51802495}"/>
              </a:ext>
            </a:extLst>
          </p:cNvPr>
          <p:cNvSpPr txBox="1"/>
          <p:nvPr/>
        </p:nvSpPr>
        <p:spPr>
          <a:xfrm>
            <a:off x="487419" y="510325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13A14526-FB7D-4A77-A7ED-9FA9B65C9568}"/>
              </a:ext>
            </a:extLst>
          </p:cNvPr>
          <p:cNvSpPr/>
          <p:nvPr/>
        </p:nvSpPr>
        <p:spPr>
          <a:xfrm>
            <a:off x="1192697" y="308995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D52DB53F-0490-4DB8-922A-BE1905922CFA}"/>
              </a:ext>
            </a:extLst>
          </p:cNvPr>
          <p:cNvSpPr/>
          <p:nvPr/>
        </p:nvSpPr>
        <p:spPr>
          <a:xfrm>
            <a:off x="1221215" y="476309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AAA35835-1093-4C68-A3DF-3A29E4920A9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5045" y="2761086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695967FF-90FB-4421-BA4B-F7C6B4E2C6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3348583"/>
              </p:ext>
            </p:extLst>
          </p:nvPr>
        </p:nvGraphicFramePr>
        <p:xfrm>
          <a:off x="1346101" y="0"/>
          <a:ext cx="9503426" cy="305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DA1D809B-DE19-4250-ABD8-6C3DEE49FF1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76286" y="562628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72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676</Words>
  <Application>Microsoft Office PowerPoint</Application>
  <PresentationFormat>Widescreen</PresentationFormat>
  <Paragraphs>341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Mino Neglia</dc:creator>
  <cp:lastModifiedBy>Susanna Maria Roberta ESPOSITO</cp:lastModifiedBy>
  <cp:revision>95</cp:revision>
  <dcterms:created xsi:type="dcterms:W3CDTF">2021-07-08T07:52:35Z</dcterms:created>
  <dcterms:modified xsi:type="dcterms:W3CDTF">2021-10-12T00:40:48Z</dcterms:modified>
</cp:coreProperties>
</file>