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99" autoAdjust="0"/>
  </p:normalViewPr>
  <p:slideViewPr>
    <p:cSldViewPr snapToGrid="0">
      <p:cViewPr varScale="1">
        <p:scale>
          <a:sx n="63" d="100"/>
          <a:sy n="63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E0838-E58F-432C-9C01-A3E9320BD3BA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ECD31-8919-4C16-B575-15CFDE26AC5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376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S1.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Geographical distribution of the sample. </a:t>
            </a:r>
            <a:endParaRPr lang="es-E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North </a:t>
            </a:r>
            <a:r>
              <a:rPr lang="es-E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Spain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 176 (41.3%) (Aragón, Cantabria, Castilla y León, Galicia, La Rioja, Navarra, País Vasco, Principado de Asturias); </a:t>
            </a:r>
            <a:r>
              <a:rPr lang="es-E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Spain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Center N 129 (30.3%) (Comunidad de Madrid); South </a:t>
            </a:r>
            <a:r>
              <a:rPr lang="es-E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Spain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 81 (19.0%) (Andalucía, Castilla-La Mancha, Extremadura, Comunidad Valenciana, Murcia); </a:t>
            </a:r>
            <a:r>
              <a:rPr lang="es-E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Islands</a:t>
            </a:r>
            <a:r>
              <a:rPr lang="es-E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 40 (9.4%) (Islas Canarias)</a:t>
            </a:r>
            <a:r>
              <a:rPr lang="es-E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s-E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s-E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ECD31-8919-4C16-B575-15CFDE26AC5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469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BA95E04-7B9D-4927-A672-F3DED9D14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D0ECF085-D914-44D7-9294-E5EE81F19B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423C190-8544-4F58-A7B9-C4F035B59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9F9AE868-FDF9-408C-9837-2E4C1CFE0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0D4793C-8767-493F-8991-8B7EF7CF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1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AB7C9B-DBA5-493D-B8E0-473F059AC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0E9F8F46-EF59-4305-82B8-324FB8F1B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1EE10B7-F292-4097-9AFE-A55EC2882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40596F18-675B-4F7A-950B-7C27CC991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BF5A7C0-9946-4F80-8717-93C44622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35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6D207353-5A80-467B-8F8C-4D0D2A1ADB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D902C77B-DC00-4F22-81E8-C906FA2F7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4EC6C7BA-56CF-440F-9DE7-F967A7B90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7F74D80-FD2C-446A-A08F-890E911A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7BF58E9A-CD85-4044-8268-3C95B2747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0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46A04B3-E5EB-44D5-96BC-B25C5A370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BB1747E-5C92-4E79-BC56-4ECDE7F39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976E844-E4B7-4DA8-A73E-BDBDDE3BE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DF141203-A323-4FFB-9200-736C1AD15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E022583-FA65-4EA8-8B90-1702D7B6C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07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A103EB3-6E28-4CE0-A10F-0EE0826DA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18C02B4C-6AA8-4DEB-8C63-3EB391413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BDC142A-FAF0-4A4E-9A94-DEE879ECE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E3DB300-D45D-41D6-8D3B-9F5EADFD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B5BC75E2-EA45-415F-AE70-189ADD23F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4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BA6D27-2659-4F72-8781-5CB10A5ED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884E01F-BF63-43D5-B23D-9E80053B7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9905CFA6-5D87-42F2-B1A3-84F5B8D7FA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969329B2-4D0C-47D7-8ABA-10F71AB15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E03924EB-4553-41AA-B566-A6D542848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353076DD-B702-4AE8-BD2D-C3A51344F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42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ED23B43-9A3D-484A-BFC2-B2209E97B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DA1F506C-30A4-434E-B62D-2B6C99DF9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51680283-B68C-4869-9649-2C46D32F0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678F40AB-2049-48FB-8947-4669332061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1F19AB68-DFC8-4EC4-9D5E-FEEB9D3A3B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A34C8129-080D-499C-987C-8277EEC35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2C592972-99D3-48E1-9EE6-0CE7CA50A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42D00D66-8E6C-4AD7-887E-5377838AA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2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859462E-B69E-427E-8EEE-9946A61BE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6ED1AF74-F23D-4807-86A9-370575F84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A6837419-937F-4060-B773-C37AA953B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587A9520-CC18-4773-B86D-80F74C50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6BDDC6F4-3CEF-433E-A3BF-39415A158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18484E75-8A04-45EF-B590-43EA14B30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7AABD668-0E88-4381-871D-5808B5698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43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7146DA4-7E38-485C-AD5A-103FBA3E4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AF97346-59DF-4860-9509-EF8A4B225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67EEF639-16E9-4CA2-867A-0AE3D4132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09608BA-E0AE-425D-972D-806CFFC83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83BAD8B4-CE68-4F75-BA13-6841BB97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A91C4804-06A4-4F90-BC2D-C12826522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08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D5661CB-9EC2-40DA-9870-BEEC99EEB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9E3C8FCA-60DF-463F-80A1-29585F0F10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EEC1B62A-7372-494C-8101-B86CDCFA8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CD960DB7-40D9-4DBE-A943-36E0571E0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2E81A8DB-0C69-42F7-AD96-F3FA12FC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F5F24473-7BDF-440E-AAB7-E2E17C7EE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6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4A1B797B-D332-481C-95B3-E3E49C2FE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DC0CE40C-D450-4058-8B1F-469DA2081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52B41AA-CDD9-4DFE-90C9-403454A7B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A8673-ED76-44F3-A986-5F376F96D14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38A1BDE-434A-434E-84B2-0F347F6420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D97667B0-DF45-48AF-85A4-1F8417B9A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B23B9-747A-4025-85F1-4DE0BD917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2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1E01172B-3959-4023-B305-60C260344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205" y="231111"/>
            <a:ext cx="11389407" cy="541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877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83</Words>
  <Application>Microsoft Office PowerPoint</Application>
  <PresentationFormat>Panorámica</PresentationFormat>
  <Paragraphs>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Gómez Martín</dc:creator>
  <cp:lastModifiedBy>sonia gonzález solares</cp:lastModifiedBy>
  <cp:revision>33</cp:revision>
  <dcterms:created xsi:type="dcterms:W3CDTF">2020-10-09T09:13:28Z</dcterms:created>
  <dcterms:modified xsi:type="dcterms:W3CDTF">2020-12-11T22:06:08Z</dcterms:modified>
</cp:coreProperties>
</file>