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E30B8-8C24-4C2C-8374-1BD5B45FB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94AE8B-668E-4077-A40C-D8EEF1A987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55CA9-8445-40CB-8097-F28E98790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E721A-05A6-41A4-87E1-DC6EC6DA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24A0E-D283-4A63-9859-89AD97E9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34856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267E8-3E0F-42C4-B38D-75176AB12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1DBF4-2B70-442C-9D6A-1133F4258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2D64E-EA69-4F73-A628-9CAA4A56A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0D03D-F713-4898-8FF9-E363CA515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C7CA1-F1A4-4E29-B33B-3C747E76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6210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9400D5-E4F6-43DD-954F-6831A07A40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A5BB8-199C-46A6-9A4D-D1FFFFA49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162FA-7398-4560-AFC8-7BCC61ECE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BD070-8B6C-491B-ACBB-F85DA2E2E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29CBE-114F-4545-8A91-8D5007286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0457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C3B9F-E1C6-4BF2-B79A-5957FA44E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44742-5ABF-422A-A012-CD9378CFA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D032E-BB85-4DE8-A272-735E72E27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32673-9767-40F6-85A3-3818A01B1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97345-F1A0-4EE1-B59B-86C709115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04686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4F34C-E896-481A-886C-E7DB93D26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1BF4E-4CC4-4DF6-9768-10E7BABC2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61795-6ADB-4B89-8CEC-4D6427540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06604-7AEC-4B74-8DBB-080A4824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66597-9216-4A91-A22C-0B8FF9E5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10901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3F090-FFB3-4851-A04F-437722055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02F77-0821-4D5A-A17A-665D6C648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4A798-4920-43C9-8D0C-E959B2492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BCEBC8-5879-4A94-9CBF-BB950987A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285520-0F77-4106-94AD-968B056A7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C9606-8A81-4A49-81F3-81392998B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97619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47EF7-9034-4769-8058-5183FB5C0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D12C0-1523-400F-831A-E95AB7437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A6B31F-42D6-4C71-8211-62C0FE833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74260D-A265-4E4A-A8E0-A3581D539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CF886D-9B9D-4DE5-B55A-B82FC3E2B8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F9267B-E79E-41AA-9175-550BE594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8C1DAA-EACD-4D5B-8035-7E25552A7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3511D7-BFC7-421F-8AD5-6FF8FE9C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87802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9E1F4-D756-410A-A5F6-27B38D260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D4B15-09B8-4E1F-BA68-EECA91B0B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06203-BF0B-4920-B220-DF5AF9FF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7E8B78-063F-4CE4-972C-0A644476D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64668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F4DAD5-C042-410C-98A2-A792419E0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1F6BC0-FA81-4AF3-8389-F607BD61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7B188-ACD1-4B70-83F1-5B19D786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18785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51639-57EA-457F-BBFC-83491DDCE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76A3D-C443-4700-9E9A-D02A8FDB4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2F8D07-9165-4D5F-A10D-621501740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E6DD3-5842-4715-949E-4BF1A1674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724864-8AC1-4DEA-80DD-C77435BE9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FB892-6BAA-495A-9F9F-D15312A67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933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CFC9F-08EF-4202-80B4-81FBAE001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DAB63-4DC3-4911-A9A4-866AE592A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D357DB-FBD1-4A64-BED2-D2A62D673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C76B04-97FD-439F-9449-898386069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8AD23-302A-4146-94FC-A1F35BD2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12FE6C-97BA-419D-AF14-94FA5745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3942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BCD899-24A6-4ADB-BD2B-C087765D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18F377-A339-4D7B-8AB2-9C6ADD179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39D56-0622-4FF7-975E-670843904E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C45F-3C29-4F8B-A6FD-C217E466AC6A}" type="datetimeFigureOut">
              <a:rPr lang="en-150" smtClean="0"/>
              <a:t>13/05/2024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FE673-56AF-4CC4-BAE6-F8253D9A3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A06EC-A0B8-4FB9-8F0A-C70495058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117A6-EECF-4D39-96F1-440D5509A8BB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04180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13001C-06CD-44F0-9E20-8F4F2AFE7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011" y="405008"/>
            <a:ext cx="7559978" cy="604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83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E070DD-360F-4B6B-AAF7-D7F299654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0" y="405384"/>
            <a:ext cx="7559040" cy="604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9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Raquel Almeida</dc:creator>
  <cp:lastModifiedBy>Raquel Almeida</cp:lastModifiedBy>
  <cp:revision>1</cp:revision>
  <dcterms:created xsi:type="dcterms:W3CDTF">2024-05-13T15:07:09Z</dcterms:created>
  <dcterms:modified xsi:type="dcterms:W3CDTF">2024-05-13T15:07:58Z</dcterms:modified>
</cp:coreProperties>
</file>