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0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00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46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5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42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06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352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18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93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180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459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060F3-417C-4951-B5FD-7A253851CB83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1BF35-9326-4412-A405-DAB4593D7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5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25283"/>
            <a:ext cx="10134600" cy="2616836"/>
          </a:xfrm>
        </p:spPr>
        <p:txBody>
          <a:bodyPr>
            <a:normAutofit/>
          </a:bodyPr>
          <a:lstStyle/>
          <a:p>
            <a:r>
              <a:rPr lang="en-US" sz="4000" b="1" dirty="0"/>
              <a:t>Supplementary Materials: Super-Efficient Synthesis of Mesh-like </a:t>
            </a:r>
            <a:r>
              <a:rPr lang="en-US" sz="4000" b="1" dirty="0" err="1"/>
              <a:t>Superhydrophobic</a:t>
            </a:r>
            <a:r>
              <a:rPr lang="en-US" sz="4000" b="1" dirty="0"/>
              <a:t> Nano-Aluminum/Iron (III) Oxide Energetic Films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42118"/>
            <a:ext cx="9631680" cy="809942"/>
          </a:xfrm>
        </p:spPr>
        <p:txBody>
          <a:bodyPr>
            <a:normAutofit/>
          </a:bodyPr>
          <a:lstStyle/>
          <a:p>
            <a:r>
              <a:rPr lang="de-DE" b="1" dirty="0"/>
              <a:t>Xiaogang Guo and Taotao Liang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Picture 3" descr="C:\Users\home\Desktop\logos\materials-logo 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43" y="287020"/>
            <a:ext cx="2111114" cy="55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home\Desktop\logos\ori\png\logo-mdpi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5927" y="287020"/>
            <a:ext cx="844145" cy="55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45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home\Desktop\logos\materials-logo 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43" y="287020"/>
            <a:ext cx="2111114" cy="55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home\Desktop\logos\ori\png\logo-mdpi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5927" y="287020"/>
            <a:ext cx="844145" cy="55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Video S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482362" y="951181"/>
            <a:ext cx="6934200" cy="39052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61822" y="5334000"/>
            <a:ext cx="7540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Video SI.</a:t>
            </a:r>
            <a:r>
              <a:rPr lang="en-GB" dirty="0"/>
              <a:t> The droplet impacting process of the SAFFs, using red ink-dyed </a:t>
            </a:r>
            <a:r>
              <a:rPr lang="en-GB" dirty="0" smtClean="0"/>
              <a:t>water.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26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home\Desktop\logos\materials-logo 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43" y="287020"/>
            <a:ext cx="2111114" cy="55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home\Desktop\logos\ori\png\logo-mdpi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5927" y="287020"/>
            <a:ext cx="844145" cy="5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524000" y="5833475"/>
            <a:ext cx="8499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Video </a:t>
            </a:r>
            <a:r>
              <a:rPr lang="en-GB" b="1" dirty="0" smtClean="0"/>
              <a:t>S2.</a:t>
            </a:r>
            <a:r>
              <a:rPr lang="en-GB" dirty="0" smtClean="0"/>
              <a:t> </a:t>
            </a:r>
            <a:r>
              <a:rPr lang="en-GB" dirty="0"/>
              <a:t>The droplet impacting test of SAFFs fixed at a certain angle. The water droplets were sprayed on the surface and bounced-off quickly, suggesting the outstanding </a:t>
            </a:r>
            <a:r>
              <a:rPr lang="en-GB" dirty="0" err="1"/>
              <a:t>superhydrophobicity</a:t>
            </a:r>
            <a:r>
              <a:rPr lang="en-GB" dirty="0"/>
              <a:t> of the SAFFs.</a:t>
            </a:r>
            <a:endParaRPr lang="en-US" dirty="0"/>
          </a:p>
        </p:txBody>
      </p:sp>
      <p:pic>
        <p:nvPicPr>
          <p:cNvPr id="2" name="Video SI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 rot="5400000">
            <a:off x="2746979" y="1755451"/>
            <a:ext cx="5217577" cy="293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35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71</Words>
  <Application>Microsoft Office PowerPoint</Application>
  <PresentationFormat>Widescreen</PresentationFormat>
  <Paragraphs>4</Paragraphs>
  <Slides>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Supplementary Materials: Super-Efficient Synthesis of Mesh-like Superhydrophobic Nano-Aluminum/Iron (III) Oxide Energetic Films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MDPI</dc:creator>
  <cp:lastModifiedBy>MDPI</cp:lastModifiedBy>
  <cp:revision>18</cp:revision>
  <dcterms:created xsi:type="dcterms:W3CDTF">2018-12-04T05:34:45Z</dcterms:created>
  <dcterms:modified xsi:type="dcterms:W3CDTF">2019-01-04T01:38:15Z</dcterms:modified>
</cp:coreProperties>
</file>