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4"/>
  </p:sldMasterIdLst>
  <p:sldIdLst>
    <p:sldId id="256" r:id="rId5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 autoAdjust="0"/>
    <p:restoredTop sz="94660"/>
  </p:normalViewPr>
  <p:slideViewPr>
    <p:cSldViewPr snapToGrid="0">
      <p:cViewPr>
        <p:scale>
          <a:sx n="80" d="100"/>
          <a:sy n="80" d="100"/>
        </p:scale>
        <p:origin x="131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UCHER Marie" userId="76429160-38f5-48f7-b4a4-6f3ff37a8aaa" providerId="ADAL" clId="{F6BA2413-F2EF-4629-904F-CEF03D10C7A9}"/>
    <pc:docChg chg="modSld">
      <pc:chgData name="BAUCHER Marie" userId="76429160-38f5-48f7-b4a4-6f3ff37a8aaa" providerId="ADAL" clId="{F6BA2413-F2EF-4629-904F-CEF03D10C7A9}" dt="2022-11-28T14:08:11.185" v="15" actId="20577"/>
      <pc:docMkLst>
        <pc:docMk/>
      </pc:docMkLst>
      <pc:sldChg chg="modSp">
        <pc:chgData name="BAUCHER Marie" userId="76429160-38f5-48f7-b4a4-6f3ff37a8aaa" providerId="ADAL" clId="{F6BA2413-F2EF-4629-904F-CEF03D10C7A9}" dt="2022-11-28T14:08:11.185" v="15" actId="20577"/>
        <pc:sldMkLst>
          <pc:docMk/>
          <pc:sldMk cId="2916493184" sldId="256"/>
        </pc:sldMkLst>
        <pc:graphicFrameChg chg="modGraphic">
          <ac:chgData name="BAUCHER Marie" userId="76429160-38f5-48f7-b4a4-6f3ff37a8aaa" providerId="ADAL" clId="{F6BA2413-F2EF-4629-904F-CEF03D10C7A9}" dt="2022-11-28T14:08:11.185" v="15" actId="20577"/>
          <ac:graphicFrameMkLst>
            <pc:docMk/>
            <pc:sldMk cId="2916493184" sldId="256"/>
            <ac:graphicFrameMk id="21" creationId="{C0518809-A89D-959B-5048-67D3FD3CF0BB}"/>
          </ac:graphicFrameMkLst>
        </pc:graphicFrameChg>
      </pc:sldChg>
    </pc:docChg>
  </pc:docChgLst>
  <pc:docChgLst>
    <pc:chgData name="GUÉRIN Claire" userId="28dc0047-8033-45b6-b28e-c241b9e2a3d8" providerId="ADAL" clId="{01CC8572-73E9-46C6-91D6-739E3771EB93}"/>
    <pc:docChg chg="modSld">
      <pc:chgData name="GUÉRIN Claire" userId="28dc0047-8033-45b6-b28e-c241b9e2a3d8" providerId="ADAL" clId="{01CC8572-73E9-46C6-91D6-739E3771EB93}" dt="2022-11-25T11:10:24.447" v="3" actId="113"/>
      <pc:docMkLst>
        <pc:docMk/>
      </pc:docMkLst>
      <pc:sldChg chg="modSp mod">
        <pc:chgData name="GUÉRIN Claire" userId="28dc0047-8033-45b6-b28e-c241b9e2a3d8" providerId="ADAL" clId="{01CC8572-73E9-46C6-91D6-739E3771EB93}" dt="2022-11-25T11:10:24.447" v="3" actId="113"/>
        <pc:sldMkLst>
          <pc:docMk/>
          <pc:sldMk cId="2916493184" sldId="256"/>
        </pc:sldMkLst>
        <pc:spChg chg="mod">
          <ac:chgData name="GUÉRIN Claire" userId="28dc0047-8033-45b6-b28e-c241b9e2a3d8" providerId="ADAL" clId="{01CC8572-73E9-46C6-91D6-739E3771EB93}" dt="2022-11-25T11:10:24.447" v="3" actId="113"/>
          <ac:spMkLst>
            <pc:docMk/>
            <pc:sldMk cId="2916493184" sldId="256"/>
            <ac:spMk id="2" creationId="{64521E6A-26E3-4247-92CA-09EAA1062EDD}"/>
          </ac:spMkLst>
        </pc:spChg>
        <pc:spChg chg="mod">
          <ac:chgData name="GUÉRIN Claire" userId="28dc0047-8033-45b6-b28e-c241b9e2a3d8" providerId="ADAL" clId="{01CC8572-73E9-46C6-91D6-739E3771EB93}" dt="2022-11-25T11:10:12.624" v="0" actId="20577"/>
          <ac:spMkLst>
            <pc:docMk/>
            <pc:sldMk cId="2916493184" sldId="256"/>
            <ac:spMk id="19" creationId="{24D6F0A8-9C38-54C4-ED5A-8F24BB165BF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2DD0-BA91-4DEE-964A-5DDBD43C0FA4}" type="datetimeFigureOut">
              <a:rPr lang="fr-BE" smtClean="0"/>
              <a:t>28-11-22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C980-2E8D-4256-8D4E-949B3F7251C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95671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2DD0-BA91-4DEE-964A-5DDBD43C0FA4}" type="datetimeFigureOut">
              <a:rPr lang="fr-BE" smtClean="0"/>
              <a:t>28-11-22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C980-2E8D-4256-8D4E-949B3F7251C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7633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2DD0-BA91-4DEE-964A-5DDBD43C0FA4}" type="datetimeFigureOut">
              <a:rPr lang="fr-BE" smtClean="0"/>
              <a:t>28-11-22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C980-2E8D-4256-8D4E-949B3F7251C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0136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2DD0-BA91-4DEE-964A-5DDBD43C0FA4}" type="datetimeFigureOut">
              <a:rPr lang="fr-BE" smtClean="0"/>
              <a:t>28-11-22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C980-2E8D-4256-8D4E-949B3F7251C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38927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2DD0-BA91-4DEE-964A-5DDBD43C0FA4}" type="datetimeFigureOut">
              <a:rPr lang="fr-BE" smtClean="0"/>
              <a:t>28-11-22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C980-2E8D-4256-8D4E-949B3F7251C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44658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2DD0-BA91-4DEE-964A-5DDBD43C0FA4}" type="datetimeFigureOut">
              <a:rPr lang="fr-BE" smtClean="0"/>
              <a:t>28-11-22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C980-2E8D-4256-8D4E-949B3F7251C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14016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2DD0-BA91-4DEE-964A-5DDBD43C0FA4}" type="datetimeFigureOut">
              <a:rPr lang="fr-BE" smtClean="0"/>
              <a:t>28-11-22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C980-2E8D-4256-8D4E-949B3F7251C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85379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2DD0-BA91-4DEE-964A-5DDBD43C0FA4}" type="datetimeFigureOut">
              <a:rPr lang="fr-BE" smtClean="0"/>
              <a:t>28-11-22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C980-2E8D-4256-8D4E-949B3F7251C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706524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2DD0-BA91-4DEE-964A-5DDBD43C0FA4}" type="datetimeFigureOut">
              <a:rPr lang="fr-BE" smtClean="0"/>
              <a:t>28-11-22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C980-2E8D-4256-8D4E-949B3F7251C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0499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2DD0-BA91-4DEE-964A-5DDBD43C0FA4}" type="datetimeFigureOut">
              <a:rPr lang="fr-BE" smtClean="0"/>
              <a:t>28-11-22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C980-2E8D-4256-8D4E-949B3F7251C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02478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2DD0-BA91-4DEE-964A-5DDBD43C0FA4}" type="datetimeFigureOut">
              <a:rPr lang="fr-BE" smtClean="0"/>
              <a:t>28-11-22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AC980-2E8D-4256-8D4E-949B3F7251C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01362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E2DD0-BA91-4DEE-964A-5DDBD43C0FA4}" type="datetimeFigureOut">
              <a:rPr lang="fr-BE" smtClean="0"/>
              <a:t>28-11-22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AC980-2E8D-4256-8D4E-949B3F7251C6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252396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4973C9F2-1C30-4FA5-3247-DA03D7D2D882}"/>
              </a:ext>
            </a:extLst>
          </p:cNvPr>
          <p:cNvSpPr/>
          <p:nvPr/>
        </p:nvSpPr>
        <p:spPr>
          <a:xfrm>
            <a:off x="597733" y="6841067"/>
            <a:ext cx="8229599" cy="39503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24D6F0A8-9C38-54C4-ED5A-8F24BB165BFF}"/>
              </a:ext>
            </a:extLst>
          </p:cNvPr>
          <p:cNvSpPr txBox="1"/>
          <p:nvPr/>
        </p:nvSpPr>
        <p:spPr>
          <a:xfrm>
            <a:off x="811184" y="3523148"/>
            <a:ext cx="7079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Palatino Linotype" panose="02040502050505030304" pitchFamily="18" charset="0"/>
              </a:rPr>
              <a:t>Measures were realized on 4, 5, 2, and 3 biological replicates for WT, L16, L11, and L6, respectively. No significant difference between the lines was detected (ANOVA).</a:t>
            </a:r>
          </a:p>
        </p:txBody>
      </p:sp>
      <p:graphicFrame>
        <p:nvGraphicFramePr>
          <p:cNvPr id="21" name="Tableau 20">
            <a:extLst>
              <a:ext uri="{FF2B5EF4-FFF2-40B4-BE49-F238E27FC236}">
                <a16:creationId xmlns:a16="http://schemas.microsoft.com/office/drawing/2014/main" id="{C0518809-A89D-959B-5048-67D3FD3CF0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246994"/>
              </p:ext>
            </p:extLst>
          </p:nvPr>
        </p:nvGraphicFramePr>
        <p:xfrm>
          <a:off x="870451" y="1369322"/>
          <a:ext cx="7430688" cy="1952424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642012">
                  <a:extLst>
                    <a:ext uri="{9D8B030D-6E8A-4147-A177-3AD203B41FA5}">
                      <a16:colId xmlns:a16="http://schemas.microsoft.com/office/drawing/2014/main" val="2346906238"/>
                    </a:ext>
                  </a:extLst>
                </a:gridCol>
                <a:gridCol w="1071395">
                  <a:extLst>
                    <a:ext uri="{9D8B030D-6E8A-4147-A177-3AD203B41FA5}">
                      <a16:colId xmlns:a16="http://schemas.microsoft.com/office/drawing/2014/main" val="1111047848"/>
                    </a:ext>
                  </a:extLst>
                </a:gridCol>
                <a:gridCol w="1180741">
                  <a:extLst>
                    <a:ext uri="{9D8B030D-6E8A-4147-A177-3AD203B41FA5}">
                      <a16:colId xmlns:a16="http://schemas.microsoft.com/office/drawing/2014/main" val="272102519"/>
                    </a:ext>
                  </a:extLst>
                </a:gridCol>
                <a:gridCol w="1351956">
                  <a:extLst>
                    <a:ext uri="{9D8B030D-6E8A-4147-A177-3AD203B41FA5}">
                      <a16:colId xmlns:a16="http://schemas.microsoft.com/office/drawing/2014/main" val="1284227108"/>
                    </a:ext>
                  </a:extLst>
                </a:gridCol>
                <a:gridCol w="1061528">
                  <a:extLst>
                    <a:ext uri="{9D8B030D-6E8A-4147-A177-3AD203B41FA5}">
                      <a16:colId xmlns:a16="http://schemas.microsoft.com/office/drawing/2014/main" val="2603008309"/>
                    </a:ext>
                  </a:extLst>
                </a:gridCol>
                <a:gridCol w="1265805">
                  <a:extLst>
                    <a:ext uri="{9D8B030D-6E8A-4147-A177-3AD203B41FA5}">
                      <a16:colId xmlns:a16="http://schemas.microsoft.com/office/drawing/2014/main" val="4282763600"/>
                    </a:ext>
                  </a:extLst>
                </a:gridCol>
                <a:gridCol w="857251">
                  <a:extLst>
                    <a:ext uri="{9D8B030D-6E8A-4147-A177-3AD203B41FA5}">
                      <a16:colId xmlns:a16="http://schemas.microsoft.com/office/drawing/2014/main" val="2751538024"/>
                    </a:ext>
                  </a:extLst>
                </a:gridCol>
              </a:tblGrid>
              <a:tr h="488304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Line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Total </a:t>
                      </a:r>
                      <a:r>
                        <a:rPr lang="fr-FR" sz="1400" b="1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height</a:t>
                      </a:r>
                      <a:r>
                        <a:rPr lang="fr-FR" sz="1400" b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(cm)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SE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Mid</a:t>
                      </a:r>
                      <a:r>
                        <a:rPr lang="fr-FR" sz="1400" b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stem </a:t>
                      </a:r>
                      <a:r>
                        <a:rPr lang="fr-FR" sz="1400" b="1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diameter</a:t>
                      </a:r>
                      <a:r>
                        <a:rPr lang="fr-FR" sz="1400" b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(cm)</a:t>
                      </a: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SE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Basal stem </a:t>
                      </a:r>
                      <a:r>
                        <a:rPr lang="fr-FR" sz="1400" b="1" u="none" strike="noStrike" dirty="0" err="1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diameter</a:t>
                      </a:r>
                      <a:r>
                        <a:rPr lang="fr-FR" sz="1400" b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 (cm)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SE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/>
                </a:tc>
                <a:extLst>
                  <a:ext uri="{0D108BD9-81ED-4DB2-BD59-A6C34878D82A}">
                    <a16:rowId xmlns:a16="http://schemas.microsoft.com/office/drawing/2014/main" val="641812084"/>
                  </a:ext>
                </a:extLst>
              </a:tr>
              <a:tr h="36603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WT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99.00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± 8.62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0.70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± 0.07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0.95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± 0.10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/>
                </a:tc>
                <a:extLst>
                  <a:ext uri="{0D108BD9-81ED-4DB2-BD59-A6C34878D82A}">
                    <a16:rowId xmlns:a16="http://schemas.microsoft.com/office/drawing/2014/main" val="3942948116"/>
                  </a:ext>
                </a:extLst>
              </a:tr>
              <a:tr h="36603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L16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101.00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± 5.31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0.68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± 0.04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0.86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± 0.02</a:t>
                      </a:r>
                    </a:p>
                  </a:txBody>
                  <a:tcPr marL="5358" marR="5358" marT="5358" marB="0" anchor="ctr"/>
                </a:tc>
                <a:extLst>
                  <a:ext uri="{0D108BD9-81ED-4DB2-BD59-A6C34878D82A}">
                    <a16:rowId xmlns:a16="http://schemas.microsoft.com/office/drawing/2014/main" val="3463940422"/>
                  </a:ext>
                </a:extLst>
              </a:tr>
              <a:tr h="36603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L11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93.00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± 7.00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0.75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± 0.05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0.85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± 0.05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/>
                </a:tc>
                <a:extLst>
                  <a:ext uri="{0D108BD9-81ED-4DB2-BD59-A6C34878D82A}">
                    <a16:rowId xmlns:a16="http://schemas.microsoft.com/office/drawing/2014/main" val="1838088198"/>
                  </a:ext>
                </a:extLst>
              </a:tr>
              <a:tr h="36603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L6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84.00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± 6.94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0.50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± 0.06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0.67</a:t>
                      </a: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± 0.09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Palatino Linotype" panose="02040502050505030304" pitchFamily="18" charset="0"/>
                      </a:endParaRPr>
                    </a:p>
                  </a:txBody>
                  <a:tcPr marL="5358" marR="5358" marT="5358" marB="0" anchor="ctr"/>
                </a:tc>
                <a:extLst>
                  <a:ext uri="{0D108BD9-81ED-4DB2-BD59-A6C34878D82A}">
                    <a16:rowId xmlns:a16="http://schemas.microsoft.com/office/drawing/2014/main" val="2120307773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64521E6A-26E3-4247-92CA-09EAA1062EDD}"/>
              </a:ext>
            </a:extLst>
          </p:cNvPr>
          <p:cNvSpPr/>
          <p:nvPr/>
        </p:nvSpPr>
        <p:spPr>
          <a:xfrm>
            <a:off x="425289" y="851561"/>
            <a:ext cx="81449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Palatino Linotype" panose="02040502050505030304" pitchFamily="18" charset="0"/>
              </a:rPr>
              <a:t>Table S2. </a:t>
            </a:r>
            <a:r>
              <a:rPr lang="en-US" sz="1200" dirty="0">
                <a:latin typeface="Palatino Linotype" panose="02040502050505030304" pitchFamily="18" charset="0"/>
              </a:rPr>
              <a:t>Phenotypic parameters and associated standard error (SE) of 14-week-old mutant and WT lines.</a:t>
            </a:r>
            <a:endParaRPr lang="fr-BE" sz="1200" dirty="0"/>
          </a:p>
        </p:txBody>
      </p:sp>
    </p:spTree>
    <p:extLst>
      <p:ext uri="{BB962C8B-B14F-4D97-AF65-F5344CB8AC3E}">
        <p14:creationId xmlns:p14="http://schemas.microsoft.com/office/powerpoint/2010/main" val="291649318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AEDFC2A983CD4D9FBCC35C13383D66" ma:contentTypeVersion="16" ma:contentTypeDescription="Crée un document." ma:contentTypeScope="" ma:versionID="a550a6ceeadc093bfe9cbae54cec3dc5">
  <xsd:schema xmlns:xsd="http://www.w3.org/2001/XMLSchema" xmlns:xs="http://www.w3.org/2001/XMLSchema" xmlns:p="http://schemas.microsoft.com/office/2006/metadata/properties" xmlns:ns2="bfc9e031-b760-4542-9df1-7f33cde8ffda" xmlns:ns3="0761fc11-4eee-48f5-ba0d-91c63777a8ea" targetNamespace="http://schemas.microsoft.com/office/2006/metadata/properties" ma:root="true" ma:fieldsID="2fb1ef5281e94e5977b207b28097e61f" ns2:_="" ns3:_="">
    <xsd:import namespace="bfc9e031-b760-4542-9df1-7f33cde8ffda"/>
    <xsd:import namespace="0761fc11-4eee-48f5-ba0d-91c63777a8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c9e031-b760-4542-9df1-7f33cde8ffd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a574ef16-3a30-4beb-bd52-58ad4342100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61fc11-4eee-48f5-ba0d-91c63777a8ea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d1adc254-4d1e-4b86-a434-e1c85565af20}" ma:internalName="TaxCatchAll" ma:showField="CatchAllData" ma:web="0761fc11-4eee-48f5-ba0d-91c63777a8e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fc9e031-b760-4542-9df1-7f33cde8ffda">
      <Terms xmlns="http://schemas.microsoft.com/office/infopath/2007/PartnerControls"/>
    </lcf76f155ced4ddcb4097134ff3c332f>
    <TaxCatchAll xmlns="0761fc11-4eee-48f5-ba0d-91c63777a8ea" xsi:nil="true"/>
  </documentManagement>
</p:properties>
</file>

<file path=customXml/itemProps1.xml><?xml version="1.0" encoding="utf-8"?>
<ds:datastoreItem xmlns:ds="http://schemas.openxmlformats.org/officeDocument/2006/customXml" ds:itemID="{D407134A-20F7-4EA6-AF4E-0E2F8F9460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c9e031-b760-4542-9df1-7f33cde8ffda"/>
    <ds:schemaRef ds:uri="0761fc11-4eee-48f5-ba0d-91c63777a8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F3B300F-725A-4A78-A13C-32D17830605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F07527-ED8A-49A9-B325-B7086EFE1071}">
  <ds:schemaRefs>
    <ds:schemaRef ds:uri="http://schemas.microsoft.com/office/2006/metadata/properties"/>
    <ds:schemaRef ds:uri="http://schemas.microsoft.com/office/infopath/2007/PartnerControls"/>
    <ds:schemaRef ds:uri="bfc9e031-b760-4542-9df1-7f33cde8ffda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0761fc11-4eee-48f5-ba0d-91c63777a8ea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</TotalTime>
  <Words>117</Words>
  <Application>Microsoft Office PowerPoint</Application>
  <PresentationFormat>A3 (297 x 420 mm)</PresentationFormat>
  <Paragraphs>37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Thème Office</vt:lpstr>
      <vt:lpstr>Présentation PowerPoint</vt:lpstr>
    </vt:vector>
  </TitlesOfParts>
  <Company>U.L.B.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GUÉRIN Claire</dc:creator>
  <cp:lastModifiedBy>BAUCHER Marie</cp:lastModifiedBy>
  <cp:revision>3</cp:revision>
  <dcterms:created xsi:type="dcterms:W3CDTF">2022-11-24T11:13:27Z</dcterms:created>
  <dcterms:modified xsi:type="dcterms:W3CDTF">2022-11-28T14:09:54Z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0x01010079AEDFC2A983CD4D9FBCC35C13383D66</vt:lpwstr>
  </property>
  <property fmtid="{D5CDD505-2E9C-101B-9397-08002B2CF9AE}" pid="3" name="MediaServiceImageTags">
    <vt:lpwstr/>
  </property>
</Properties>
</file>