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4" autoAdjust="0"/>
    <p:restoredTop sz="94660"/>
  </p:normalViewPr>
  <p:slideViewPr>
    <p:cSldViewPr snapToGrid="0">
      <p:cViewPr>
        <p:scale>
          <a:sx n="100" d="100"/>
          <a:sy n="100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451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86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6580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058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9960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385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070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979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447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314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575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43697-0911-4CD4-8137-C798A7A580FC}" type="datetimeFigureOut">
              <a:rPr lang="es-ES" smtClean="0"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46679-E710-4454-872E-9C240CA33E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5535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72E5015-AF9F-401E-ABAD-D32817616A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5" t="19744" r="22319" b="15146"/>
          <a:stretch/>
        </p:blipFill>
        <p:spPr>
          <a:xfrm>
            <a:off x="-2" y="2820229"/>
            <a:ext cx="6855773" cy="62152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6EC5B1EB-0517-48D1-AC03-D1704AEBAE1A}"/>
                  </a:ext>
                </a:extLst>
              </p:cNvPr>
              <p:cNvSpPr/>
              <p:nvPr/>
            </p:nvSpPr>
            <p:spPr>
              <a:xfrm>
                <a:off x="356073" y="1109039"/>
                <a:ext cx="6143625" cy="14652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Supplementary Figure S3. </a:t>
                </a:r>
                <a:r>
                  <a:rPr lang="en-US" sz="1400" b="1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HPgV</a:t>
                </a:r>
                <a:r>
                  <a:rPr lang="en-US" sz="1400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phylogenetic network obtained using SplitsTree4 (</a:t>
                </a:r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a:rPr lang="en-US" sz="1400" b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GTR</m:t>
                    </m:r>
                    <m:r>
                      <m:rPr>
                        <m:lit/>
                        <m:nor/>
                      </m:rPr>
                      <a:rPr lang="en-US" sz="1400" b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+ </m:t>
                    </m:r>
                    <m:r>
                      <m:rPr>
                        <m:nor/>
                      </m:rPr>
                      <a:rPr lang="es-ES" sz="1400" b="1"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G</m:t>
                    </m:r>
                    <m:r>
                      <m:rPr>
                        <m:lit/>
                        <m:nor/>
                      </m:rPr>
                      <a:rPr lang="en-US" sz="1400" b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+ </m:t>
                    </m:r>
                    <m:r>
                      <m:rPr>
                        <m:lit/>
                        <m:nor/>
                      </m:rPr>
                      <a:rPr lang="en-US" sz="1400" b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I</m:t>
                    </m:r>
                  </m:oMath>
                </a14:m>
                <a:r>
                  <a:rPr lang="en-US" sz="14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sz="1400" b="1"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G</m:t>
                    </m:r>
                    <m:r>
                      <m:rPr>
                        <m:nor/>
                      </m:rPr>
                      <a:rPr lang="en-US" sz="1400" b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0.7028</m:t>
                    </m:r>
                  </m:oMath>
                </a14:m>
                <a:r>
                  <a:rPr lang="en-US" sz="14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a:rPr lang="en-US" sz="1400" b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n-US" sz="1400" b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0.5234</m:t>
                    </m:r>
                  </m:oMath>
                </a14:m>
                <a:r>
                  <a:rPr lang="en-US" sz="14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1400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. </a:t>
                </a:r>
                <a:r>
                  <a:rPr lang="en-US" sz="14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Sequences obtained in this study are labeled with prefix </a:t>
                </a:r>
                <a:r>
                  <a:rPr lang="en-US" sz="1400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HPgV</a:t>
                </a:r>
                <a:r>
                  <a:rPr lang="en-US" sz="14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-. A tail with each genotype or subtype was added to the accession number of the sequences retrieved from the NCBI databank, except for previously reported recombinant sequences, which are marked with _R. Parallel branches indicate alternative evolution histories. </a:t>
                </a:r>
                <a:endParaRPr lang="es-E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6EC5B1EB-0517-48D1-AC03-D1704AEBAE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073" y="1109039"/>
                <a:ext cx="6143625" cy="1465209"/>
              </a:xfrm>
              <a:prstGeom prst="rect">
                <a:avLst/>
              </a:prstGeom>
              <a:blipFill>
                <a:blip r:embed="rId3"/>
                <a:stretch>
                  <a:fillRect l="-298" t="-417" r="-298" b="-33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70324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C028021D9FBBC4996E7FD70D98A8417" ma:contentTypeVersion="11" ma:contentTypeDescription="Crear nuevo documento." ma:contentTypeScope="" ma:versionID="b0f460f6cac6e1a83669aeefb93a4a5b">
  <xsd:schema xmlns:xsd="http://www.w3.org/2001/XMLSchema" xmlns:xs="http://www.w3.org/2001/XMLSchema" xmlns:p="http://schemas.microsoft.com/office/2006/metadata/properties" xmlns:ns3="29c1c01b-d4cc-4f08-bc62-f73ddda21e26" targetNamespace="http://schemas.microsoft.com/office/2006/metadata/properties" ma:root="true" ma:fieldsID="ab34d20859fc7b360c4b2ba44d7e576e" ns3:_="">
    <xsd:import namespace="29c1c01b-d4cc-4f08-bc62-f73ddda21e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c1c01b-d4cc-4f08-bc62-f73ddda21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57EAFAC-C8E7-42CA-B9BD-438E88312C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c1c01b-d4cc-4f08-bc62-f73ddda21e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0F4763-2029-48CC-8002-5168C694BE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3BF2CE-5990-4529-BF50-832A0FBB2729}">
  <ds:schemaRefs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29c1c01b-d4cc-4f08-bc62-f73ddda21e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79</Words>
  <Application>Microsoft Office PowerPoint</Application>
  <PresentationFormat>A4 (210 x 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Symbol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</dc:creator>
  <cp:lastModifiedBy> </cp:lastModifiedBy>
  <cp:revision>1</cp:revision>
  <dcterms:created xsi:type="dcterms:W3CDTF">2021-10-21T12:52:28Z</dcterms:created>
  <dcterms:modified xsi:type="dcterms:W3CDTF">2021-10-21T12:55:27Z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0x0101007C028021D9FBBC4996E7FD70D98A8417</vt:lpwstr>
  </property>
</Properties>
</file>