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39" autoAdjust="0"/>
    <p:restoredTop sz="94660"/>
  </p:normalViewPr>
  <p:slideViewPr>
    <p:cSldViewPr>
      <p:cViewPr>
        <p:scale>
          <a:sx n="70" d="100"/>
          <a:sy n="70" d="100"/>
        </p:scale>
        <p:origin x="-139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0436B-0F40-4C8C-9C72-72BD94748C4C}" type="datetimeFigureOut">
              <a:rPr lang="fr-FR" smtClean="0"/>
              <a:pPr/>
              <a:t>23/04/2021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D0FE3-F4B4-49B1-84A9-DCC1C6CBFA5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4"/>
          <p:cNvSpPr txBox="1"/>
          <p:nvPr/>
        </p:nvSpPr>
        <p:spPr>
          <a:xfrm>
            <a:off x="916423" y="215850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P0J9</a:t>
            </a:r>
            <a:endParaRPr lang="fr-FR" b="1" dirty="0"/>
          </a:p>
        </p:txBody>
      </p:sp>
      <p:pic>
        <p:nvPicPr>
          <p:cNvPr id="3074" name="Picture 2" descr="E:\Infection pool A P0J9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415" y="214450"/>
            <a:ext cx="1927385" cy="1440000"/>
          </a:xfrm>
          <a:prstGeom prst="rect">
            <a:avLst/>
          </a:prstGeom>
          <a:noFill/>
        </p:spPr>
      </p:pic>
      <p:pic>
        <p:nvPicPr>
          <p:cNvPr id="3075" name="Picture 3" descr="E:\Infection pool A P0J9\image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415" y="1678493"/>
            <a:ext cx="1927385" cy="1440000"/>
          </a:xfrm>
          <a:prstGeom prst="rect">
            <a:avLst/>
          </a:prstGeom>
          <a:noFill/>
        </p:spPr>
      </p:pic>
      <p:pic>
        <p:nvPicPr>
          <p:cNvPr id="3076" name="Picture 4" descr="E:\Infection pool A P0J9\PoolA_P0J9_dilue 10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0639" y="214290"/>
            <a:ext cx="1927385" cy="1440000"/>
          </a:xfrm>
          <a:prstGeom prst="rect">
            <a:avLst/>
          </a:prstGeom>
          <a:noFill/>
        </p:spPr>
      </p:pic>
      <p:pic>
        <p:nvPicPr>
          <p:cNvPr id="3077" name="Picture 5" descr="E:\Infection pool A P0J9\poolA_P0J9_dilue 10X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0639" y="1678333"/>
            <a:ext cx="1927385" cy="1440000"/>
          </a:xfrm>
          <a:prstGeom prst="rect">
            <a:avLst/>
          </a:prstGeom>
          <a:noFill/>
        </p:spPr>
      </p:pic>
      <p:pic>
        <p:nvPicPr>
          <p:cNvPr id="3078" name="Picture 6" descr="E:\Infection pool A P0J9\PoolA_P0J9_dilue 100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63" y="214290"/>
            <a:ext cx="1927385" cy="1440000"/>
          </a:xfrm>
          <a:prstGeom prst="rect">
            <a:avLst/>
          </a:prstGeom>
          <a:noFill/>
        </p:spPr>
      </p:pic>
      <p:pic>
        <p:nvPicPr>
          <p:cNvPr id="3079" name="Picture 7" descr="E:\Infection pool A P0J9\PoolA_P0J9_dilue 100X_2ti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63" y="1678333"/>
            <a:ext cx="1927385" cy="1440000"/>
          </a:xfrm>
          <a:prstGeom prst="rect">
            <a:avLst/>
          </a:prstGeom>
          <a:noFill/>
        </p:spPr>
      </p:pic>
      <p:sp>
        <p:nvSpPr>
          <p:cNvPr id="23" name="ZoneTexte 22"/>
          <p:cNvSpPr txBox="1"/>
          <p:nvPr/>
        </p:nvSpPr>
        <p:spPr>
          <a:xfrm>
            <a:off x="7634144" y="1375934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9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days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of infection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57224" y="21429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8" descr="E:\Infection pool A P0J10\Ctrl_P0J10_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3295814"/>
            <a:ext cx="1927385" cy="1440000"/>
          </a:xfrm>
          <a:prstGeom prst="rect">
            <a:avLst/>
          </a:prstGeom>
          <a:noFill/>
        </p:spPr>
      </p:pic>
      <p:pic>
        <p:nvPicPr>
          <p:cNvPr id="19" name="Picture 9" descr="E:\Infection pool A P0J10\Ctrl_P0J10_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4780758"/>
            <a:ext cx="1927385" cy="1440000"/>
          </a:xfrm>
          <a:prstGeom prst="rect">
            <a:avLst/>
          </a:prstGeom>
          <a:noFill/>
        </p:spPr>
      </p:pic>
      <p:pic>
        <p:nvPicPr>
          <p:cNvPr id="21" name="Picture 10" descr="E:\Infection pool A P0J10\PoolA_P0J10_diluted 10X_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3295814"/>
            <a:ext cx="1927385" cy="1440000"/>
          </a:xfrm>
          <a:prstGeom prst="rect">
            <a:avLst/>
          </a:prstGeom>
          <a:noFill/>
        </p:spPr>
      </p:pic>
      <p:pic>
        <p:nvPicPr>
          <p:cNvPr id="22" name="Picture 11" descr="E:\Infection pool A P0J10\PoolA_P0J10_diluted 10X_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43808" y="4788892"/>
            <a:ext cx="1927385" cy="1440000"/>
          </a:xfrm>
          <a:prstGeom prst="rect">
            <a:avLst/>
          </a:prstGeom>
          <a:noFill/>
        </p:spPr>
      </p:pic>
      <p:pic>
        <p:nvPicPr>
          <p:cNvPr id="24" name="Picture 12" descr="E:\Infection pool A P0J10\PoolA_P0J10_diluted 100x_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60032" y="4808142"/>
            <a:ext cx="1927385" cy="1440000"/>
          </a:xfrm>
          <a:prstGeom prst="rect">
            <a:avLst/>
          </a:prstGeom>
          <a:noFill/>
        </p:spPr>
      </p:pic>
      <p:pic>
        <p:nvPicPr>
          <p:cNvPr id="25" name="Picture 13" descr="E:\Infection pool A P0J10\PoolA_P0J10_diluted 100X_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60032" y="3295814"/>
            <a:ext cx="1927385" cy="1440000"/>
          </a:xfrm>
          <a:prstGeom prst="rect">
            <a:avLst/>
          </a:prstGeom>
          <a:noFill/>
        </p:spPr>
      </p:pic>
      <p:sp>
        <p:nvSpPr>
          <p:cNvPr id="26" name="ZoneTexte 25"/>
          <p:cNvSpPr txBox="1"/>
          <p:nvPr/>
        </p:nvSpPr>
        <p:spPr>
          <a:xfrm>
            <a:off x="7643834" y="459195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days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of infection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3571868" y="214290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3857620" y="314324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4643438" y="3429000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rot="16200000">
            <a:off x="2996858" y="4218324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3500430" y="171448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857488" y="21429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871820" y="21429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43156" y="33032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2843420" y="33032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857752" y="330321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</a:t>
            </a:r>
            <a:endParaRPr lang="fr-FR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43008" y="6550223"/>
            <a:ext cx="7715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Additional </a:t>
            </a:r>
            <a:r>
              <a:rPr lang="en-US" sz="1600" b="1" smtClean="0">
                <a:latin typeface="Arial" pitchFamily="34" charset="0"/>
                <a:cs typeface="Arial" pitchFamily="34" charset="0"/>
              </a:rPr>
              <a:t>file </a:t>
            </a:r>
            <a:r>
              <a:rPr lang="en-US" sz="1600" b="1" smtClean="0">
                <a:latin typeface="Arial" pitchFamily="34" charset="0"/>
                <a:cs typeface="Arial" pitchFamily="34" charset="0"/>
              </a:rPr>
              <a:t>5.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Cytopathology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on Vero cells of the viruses of the pool A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30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Mira</dc:creator>
  <cp:lastModifiedBy>Mira</cp:lastModifiedBy>
  <cp:revision>10</cp:revision>
  <dcterms:created xsi:type="dcterms:W3CDTF">2017-09-20T12:03:46Z</dcterms:created>
  <dcterms:modified xsi:type="dcterms:W3CDTF">2021-04-23T09:56:50Z</dcterms:modified>
</cp:coreProperties>
</file>