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E3D4-7E0F-4CA9-9606-FA43A4C3E4F4}" type="datetimeFigureOut">
              <a:rPr lang="fr-FR" smtClean="0"/>
              <a:pPr/>
              <a:t>23/04/2021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ABD9-1DDF-480D-80E5-4640E28D04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E3D4-7E0F-4CA9-9606-FA43A4C3E4F4}" type="datetimeFigureOut">
              <a:rPr lang="fr-FR" smtClean="0"/>
              <a:pPr/>
              <a:t>23/04/2021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ABD9-1DDF-480D-80E5-4640E28D04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E3D4-7E0F-4CA9-9606-FA43A4C3E4F4}" type="datetimeFigureOut">
              <a:rPr lang="fr-FR" smtClean="0"/>
              <a:pPr/>
              <a:t>23/04/2021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ABD9-1DDF-480D-80E5-4640E28D04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E3D4-7E0F-4CA9-9606-FA43A4C3E4F4}" type="datetimeFigureOut">
              <a:rPr lang="fr-FR" smtClean="0"/>
              <a:pPr/>
              <a:t>23/04/2021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ABD9-1DDF-480D-80E5-4640E28D04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E3D4-7E0F-4CA9-9606-FA43A4C3E4F4}" type="datetimeFigureOut">
              <a:rPr lang="fr-FR" smtClean="0"/>
              <a:pPr/>
              <a:t>23/04/2021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ABD9-1DDF-480D-80E5-4640E28D04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E3D4-7E0F-4CA9-9606-FA43A4C3E4F4}" type="datetimeFigureOut">
              <a:rPr lang="fr-FR" smtClean="0"/>
              <a:pPr/>
              <a:t>23/04/2021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ABD9-1DDF-480D-80E5-4640E28D04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E3D4-7E0F-4CA9-9606-FA43A4C3E4F4}" type="datetimeFigureOut">
              <a:rPr lang="fr-FR" smtClean="0"/>
              <a:pPr/>
              <a:t>23/04/2021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ABD9-1DDF-480D-80E5-4640E28D04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E3D4-7E0F-4CA9-9606-FA43A4C3E4F4}" type="datetimeFigureOut">
              <a:rPr lang="fr-FR" smtClean="0"/>
              <a:pPr/>
              <a:t>23/04/2021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ABD9-1DDF-480D-80E5-4640E28D04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E3D4-7E0F-4CA9-9606-FA43A4C3E4F4}" type="datetimeFigureOut">
              <a:rPr lang="fr-FR" smtClean="0"/>
              <a:pPr/>
              <a:t>23/04/2021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ABD9-1DDF-480D-80E5-4640E28D04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E3D4-7E0F-4CA9-9606-FA43A4C3E4F4}" type="datetimeFigureOut">
              <a:rPr lang="fr-FR" smtClean="0"/>
              <a:pPr/>
              <a:t>23/04/2021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ABD9-1DDF-480D-80E5-4640E28D04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E3D4-7E0F-4CA9-9606-FA43A4C3E4F4}" type="datetimeFigureOut">
              <a:rPr lang="fr-FR" smtClean="0"/>
              <a:pPr/>
              <a:t>23/04/2021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ABD9-1DDF-480D-80E5-4640E28D04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8E3D4-7E0F-4CA9-9606-FA43A4C3E4F4}" type="datetimeFigureOut">
              <a:rPr lang="fr-FR" smtClean="0"/>
              <a:pPr/>
              <a:t>23/04/2021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6ABD9-1DDF-480D-80E5-4640E28D047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e 24"/>
          <p:cNvGrpSpPr/>
          <p:nvPr/>
        </p:nvGrpSpPr>
        <p:grpSpPr>
          <a:xfrm>
            <a:off x="0" y="928670"/>
            <a:ext cx="8786842" cy="5919805"/>
            <a:chOff x="0" y="928670"/>
            <a:chExt cx="8786842" cy="5919805"/>
          </a:xfrm>
        </p:grpSpPr>
        <p:pic>
          <p:nvPicPr>
            <p:cNvPr id="1026" name="Picture 2" descr="D:\Boulot_06_08_2017\Projet Cuges les pins\Manip Virome\Results\MET\170117-Sonia-colneg\pool A\170117-echA-03.t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8958" y="1234685"/>
              <a:ext cx="2640000" cy="1980000"/>
            </a:xfrm>
            <a:prstGeom prst="rect">
              <a:avLst/>
            </a:prstGeom>
            <a:noFill/>
          </p:spPr>
        </p:pic>
        <p:pic>
          <p:nvPicPr>
            <p:cNvPr id="1027" name="Picture 3" descr="D:\Boulot_06_08_2017\Projet Cuges les pins\Manip Virome\Results\MET\170117-Sonia-colneg\pool A\170117-echA-06.t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17884" y="1234685"/>
              <a:ext cx="2639999" cy="1980000"/>
            </a:xfrm>
            <a:prstGeom prst="rect">
              <a:avLst/>
            </a:prstGeom>
            <a:noFill/>
          </p:spPr>
        </p:pic>
        <p:pic>
          <p:nvPicPr>
            <p:cNvPr id="1028" name="Picture 4" descr="D:\Boulot_06_08_2017\Projet Cuges les pins\Manip Virome\Results\MET\170117-Sonia-colneg\pool A\170117-echA-09.tif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146842" y="1234686"/>
              <a:ext cx="2640000" cy="1980000"/>
            </a:xfrm>
            <a:prstGeom prst="rect">
              <a:avLst/>
            </a:prstGeom>
            <a:noFill/>
          </p:spPr>
        </p:pic>
        <p:pic>
          <p:nvPicPr>
            <p:cNvPr id="1029" name="Picture 5" descr="D:\Boulot_06_08_2017\Projet Cuges les pins\Manip Virome\Results\MET\170117-Sonia-colneg\Pool B\170117-echb-01.tif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49454" y="3663577"/>
              <a:ext cx="2640000" cy="1980000"/>
            </a:xfrm>
            <a:prstGeom prst="rect">
              <a:avLst/>
            </a:prstGeom>
            <a:noFill/>
          </p:spPr>
        </p:pic>
        <p:pic>
          <p:nvPicPr>
            <p:cNvPr id="1030" name="Picture 6" descr="D:\Boulot_06_08_2017\Projet Cuges les pins\Manip Virome\Results\MET\170117-Sonia-colneg\Pool B\170117-echb-02.tif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789520" y="3663578"/>
              <a:ext cx="2640000" cy="1980000"/>
            </a:xfrm>
            <a:prstGeom prst="rect">
              <a:avLst/>
            </a:prstGeom>
            <a:noFill/>
          </p:spPr>
        </p:pic>
        <p:sp>
          <p:nvSpPr>
            <p:cNvPr id="15" name="ZoneTexte 14"/>
            <p:cNvSpPr txBox="1"/>
            <p:nvPr/>
          </p:nvSpPr>
          <p:spPr>
            <a:xfrm>
              <a:off x="290300" y="1244785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</a:t>
              </a:r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3228964" y="1242995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</a:t>
              </a:r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6143636" y="1242997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</a:t>
              </a:r>
              <a:endParaRPr lang="fr-FR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1643042" y="3662364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</a:t>
              </a:r>
            </a:p>
          </p:txBody>
        </p:sp>
        <p:sp>
          <p:nvSpPr>
            <p:cNvPr id="19" name="ZoneTexte 18"/>
            <p:cNvSpPr txBox="1"/>
            <p:nvPr/>
          </p:nvSpPr>
          <p:spPr>
            <a:xfrm>
              <a:off x="4786314" y="3671889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</a:t>
              </a:r>
            </a:p>
          </p:txBody>
        </p:sp>
        <p:sp>
          <p:nvSpPr>
            <p:cNvPr id="12" name="ZoneTexte 11"/>
            <p:cNvSpPr txBox="1"/>
            <p:nvPr/>
          </p:nvSpPr>
          <p:spPr>
            <a:xfrm>
              <a:off x="42648" y="928670"/>
              <a:ext cx="3529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dirty="0" smtClean="0">
                  <a:latin typeface="Arial" pitchFamily="34" charset="0"/>
                  <a:cs typeface="Arial" pitchFamily="34" charset="0"/>
                </a:rPr>
                <a:t>(i)</a:t>
              </a: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1313873" y="3429000"/>
              <a:ext cx="4026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dirty="0" smtClean="0">
                  <a:latin typeface="Arial" pitchFamily="34" charset="0"/>
                  <a:cs typeface="Arial" pitchFamily="34" charset="0"/>
                </a:rPr>
                <a:t>(ii)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0" y="6540698"/>
              <a:ext cx="489749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Additional </a:t>
              </a:r>
              <a:r>
                <a:rPr lang="en-US" sz="1400" b="1" smtClean="0">
                  <a:latin typeface="Arial" pitchFamily="34" charset="0"/>
                  <a:cs typeface="Arial" pitchFamily="34" charset="0"/>
                </a:rPr>
                <a:t>file </a:t>
              </a:r>
              <a:r>
                <a:rPr lang="en-US" sz="1400" b="1" smtClean="0">
                  <a:latin typeface="Arial" pitchFamily="34" charset="0"/>
                  <a:cs typeface="Arial" pitchFamily="34" charset="0"/>
                </a:rPr>
                <a:t>3.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Transmission electron microscopy results.</a:t>
              </a:r>
              <a:endParaRPr lang="fr-FR" sz="1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Picture 2" descr="D:\Boulot_06_08_2017\Projet Cuges les pins\Manip Virome\Results\MET\170117-Sonia-colneg\pool A\170117-echA-03.tif"/>
            <p:cNvPicPr>
              <a:picLocks noChangeAspect="1" noChangeArrowheads="1"/>
            </p:cNvPicPr>
            <p:nvPr/>
          </p:nvPicPr>
          <p:blipFill>
            <a:blip r:embed="rId2"/>
            <a:srcRect l="85745" t="94913" b="773"/>
            <a:stretch>
              <a:fillRect/>
            </a:stretch>
          </p:blipFill>
          <p:spPr bwMode="auto">
            <a:xfrm>
              <a:off x="1519216" y="2882446"/>
              <a:ext cx="1401743" cy="318184"/>
            </a:xfrm>
            <a:prstGeom prst="rect">
              <a:avLst/>
            </a:prstGeom>
            <a:noFill/>
          </p:spPr>
        </p:pic>
        <p:pic>
          <p:nvPicPr>
            <p:cNvPr id="21" name="Picture 2" descr="D:\Boulot_06_08_2017\Projet Cuges les pins\Manip Virome\Results\MET\170117-Sonia-colneg\pool A\170117-echA-03.tif"/>
            <p:cNvPicPr>
              <a:picLocks noChangeAspect="1" noChangeArrowheads="1"/>
            </p:cNvPicPr>
            <p:nvPr/>
          </p:nvPicPr>
          <p:blipFill>
            <a:blip r:embed="rId2"/>
            <a:srcRect l="85745" t="94913" b="773"/>
            <a:stretch>
              <a:fillRect/>
            </a:stretch>
          </p:blipFill>
          <p:spPr bwMode="auto">
            <a:xfrm>
              <a:off x="4456141" y="2895596"/>
              <a:ext cx="1401743" cy="318184"/>
            </a:xfrm>
            <a:prstGeom prst="rect">
              <a:avLst/>
            </a:prstGeom>
            <a:noFill/>
          </p:spPr>
        </p:pic>
        <p:pic>
          <p:nvPicPr>
            <p:cNvPr id="22" name="Picture 2" descr="D:\Boulot_06_08_2017\Projet Cuges les pins\Manip Virome\Results\MET\170117-Sonia-colneg\pool A\170117-echA-03.tif"/>
            <p:cNvPicPr>
              <a:picLocks noChangeAspect="1" noChangeArrowheads="1"/>
            </p:cNvPicPr>
            <p:nvPr/>
          </p:nvPicPr>
          <p:blipFill>
            <a:blip r:embed="rId2"/>
            <a:srcRect l="85745" t="94913" b="773"/>
            <a:stretch>
              <a:fillRect/>
            </a:stretch>
          </p:blipFill>
          <p:spPr bwMode="auto">
            <a:xfrm>
              <a:off x="7385099" y="2895596"/>
              <a:ext cx="1401743" cy="318184"/>
            </a:xfrm>
            <a:prstGeom prst="rect">
              <a:avLst/>
            </a:prstGeom>
            <a:noFill/>
          </p:spPr>
        </p:pic>
        <p:pic>
          <p:nvPicPr>
            <p:cNvPr id="23" name="Picture 2" descr="D:\Boulot_06_08_2017\Projet Cuges les pins\Manip Virome\Results\MET\170117-Sonia-colneg\pool A\170117-echA-03.tif"/>
            <p:cNvPicPr>
              <a:picLocks noChangeAspect="1" noChangeArrowheads="1"/>
            </p:cNvPicPr>
            <p:nvPr/>
          </p:nvPicPr>
          <p:blipFill>
            <a:blip r:embed="rId2"/>
            <a:srcRect l="85745" t="94913" b="773"/>
            <a:stretch>
              <a:fillRect/>
            </a:stretch>
          </p:blipFill>
          <p:spPr bwMode="auto">
            <a:xfrm>
              <a:off x="6027777" y="5319992"/>
              <a:ext cx="1401743" cy="318184"/>
            </a:xfrm>
            <a:prstGeom prst="rect">
              <a:avLst/>
            </a:prstGeom>
            <a:noFill/>
          </p:spPr>
        </p:pic>
        <p:pic>
          <p:nvPicPr>
            <p:cNvPr id="24" name="Picture 5" descr="D:\Boulot_06_08_2017\Projet Cuges les pins\Manip Virome\Results\MET\170117-Sonia-colneg\Pool B\170117-echb-01.tif"/>
            <p:cNvPicPr>
              <a:picLocks noChangeAspect="1" noChangeArrowheads="1"/>
            </p:cNvPicPr>
            <p:nvPr/>
          </p:nvPicPr>
          <p:blipFill>
            <a:blip r:embed="rId5"/>
            <a:srcRect l="83333" t="95062"/>
            <a:stretch>
              <a:fillRect/>
            </a:stretch>
          </p:blipFill>
          <p:spPr bwMode="auto">
            <a:xfrm>
              <a:off x="2776525" y="5314963"/>
              <a:ext cx="1500198" cy="33337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20</Words>
  <Application>Microsoft Office PowerPoint</Application>
  <PresentationFormat>Affichage à l'écran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Mira</dc:creator>
  <cp:lastModifiedBy>Mira</cp:lastModifiedBy>
  <cp:revision>10</cp:revision>
  <dcterms:created xsi:type="dcterms:W3CDTF">2017-09-19T19:41:44Z</dcterms:created>
  <dcterms:modified xsi:type="dcterms:W3CDTF">2021-04-23T09:56:31Z</dcterms:modified>
</cp:coreProperties>
</file>