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9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9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83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45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27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9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8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87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72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53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00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502918" y="353811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018414" y="353811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pic>
        <p:nvPicPr>
          <p:cNvPr id="10" name="Image 9" descr="C:\Users\ledorma191\Documents\THESE\WP2\ACP\MRS 15°C\Global MRS15 Individus.tif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863" y="242811"/>
            <a:ext cx="5303519" cy="5603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C:\Users\ledorma191\Documents\THESE\WP2\ACP\MRS 15°C\Fichier OK\MRS15 GLOBAL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3" y="538477"/>
            <a:ext cx="5180503" cy="501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38742" y="5640326"/>
            <a:ext cx="1135934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4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S4</a:t>
            </a:r>
            <a:r>
              <a:rPr lang="en-US" sz="14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Principal Component Analysis of the studied compounds (black arrows) with illustrative variables representing the four strains of the model (red arrows). (B) Distribution of the samples in condition C (control), D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without phages) and P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phages) for all times at 15°C. Samples are named as follows: Condition (C: control, D: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without phages, P: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phages). Time point (0, 48h, 72h, 96h, 168h). Biological replicate (1, 2, 3) (e.g. C144_1 means Control at 144h, biological replicate 1). 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880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8</cp:revision>
  <dcterms:created xsi:type="dcterms:W3CDTF">2022-07-22T12:25:17Z</dcterms:created>
  <dcterms:modified xsi:type="dcterms:W3CDTF">2022-10-10T14:15:58Z</dcterms:modified>
</cp:coreProperties>
</file>