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13/10/2022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7959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13/10/2022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3933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13/10/2022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3839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13/10/2022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5457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13/10/2022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1270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13/10/2022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192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13/10/2022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080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13/10/2022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787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13/10/2022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8722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13/10/2022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97F0B-8B66-4C54-91FD-95BDA12FA3AF}" type="datetimeFigureOut">
              <a:rPr lang="fr-FR" smtClean="0"/>
              <a:t>13/10/2022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4538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97F0B-8B66-4C54-91FD-95BDA12FA3AF}" type="datetimeFigureOut">
              <a:rPr lang="fr-FR" smtClean="0"/>
              <a:t>13/10/2022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561CB-7B2B-4C4F-8218-E827804CB9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0001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228597" y="287247"/>
            <a:ext cx="490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4014449" y="287247"/>
            <a:ext cx="490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B</a:t>
            </a:r>
          </a:p>
        </p:txBody>
      </p:sp>
      <p:sp>
        <p:nvSpPr>
          <p:cNvPr id="2" name="Rectangle 1"/>
          <p:cNvSpPr/>
          <p:nvPr/>
        </p:nvSpPr>
        <p:spPr>
          <a:xfrm>
            <a:off x="857595" y="3549054"/>
            <a:ext cx="107137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</a:rPr>
              <a:t>Figure S1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Prophages induction with </a:t>
            </a:r>
            <a:r>
              <a:rPr lang="en-US" sz="14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mitomycine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C (MC) in </a:t>
            </a:r>
            <a:r>
              <a:rPr lang="en-US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L. </a:t>
            </a:r>
            <a:r>
              <a:rPr lang="en-US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mali</a:t>
            </a:r>
            <a:r>
              <a:rPr lang="en-US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UCMA 16447 (A), </a:t>
            </a:r>
            <a:r>
              <a:rPr lang="en-US" sz="1400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Ln. </a:t>
            </a:r>
            <a:r>
              <a:rPr lang="en-US" sz="1400" i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mesenteroides</a:t>
            </a:r>
            <a:r>
              <a:rPr lang="en-US" sz="1400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(B) and </a:t>
            </a:r>
            <a:r>
              <a:rPr lang="en-US" sz="1400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O. </a:t>
            </a:r>
            <a:r>
              <a:rPr lang="en-US" sz="1400" i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oeni</a:t>
            </a:r>
            <a:r>
              <a:rPr lang="en-US" sz="1400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UCMA 19297 (C). </a:t>
            </a:r>
          </a:p>
          <a:p>
            <a:pPr algn="just"/>
            <a:r>
              <a:rPr lang="en-US" sz="1400" dirty="0" smtClean="0">
                <a:latin typeface="Times New Roman" panose="02020603050405020304" pitchFamily="18" charset="0"/>
              </a:rPr>
              <a:t>Green curve: negative control (without MC), blue curve: </a:t>
            </a:r>
            <a:r>
              <a:rPr lang="en-US" sz="1400" dirty="0" smtClean="0">
                <a:latin typeface="Times New Roman" panose="02020603050405020304" pitchFamily="18" charset="0"/>
              </a:rPr>
              <a:t>MC </a:t>
            </a:r>
            <a:r>
              <a:rPr lang="en-US" sz="1400" dirty="0" smtClean="0">
                <a:latin typeface="Times New Roman" panose="02020603050405020304" pitchFamily="18" charset="0"/>
              </a:rPr>
              <a:t>0.1 </a:t>
            </a:r>
            <a:r>
              <a:rPr lang="en-US" sz="1400" dirty="0" smtClean="0">
                <a:latin typeface="Times New Roman" panose="02020603050405020304" pitchFamily="18" charset="0"/>
              </a:rPr>
              <a:t>µg/mL, </a:t>
            </a:r>
            <a:r>
              <a:rPr lang="en-US" sz="1400" dirty="0" smtClean="0">
                <a:latin typeface="Times New Roman" panose="02020603050405020304" pitchFamily="18" charset="0"/>
              </a:rPr>
              <a:t>and red curve: </a:t>
            </a:r>
            <a:r>
              <a:rPr lang="en-US" sz="1400" dirty="0" smtClean="0">
                <a:latin typeface="Times New Roman" panose="02020603050405020304" pitchFamily="18" charset="0"/>
              </a:rPr>
              <a:t>MC </a:t>
            </a:r>
            <a:r>
              <a:rPr lang="en-US" sz="1400" dirty="0" smtClean="0">
                <a:latin typeface="Times New Roman" panose="02020603050405020304" pitchFamily="18" charset="0"/>
              </a:rPr>
              <a:t>1 </a:t>
            </a:r>
            <a:r>
              <a:rPr lang="en-US" sz="1400" dirty="0" smtClean="0">
                <a:latin typeface="Times New Roman" panose="02020603050405020304" pitchFamily="18" charset="0"/>
              </a:rPr>
              <a:t>µg/</a:t>
            </a:r>
            <a:r>
              <a:rPr lang="en-US" sz="1400" dirty="0" err="1" smtClean="0">
                <a:latin typeface="Times New Roman" panose="02020603050405020304" pitchFamily="18" charset="0"/>
              </a:rPr>
              <a:t>mL.</a:t>
            </a:r>
            <a:r>
              <a:rPr lang="en-US" sz="1400" dirty="0" smtClean="0">
                <a:latin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</a:rPr>
              <a:t>Error-bars </a:t>
            </a:r>
            <a:r>
              <a:rPr lang="en-US" sz="1400" dirty="0">
                <a:latin typeface="Times New Roman" panose="02020603050405020304" pitchFamily="18" charset="0"/>
              </a:rPr>
              <a:t>were obtained from 4 technical </a:t>
            </a:r>
            <a:r>
              <a:rPr lang="en-US" sz="1400" dirty="0">
                <a:latin typeface="Times New Roman" panose="02020603050405020304" pitchFamily="18" charset="0"/>
              </a:rPr>
              <a:t>replicates, , and optical density at 600nm was measured using a microplate reader (TECAN </a:t>
            </a:r>
            <a:r>
              <a:rPr lang="en-US" sz="1400" dirty="0" smtClean="0">
                <a:latin typeface="Times New Roman" panose="02020603050405020304" pitchFamily="18" charset="0"/>
              </a:rPr>
              <a:t>SPARK).</a:t>
            </a:r>
            <a:endParaRPr lang="fr-FR" sz="14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t="4029"/>
          <a:stretch/>
        </p:blipFill>
        <p:spPr>
          <a:xfrm>
            <a:off x="0" y="727849"/>
            <a:ext cx="4118400" cy="245187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3915" y="727849"/>
            <a:ext cx="4011489" cy="2454791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7555075" y="358517"/>
            <a:ext cx="490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C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0300" y="656579"/>
            <a:ext cx="4158287" cy="2523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8880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86</Words>
  <Application>Microsoft Office PowerPoint</Application>
  <PresentationFormat>Grand écran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Company>_x000d_
			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 Ledormand</dc:creator>
  <cp:lastModifiedBy>dalmasso</cp:lastModifiedBy>
  <cp:revision>14</cp:revision>
  <dcterms:created xsi:type="dcterms:W3CDTF">2022-07-22T12:25:17Z</dcterms:created>
  <dcterms:modified xsi:type="dcterms:W3CDTF">2022-10-13T08:11:13Z</dcterms:modified>
</cp:coreProperties>
</file>