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9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9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83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45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27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9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8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87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72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53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00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527481" y="378750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042977" y="378750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pic>
        <p:nvPicPr>
          <p:cNvPr id="10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833" y="644205"/>
            <a:ext cx="5120640" cy="5062450"/>
          </a:xfrm>
          <a:prstGeom prst="rect">
            <a:avLst/>
          </a:prstGeom>
        </p:spPr>
      </p:pic>
      <p:pic>
        <p:nvPicPr>
          <p:cNvPr id="11" name="Image 10" descr="C:\Users\ledorma191\Documents\THESE\WP2\ACP\MRS 25°C\Fichier OK\MRS25 T96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9" y="748082"/>
            <a:ext cx="5037512" cy="485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51799" y="5602778"/>
            <a:ext cx="10964487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861060" algn="l"/>
              </a:tabLst>
            </a:pPr>
            <a:r>
              <a:rPr lang="en-US" sz="1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4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S3</a:t>
            </a:r>
            <a:r>
              <a:rPr lang="en-US" sz="14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Principal Component Analysis of the studied compounds (black arrows) with illustrative variables representing the four strains of the model (red arrows). (B) Distribution of the samples in condition C (control), D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without phages) and P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phages) at 96h for the experiment at 25°C. Samples are named as follows: Condition (C: control, D: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without phages, P: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phages). Time point (0, 48h, 72h, 96h, 168h). Biological replicate (1, 2, 3) (e.g. C96_1 means Control at 96h, biological replicate 1).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880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126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8</cp:revision>
  <dcterms:created xsi:type="dcterms:W3CDTF">2022-07-22T12:25:17Z</dcterms:created>
  <dcterms:modified xsi:type="dcterms:W3CDTF">2022-10-10T14:15:50Z</dcterms:modified>
</cp:coreProperties>
</file>