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72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44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47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79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7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872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829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218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189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3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25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CC7B-BB80-49C7-8F14-4162D9C7BAC9}" type="datetimeFigureOut">
              <a:rPr lang="fr-FR" smtClean="0"/>
              <a:t>29/08/2022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0FF38-E2C7-4098-A4EE-57FFB45A3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20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642" y="2320288"/>
            <a:ext cx="8893596" cy="186828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58892" y="1058225"/>
            <a:ext cx="94399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/>
              <a:t>Table S1</a:t>
            </a:r>
            <a:r>
              <a:rPr lang="en-US" sz="1600" dirty="0"/>
              <a:t>: </a:t>
            </a:r>
            <a:r>
              <a:rPr lang="en-US" sz="1600" dirty="0" err="1"/>
              <a:t>Kruskal</a:t>
            </a:r>
            <a:r>
              <a:rPr lang="en-US" sz="1600" dirty="0"/>
              <a:t> </a:t>
            </a:r>
            <a:r>
              <a:rPr lang="en-US" sz="1600" dirty="0" err="1"/>
              <a:t>Walis</a:t>
            </a:r>
            <a:r>
              <a:rPr lang="en-US" sz="1600" dirty="0"/>
              <a:t> and Dunn’s multiple comparison analysis results of microbial enumerations for the experiment at 25°C. </a:t>
            </a:r>
            <a:endParaRPr lang="fr-FR" sz="1600" dirty="0"/>
          </a:p>
          <a:p>
            <a:pPr algn="just"/>
            <a:r>
              <a:rPr lang="en-US" sz="1600" b="1" i="1" dirty="0"/>
              <a:t>Bold:</a:t>
            </a:r>
            <a:r>
              <a:rPr lang="en-US" sz="1600" i="1" dirty="0"/>
              <a:t> </a:t>
            </a:r>
            <a:r>
              <a:rPr lang="en-US" sz="1600" b="1" i="1" dirty="0"/>
              <a:t>p-value &lt; 0.05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6752187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_x000d_
			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Ledormand</dc:creator>
  <cp:lastModifiedBy>Pierre Ledormand</cp:lastModifiedBy>
  <cp:revision>2</cp:revision>
  <dcterms:created xsi:type="dcterms:W3CDTF">2022-08-29T12:56:09Z</dcterms:created>
  <dcterms:modified xsi:type="dcterms:W3CDTF">2022-08-29T12:57:34Z</dcterms:modified>
</cp:coreProperties>
</file>