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7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44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47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79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87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2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21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18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25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2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58892" y="1058225"/>
            <a:ext cx="94399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/>
              <a:t>Table </a:t>
            </a:r>
            <a:r>
              <a:rPr lang="en-US" sz="1600" b="1" dirty="0" smtClean="0"/>
              <a:t>S2</a:t>
            </a:r>
            <a:r>
              <a:rPr lang="en-US" sz="1600" dirty="0" smtClean="0"/>
              <a:t>: </a:t>
            </a:r>
            <a:r>
              <a:rPr lang="en-US" sz="1600" dirty="0" err="1"/>
              <a:t>Kruskal</a:t>
            </a:r>
            <a:r>
              <a:rPr lang="en-US" sz="1600" dirty="0"/>
              <a:t> </a:t>
            </a:r>
            <a:r>
              <a:rPr lang="en-US" sz="1600" dirty="0" err="1"/>
              <a:t>Walis</a:t>
            </a:r>
            <a:r>
              <a:rPr lang="en-US" sz="1600" dirty="0"/>
              <a:t> and Dunn’s multiple comparison analysis results of microbial enumerations for the experiment at </a:t>
            </a:r>
            <a:r>
              <a:rPr lang="en-US" sz="1600" dirty="0" smtClean="0"/>
              <a:t>15°C</a:t>
            </a:r>
            <a:r>
              <a:rPr lang="en-US" sz="1600" dirty="0"/>
              <a:t>. </a:t>
            </a:r>
            <a:endParaRPr lang="fr-FR" sz="1600" dirty="0"/>
          </a:p>
          <a:p>
            <a:pPr algn="just"/>
            <a:r>
              <a:rPr lang="en-US" sz="1600" b="1" i="1" dirty="0"/>
              <a:t>Bold:</a:t>
            </a:r>
            <a:r>
              <a:rPr lang="en-US" sz="1600" i="1" dirty="0"/>
              <a:t> </a:t>
            </a:r>
            <a:r>
              <a:rPr lang="en-US" sz="1600" b="1" i="1" dirty="0"/>
              <a:t>p-value &lt; 0.05</a:t>
            </a:r>
            <a:endParaRPr lang="fr-FR" sz="16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082" y="2423928"/>
            <a:ext cx="8893596" cy="209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187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3</cp:revision>
  <dcterms:created xsi:type="dcterms:W3CDTF">2022-08-29T12:56:09Z</dcterms:created>
  <dcterms:modified xsi:type="dcterms:W3CDTF">2022-08-29T12:59:11Z</dcterms:modified>
</cp:coreProperties>
</file>