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95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93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839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45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270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92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08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87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72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53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97F0B-8B66-4C54-91FD-95BDA12FA3AF}" type="datetimeFigureOut">
              <a:rPr lang="fr-FR" smtClean="0"/>
              <a:t>10/10/2022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00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561107" y="287310"/>
            <a:ext cx="49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5644341" y="287310"/>
            <a:ext cx="49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pic>
        <p:nvPicPr>
          <p:cNvPr id="10" name="Image 9" descr="C:\Users\ledorma191\Documents\THESE\WP2\ACP\MRS 25°C\Global MRS 25 individus.tif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410" y="66468"/>
            <a:ext cx="5627717" cy="5677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C:\Users\ledorma191\Documents\THESE\WP2\ACP\MRS25 GLOBAL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62" y="565201"/>
            <a:ext cx="4916979" cy="46801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857595" y="5544898"/>
            <a:ext cx="105543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Figure </a:t>
            </a: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S2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(A) Principal Component Analysis of the studied compounds (black arrows) with illustrative variables representing the four strains of the model (red arrows). (B) Distribution of the samples in condition C (control), D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without phages) and P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with phages) for all times at 25°C. Samples are named as follows: Condition (C: control, D: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without phages, P: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disturbance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with phages). Time point (0, 48h, 72h, 96h, 168h). Biological replicate (1, 2, 3) (e.g. C48_1 means Control at 48h, biological replicate 1).</a:t>
            </a: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3226" y="664955"/>
            <a:ext cx="5610060" cy="438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880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124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_x000d_
			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Ledormand</dc:creator>
  <cp:lastModifiedBy>Pierre Ledormand</cp:lastModifiedBy>
  <cp:revision>9</cp:revision>
  <dcterms:created xsi:type="dcterms:W3CDTF">2022-07-22T12:25:17Z</dcterms:created>
  <dcterms:modified xsi:type="dcterms:W3CDTF">2022-10-10T14:15:35Z</dcterms:modified>
</cp:coreProperties>
</file>