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44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47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79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87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2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1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18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25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2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00209" y="567774"/>
            <a:ext cx="9439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Table S3: Volatile compounds identified and analyzed by GC-MS during the study. </a:t>
            </a:r>
            <a:r>
              <a:rPr lang="en-US" sz="1600" dirty="0" smtClean="0"/>
              <a:t>  </a:t>
            </a:r>
            <a:endParaRPr lang="fr-FR" sz="1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661" y="1313809"/>
            <a:ext cx="8893596" cy="471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187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4</cp:revision>
  <dcterms:created xsi:type="dcterms:W3CDTF">2022-08-29T12:56:09Z</dcterms:created>
  <dcterms:modified xsi:type="dcterms:W3CDTF">2022-08-29T13:00:15Z</dcterms:modified>
</cp:coreProperties>
</file>