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79" autoAdjust="0"/>
  </p:normalViewPr>
  <p:slideViewPr>
    <p:cSldViewPr snapToGrid="0" showGuides="1">
      <p:cViewPr>
        <p:scale>
          <a:sx n="106" d="100"/>
          <a:sy n="106" d="100"/>
        </p:scale>
        <p:origin x="2442" y="-1362"/>
      </p:cViewPr>
      <p:guideLst>
        <p:guide orient="horz" pos="285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87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51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34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409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12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12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4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047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54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91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7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0A99F-EC97-4045-9761-315A2E8E5DC0}" type="datetimeFigureOut">
              <a:rPr lang="zh-CN" altLang="en-US" smtClean="0"/>
              <a:t>2022/6/29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B46A-FB29-4EA9-80E3-318DA17BD7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61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4769" y="5850370"/>
            <a:ext cx="6281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S1.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Principal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component analysis (PCA)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biological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triplicates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derived from RNA-seq.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00" y="1101641"/>
            <a:ext cx="5630400" cy="453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0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2869" y="7310870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S2.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Gene ontology (GO) terms of differentially expressed genes (DEGs)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in Col-CMV.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53" y="461491"/>
            <a:ext cx="6444000" cy="671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8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347" y="7329846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S3.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DEGs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in Col-</a:t>
            </a:r>
            <a:r>
              <a:rPr lang="el-GR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Δ2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b.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460477"/>
            <a:ext cx="6462000" cy="66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9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2869" y="7310870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S4.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DEGs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in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Col-2aT</a:t>
            </a:r>
            <a:r>
              <a:rPr lang="el-GR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Δ2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b.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53" y="461491"/>
            <a:ext cx="6300000" cy="659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86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2869" y="7310870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S5.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DEGs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in </a:t>
            </a:r>
            <a:r>
              <a:rPr lang="en-US" altLang="zh-CN" sz="900" i="1" dirty="0">
                <a:latin typeface="Palatino Linotype" panose="02040502050505030304" pitchFamily="18" charset="0"/>
                <a:cs typeface="Arial" panose="020B0604020202020204" pitchFamily="34" charset="0"/>
              </a:rPr>
              <a:t>dcl2/4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-CMV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53" y="460984"/>
            <a:ext cx="6400800" cy="670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53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2869" y="7310870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S6.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DEGs in</a:t>
            </a:r>
            <a:r>
              <a:rPr lang="en-US" altLang="zh-CN" sz="900" i="1" dirty="0">
                <a:latin typeface="Palatino Linotype" panose="02040502050505030304" pitchFamily="18" charset="0"/>
                <a:cs typeface="Arial" panose="020B0604020202020204" pitchFamily="34" charset="0"/>
              </a:rPr>
              <a:t> dcl2/4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-</a:t>
            </a:r>
            <a:r>
              <a:rPr lang="el-GR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Δ2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b.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53" y="461491"/>
            <a:ext cx="6282000" cy="671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3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2869" y="7310870"/>
            <a:ext cx="6281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Figure </a:t>
            </a:r>
            <a:r>
              <a:rPr lang="en-US" altLang="zh-CN" sz="900" b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S7.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of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DEGs </a:t>
            </a:r>
            <a:r>
              <a:rPr lang="en-US" altLang="zh-CN" sz="900" i="1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dcl2/4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-2aT</a:t>
            </a:r>
            <a:r>
              <a:rPr lang="el-GR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Δ2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TOP 15 GO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terms enriched for induced DEGs. (</a:t>
            </a:r>
            <a:r>
              <a:rPr lang="en-US" altLang="zh-CN" sz="900" b="1" dirty="0">
                <a:latin typeface="Palatino Linotype" panose="02040502050505030304" pitchFamily="18" charset="0"/>
                <a:cs typeface="Arial" panose="020B0604020202020204" pitchFamily="34" charset="0"/>
              </a:rPr>
              <a:t>b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) TOP 15 GO terms enriched for suppressed DEGs. The y-axis 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 represents </a:t>
            </a:r>
            <a:r>
              <a:rPr lang="en-US" altLang="zh-CN" sz="900" dirty="0">
                <a:latin typeface="Palatino Linotype" panose="02040502050505030304" pitchFamily="18" charset="0"/>
                <a:cs typeface="Arial" panose="020B0604020202020204" pitchFamily="34" charset="0"/>
              </a:rPr>
              <a:t>the enriched GO term, and the x-axis represents the number of DEGs in the term. Different colors are used to distinguish biological processes, cellular components, and molecular functions</a:t>
            </a:r>
            <a:r>
              <a:rPr lang="en-US" altLang="zh-CN" sz="900" dirty="0" smtClean="0">
                <a:latin typeface="Palatino Linotype" panose="02040502050505030304" pitchFamily="18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53" y="461491"/>
            <a:ext cx="6346800" cy="670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64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452</Words>
  <Application>Microsoft Office PowerPoint</Application>
  <PresentationFormat>A4 纸张(210x297 毫米)</PresentationFormat>
  <Paragraphs>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Palatino Linotype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徐倩</dc:creator>
  <cp:lastModifiedBy>Qian</cp:lastModifiedBy>
  <cp:revision>14</cp:revision>
  <dcterms:created xsi:type="dcterms:W3CDTF">2022-06-19T03:39:26Z</dcterms:created>
  <dcterms:modified xsi:type="dcterms:W3CDTF">2022-06-29T05:35:38Z</dcterms:modified>
</cp:coreProperties>
</file>