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0551-C407-476A-9833-B2A39B4E2244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B8B1A-C9B3-4D5E-9322-A0916107AE65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0551-C407-476A-9833-B2A39B4E2244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B8B1A-C9B3-4D5E-9322-A0916107AE65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0551-C407-476A-9833-B2A39B4E2244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B8B1A-C9B3-4D5E-9322-A0916107AE65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0551-C407-476A-9833-B2A39B4E2244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B8B1A-C9B3-4D5E-9322-A0916107AE65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0551-C407-476A-9833-B2A39B4E2244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B8B1A-C9B3-4D5E-9322-A0916107AE65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0551-C407-476A-9833-B2A39B4E2244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B8B1A-C9B3-4D5E-9322-A0916107AE65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0551-C407-476A-9833-B2A39B4E2244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B8B1A-C9B3-4D5E-9322-A0916107AE65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0551-C407-476A-9833-B2A39B4E2244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B8B1A-C9B3-4D5E-9322-A0916107AE65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0551-C407-476A-9833-B2A39B4E2244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B8B1A-C9B3-4D5E-9322-A0916107AE65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0551-C407-476A-9833-B2A39B4E2244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B8B1A-C9B3-4D5E-9322-A0916107AE65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0551-C407-476A-9833-B2A39B4E2244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B8B1A-C9B3-4D5E-9322-A0916107AE65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50551-C407-476A-9833-B2A39B4E2244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B8B1A-C9B3-4D5E-9322-A0916107AE65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7"/>
          <p:cNvGrpSpPr/>
          <p:nvPr/>
        </p:nvGrpSpPr>
        <p:grpSpPr>
          <a:xfrm>
            <a:off x="755576" y="588268"/>
            <a:ext cx="2867025" cy="2552700"/>
            <a:chOff x="755576" y="588268"/>
            <a:chExt cx="2867025" cy="25527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588268"/>
              <a:ext cx="2867025" cy="255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CasellaDiTesto 4"/>
            <p:cNvSpPr txBox="1"/>
            <p:nvPr/>
          </p:nvSpPr>
          <p:spPr>
            <a:xfrm>
              <a:off x="1907704" y="1052736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23,5%</a:t>
              </a: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1901056" y="2060848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25,5%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1891790" y="2708920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0,8%</a:t>
              </a:r>
            </a:p>
          </p:txBody>
        </p:sp>
        <p:sp>
          <p:nvSpPr>
            <p:cNvPr id="12" name="CasellaDiTesto 11"/>
            <p:cNvSpPr txBox="1"/>
            <p:nvPr/>
          </p:nvSpPr>
          <p:spPr>
            <a:xfrm rot="18145447">
              <a:off x="1331640" y="1799439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0,9%</a:t>
              </a:r>
            </a:p>
          </p:txBody>
        </p:sp>
        <p:sp>
          <p:nvSpPr>
            <p:cNvPr id="13" name="CasellaDiTesto 12"/>
            <p:cNvSpPr txBox="1"/>
            <p:nvPr/>
          </p:nvSpPr>
          <p:spPr>
            <a:xfrm rot="3377146">
              <a:off x="2437514" y="1830450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0,8%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899592" y="2719953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24,4%</a:t>
              </a: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2915816" y="2708919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24,2%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4585295" y="588268"/>
            <a:ext cx="2867025" cy="2552700"/>
            <a:chOff x="4585295" y="588268"/>
            <a:chExt cx="2867025" cy="25527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5295" y="588268"/>
              <a:ext cx="2867025" cy="255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CasellaDiTesto 15"/>
            <p:cNvSpPr txBox="1"/>
            <p:nvPr/>
          </p:nvSpPr>
          <p:spPr>
            <a:xfrm>
              <a:off x="5730775" y="2068609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18,6%</a:t>
              </a: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5730775" y="1048130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26,1%</a:t>
              </a: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5730775" y="2708918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1,3%</a:t>
              </a: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4788024" y="2704312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25,6%</a:t>
              </a:r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6732240" y="2719953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25,8%</a:t>
              </a:r>
            </a:p>
          </p:txBody>
        </p:sp>
        <p:sp>
          <p:nvSpPr>
            <p:cNvPr id="21" name="CasellaDiTesto 20"/>
            <p:cNvSpPr txBox="1"/>
            <p:nvPr/>
          </p:nvSpPr>
          <p:spPr>
            <a:xfrm rot="18145447">
              <a:off x="5175662" y="1854250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1,3%</a:t>
              </a:r>
            </a:p>
          </p:txBody>
        </p:sp>
        <p:sp>
          <p:nvSpPr>
            <p:cNvPr id="22" name="CasellaDiTesto 21"/>
            <p:cNvSpPr txBox="1"/>
            <p:nvPr/>
          </p:nvSpPr>
          <p:spPr>
            <a:xfrm rot="3377146">
              <a:off x="6240760" y="1852934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1,4%</a:t>
              </a:r>
            </a:p>
          </p:txBody>
        </p:sp>
      </p:grpSp>
      <p:sp>
        <p:nvSpPr>
          <p:cNvPr id="2" name="Rettangolo 1"/>
          <p:cNvSpPr/>
          <p:nvPr/>
        </p:nvSpPr>
        <p:spPr>
          <a:xfrm>
            <a:off x="754801" y="3389984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/>
              <a:t>Figure S1</a:t>
            </a:r>
            <a:r>
              <a:rPr lang="en-US" b="1" dirty="0"/>
              <a:t>.</a:t>
            </a:r>
            <a:r>
              <a:rPr lang="en-US" b="1"/>
              <a:t> </a:t>
            </a:r>
            <a:r>
              <a:rPr lang="en-US" dirty="0"/>
              <a:t>Phylogenetic signals of the data sets </a:t>
            </a:r>
            <a:r>
              <a:rPr lang="en-US" dirty="0" err="1"/>
              <a:t>analysed</a:t>
            </a:r>
            <a:r>
              <a:rPr lang="en-US" dirty="0"/>
              <a:t> in this study. </a:t>
            </a:r>
          </a:p>
          <a:p>
            <a:r>
              <a:rPr lang="en-US" dirty="0"/>
              <a:t>a: Data set 1; b: data set 2.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1107273" y="764704"/>
            <a:ext cx="29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5044160" y="764704"/>
            <a:ext cx="29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56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Silvia</dc:creator>
  <cp:lastModifiedBy>MDPI</cp:lastModifiedBy>
  <cp:revision>8</cp:revision>
  <dcterms:created xsi:type="dcterms:W3CDTF">2020-01-19T12:01:06Z</dcterms:created>
  <dcterms:modified xsi:type="dcterms:W3CDTF">2023-10-26T13:15:27Z</dcterms:modified>
</cp:coreProperties>
</file>