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5" r:id="rId3"/>
    <p:sldId id="272" r:id="rId4"/>
    <p:sldId id="279" r:id="rId5"/>
    <p:sldId id="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BF0"/>
    <a:srgbClr val="C7EED9"/>
    <a:srgbClr val="0EDAF0"/>
    <a:srgbClr val="F60EB4"/>
    <a:srgbClr val="C3DA3A"/>
    <a:srgbClr val="E48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971E6-C8B8-4940-8FDF-493701446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DABDF4-2C4F-4394-BBA6-423FE21BF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639E8-E56E-41FE-B8DA-AC3245D77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57FFD-1D03-4105-BB8F-4FD3ECFB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4F970-D208-493E-99B4-C11CE7FE3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1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A295-F5DE-43F6-9EB7-08CE728C1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C8FE17-66AF-4994-A110-D71A3ADF5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C2974-BA6F-4F97-B4B2-A13605E77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FD0A8-8D6E-475B-BC63-861C007C7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6E283-1148-444C-A401-9A235C833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2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341505-D32A-4C86-8AF7-E05E439006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7EAEFB-7C5A-4B21-B50A-ED1E5A35F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878D3-0178-4DC3-B634-745635715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CD4B5-64DF-4D45-A240-551AD8668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41E4E-CD4C-49C7-A4E2-DE0810E4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4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BD81F-2031-4250-9662-7E1F311A3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74C36-43AD-4171-A60E-7B327E44F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BB78A-0586-4C03-A36E-8A47EAE21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66CAE-9735-4D0E-BCB6-CE34D6253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0C16E-BA0B-47E8-B4C2-27CF088B6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0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AD70F-FFBC-44C2-B182-E8AB2E13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C283C-F62A-43E5-B93A-9BD70B461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03D43-32C5-486B-9DF7-BDFC6AB9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E702B-8AC0-4D69-BADA-E78513437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353D8-6C25-4CEA-9A21-8B1B37CB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5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1B5BF-2C65-4A8C-9C13-E7A44D432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5B58F-4C88-44FA-A739-48BE19E4B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DCF52-783E-426E-8088-CDFD1099D3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588B2-71EF-4727-B2A9-CB19CE62D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0EB5D-5449-45C7-96B4-3338C249C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C51BC-E867-4677-9888-6DEF818D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8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F6ABA-3A7D-4711-ABE1-9D3B449EA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272AA-4013-4A6A-9246-21DF5C8F1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6A3589-D023-4832-8D1D-472D7CFC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4E47EA-6DC8-4F68-B799-C36C1AEFE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9618CA-8EC6-4CE7-BC0B-28D6DE182C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AFEE48-797A-4E5D-9C41-819400797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2C3EA3-E57D-4C5E-A2C6-8D010DEE4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6ABD98-BCAA-4534-BC26-4222F57D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8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4CD1A-C27D-45EE-8550-26C48B7AC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855694-75B1-4FF0-8438-7E09BD916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1C15E-D538-48C1-A74B-5E25AA2EF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9884EB-0837-4B1B-A7A7-C76B2C4E8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6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E328C2-F39F-4A34-A8F7-0F86AB40F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F85D32-25CD-4986-B8F5-FD8AE1B06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05034-49C1-4E4C-AA34-981EBE2E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7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0BCFD-D3F2-40CE-8647-58558F2F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1CEF7-9376-4960-8225-77515805E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8ACD6-E43A-4C2E-8D28-EBF03FA9D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6DF85-0E97-435F-BE4B-A58781716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0535D-2922-4DB4-9308-DEDF72758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4038E-37C7-435E-823D-F8F935B7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6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2743-EEC5-46EC-B95B-A69CF5559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F5801B-89B8-4BEF-B626-CE03259E4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D119EA-D7A5-4B91-9FCD-B3BF494A5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4F861-107E-4635-AFFE-B71ED485C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5717A-8E22-42AB-BD65-21252945D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E494B-3CAD-411A-B234-BCC8F647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6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8B134A-3A95-4875-8148-B4ED42B58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E1F80-E744-440D-9A4E-773779A21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8E2B7-9BF2-47B8-AEB6-99F80C4C0F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86EDF-0AEF-4597-879E-F0F9D0C7A7D2}" type="datetimeFigureOut">
              <a:rPr lang="en-US" smtClean="0"/>
              <a:t>1/15/23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0C506-5B33-460E-AFB1-48A955D209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AEF26-2781-4527-A6F2-532287E59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4E989-8730-45A8-9D74-281051013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74866C4-94AD-EE4C-B29B-A192FCF4F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52160" y="204602"/>
            <a:ext cx="9252930" cy="486114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6D509B4-5582-3B4D-B298-7214F237071C}"/>
              </a:ext>
            </a:extLst>
          </p:cNvPr>
          <p:cNvSpPr/>
          <p:nvPr/>
        </p:nvSpPr>
        <p:spPr>
          <a:xfrm>
            <a:off x="558187" y="5578975"/>
            <a:ext cx="11240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EPI2ME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Basecalling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QScore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Representative graph of analyzed reads (green bars) by sequences length (bases) with an average of 7,546 bases.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Percentage of reads count per hour that workflow was successful (light blue bars) and percentage of reads count per hour that failed the quality score filter (Blue bars).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Representative graph of quality score by read count, failed reads are &lt; 7 score value (gray bars) and successful reads are &gt; 7 score value (green bars) with a mode of 7.85 score value. </a:t>
            </a:r>
          </a:p>
        </p:txBody>
      </p:sp>
    </p:spTree>
    <p:extLst>
      <p:ext uri="{BB962C8B-B14F-4D97-AF65-F5344CB8AC3E}">
        <p14:creationId xmlns:p14="http://schemas.microsoft.com/office/powerpoint/2010/main" val="1071214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94CD5FD-DEB4-43B7-935D-A9426D4CB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7933" y="0"/>
            <a:ext cx="9776134" cy="56909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B4F7E5-B00D-456F-AB10-DA7B81BD62DA}"/>
              </a:ext>
            </a:extLst>
          </p:cNvPr>
          <p:cNvSpPr txBox="1"/>
          <p:nvPr/>
        </p:nvSpPr>
        <p:spPr>
          <a:xfrm>
            <a:off x="271802" y="5813288"/>
            <a:ext cx="116483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Distribution of subsystems founds in the polyvalent bacteriophage FP01 genome.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Rapid Annotation System Technology (RAST) annotation data provided.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Subsystems categories pie chart represented by purple color (Nucleoside and nucleotides) and grey color (Phages, Prophages, Transposable elements, Plasmid). </a:t>
            </a:r>
            <a:b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Phage Search Tool (PHAST) annotation CDS type distribution along the complete genome of phage FP01. Specific phage CDSs types are described by numbers (1-15) and colors for each type. Graphic present only annotated proteins for: tail shaft (sha); Tail fiber (fib); other phage-like protein (PLP) and Coat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    </a:t>
            </a:r>
          </a:p>
        </p:txBody>
      </p:sp>
    </p:spTree>
    <p:extLst>
      <p:ext uri="{BB962C8B-B14F-4D97-AF65-F5344CB8AC3E}">
        <p14:creationId xmlns:p14="http://schemas.microsoft.com/office/powerpoint/2010/main" val="202424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454AC47-360E-4D65-B388-F3FAF0BDA5CE}"/>
              </a:ext>
            </a:extLst>
          </p:cNvPr>
          <p:cNvSpPr txBox="1"/>
          <p:nvPr/>
        </p:nvSpPr>
        <p:spPr>
          <a:xfrm>
            <a:off x="0" y="4958205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Comparative phage FP01 whole genome analysis. Average nucleotide identity (ANI) table of whole genome alignment. Forty-one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Caudovirictes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bacteriophages complete genome were used, and Enterobacteria phage M13 (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Tabulavirus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was set up as outgroup. Analysis was computed by using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CLCBio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BEB0F6-01DF-F71E-0CF3-6DD12F849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99223"/>
            <a:ext cx="12192000" cy="409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3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01236E-EE3B-440C-AACE-044A91756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361"/>
          <a:stretch/>
        </p:blipFill>
        <p:spPr>
          <a:xfrm>
            <a:off x="444509" y="53075"/>
            <a:ext cx="5320566" cy="6804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E1E494-B431-4995-9D06-9F79777376DD}"/>
              </a:ext>
            </a:extLst>
          </p:cNvPr>
          <p:cNvSpPr txBox="1"/>
          <p:nvPr/>
        </p:nvSpPr>
        <p:spPr>
          <a:xfrm>
            <a:off x="5939246" y="3429000"/>
            <a:ext cx="6096000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S4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Tail multiple alignment. </a:t>
            </a:r>
            <a:r>
              <a:rPr lang="en-CA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ail protein Pb5 from </a:t>
            </a:r>
            <a:r>
              <a:rPr lang="en-CA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Escherichia 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phage T5 (GenBank: AAX12083.1) and hypothetical protein HWB87_gp108 from </a:t>
            </a:r>
            <a:r>
              <a:rPr lang="en-CA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Escherichia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phage FP01 (NCBI Reference Sequence: YP_009841487.1)</a:t>
            </a:r>
            <a:endParaRPr lang="en-CA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8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763758-EED8-4AEE-8E14-7B9ECBE96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22" y="0"/>
            <a:ext cx="7308937" cy="6858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2C0F86-DBE1-4C62-9291-A4063BE93506}"/>
              </a:ext>
            </a:extLst>
          </p:cNvPr>
          <p:cNvSpPr txBox="1"/>
          <p:nvPr/>
        </p:nvSpPr>
        <p:spPr>
          <a:xfrm>
            <a:off x="4023360" y="6121534"/>
            <a:ext cx="7700624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S5</a:t>
            </a:r>
            <a:r>
              <a:rPr lang="en-CA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Protein-protein complex analysis. </a:t>
            </a: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Residues on the </a:t>
            </a:r>
            <a:r>
              <a:rPr lang="en-CA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FhuA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binding interface. </a:t>
            </a: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Residues on the hypothetical protein HWB87_gp108 binding interface. </a:t>
            </a: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Binding residues pairs. </a:t>
            </a:r>
            <a:r>
              <a:rPr lang="en-CA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</a:t>
            </a:r>
            <a:r>
              <a:rPr lang="en-C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Predicted binding affinity and dissociation constant.</a:t>
            </a:r>
            <a:endParaRPr lang="en-CA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11906</TotalTime>
  <Words>360</Words>
  <Application>Microsoft Macintosh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ignacio vasquez</dc:creator>
  <cp:lastModifiedBy>Santander, Javier</cp:lastModifiedBy>
  <cp:revision>44</cp:revision>
  <dcterms:created xsi:type="dcterms:W3CDTF">2021-05-30T17:10:02Z</dcterms:created>
  <dcterms:modified xsi:type="dcterms:W3CDTF">2023-01-16T02:20:08Z</dcterms:modified>
</cp:coreProperties>
</file>