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0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240" y="4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4F3D-9A25-4B69-BB7B-CBB8AAAF8DE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2F10-30EF-4934-8BFF-8E6E2F200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360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4F3D-9A25-4B69-BB7B-CBB8AAAF8DE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2F10-30EF-4934-8BFF-8E6E2F200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476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4F3D-9A25-4B69-BB7B-CBB8AAAF8DE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2F10-30EF-4934-8BFF-8E6E2F200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069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4F3D-9A25-4B69-BB7B-CBB8AAAF8DE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2F10-30EF-4934-8BFF-8E6E2F200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289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4F3D-9A25-4B69-BB7B-CBB8AAAF8DE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2F10-30EF-4934-8BFF-8E6E2F200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021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4F3D-9A25-4B69-BB7B-CBB8AAAF8DE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2F10-30EF-4934-8BFF-8E6E2F200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021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4F3D-9A25-4B69-BB7B-CBB8AAAF8DE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2F10-30EF-4934-8BFF-8E6E2F200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810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4F3D-9A25-4B69-BB7B-CBB8AAAF8DE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2F10-30EF-4934-8BFF-8E6E2F200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622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4F3D-9A25-4B69-BB7B-CBB8AAAF8DE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2F10-30EF-4934-8BFF-8E6E2F200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332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4F3D-9A25-4B69-BB7B-CBB8AAAF8DE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2F10-30EF-4934-8BFF-8E6E2F200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194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4F3D-9A25-4B69-BB7B-CBB8AAAF8DE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2F10-30EF-4934-8BFF-8E6E2F200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206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94F3D-9A25-4B69-BB7B-CBB8AAAF8DE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82F10-30EF-4934-8BFF-8E6E2F200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79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335714" y="791727"/>
            <a:ext cx="3969733" cy="2645887"/>
            <a:chOff x="512981" y="2031450"/>
            <a:chExt cx="5292977" cy="352784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0615" y="2031450"/>
              <a:ext cx="1725546" cy="1769842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86633" y="3791914"/>
              <a:ext cx="1725546" cy="176738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1683"/>
            <a:stretch/>
          </p:blipFill>
          <p:spPr>
            <a:xfrm>
              <a:off x="512981" y="3782926"/>
              <a:ext cx="1753180" cy="177637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52778" y="2031450"/>
              <a:ext cx="1753180" cy="178992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86633" y="2031450"/>
              <a:ext cx="1745673" cy="177627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32306" y="3807726"/>
              <a:ext cx="1731925" cy="1742254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 flipV="1">
              <a:off x="3800901" y="4210343"/>
              <a:ext cx="668743" cy="68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1719618" y="2916371"/>
              <a:ext cx="27295" cy="10687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2206385" y="2772776"/>
              <a:ext cx="668743" cy="68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2201833" y="2263207"/>
              <a:ext cx="2329224" cy="341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1992889" y="2916370"/>
              <a:ext cx="736663" cy="106877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1073367" y="526791"/>
            <a:ext cx="142378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(a)      </a:t>
            </a:r>
            <a:r>
              <a:rPr lang="en-GB" sz="900" dirty="0"/>
              <a:t>TCR1 gating strategy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1073367" y="3652779"/>
            <a:ext cx="4809487" cy="3565584"/>
            <a:chOff x="288156" y="4870372"/>
            <a:chExt cx="6412649" cy="4754113"/>
          </a:xfrm>
        </p:grpSpPr>
        <p:sp>
          <p:nvSpPr>
            <p:cNvPr id="22" name="TextBox 21"/>
            <p:cNvSpPr txBox="1"/>
            <p:nvPr/>
          </p:nvSpPr>
          <p:spPr>
            <a:xfrm>
              <a:off x="288156" y="4870372"/>
              <a:ext cx="1791517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 smtClean="0"/>
                <a:t>(b)    </a:t>
              </a:r>
              <a:r>
                <a:rPr lang="en-GB" sz="900" dirty="0"/>
                <a:t>TCR1 FMO controls </a:t>
              </a: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637952" y="5215153"/>
              <a:ext cx="6062853" cy="2873574"/>
              <a:chOff x="637952" y="5215153"/>
              <a:chExt cx="6062853" cy="2873574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37952" y="5215156"/>
                <a:ext cx="1373360" cy="1351901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176175" y="5215154"/>
                <a:ext cx="1373360" cy="1351901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696848" y="5215153"/>
                <a:ext cx="1373360" cy="1351901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176175" y="6678472"/>
                <a:ext cx="1360431" cy="1339174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696848" y="6673525"/>
                <a:ext cx="1406049" cy="1384080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65586" y="6673525"/>
                <a:ext cx="1350347" cy="1329248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263139" y="6673525"/>
                <a:ext cx="1437666" cy="1415202"/>
              </a:xfrm>
              <a:prstGeom prst="rect">
                <a:avLst/>
              </a:prstGeom>
            </p:spPr>
          </p:pic>
        </p:grp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665586" y="8232495"/>
              <a:ext cx="1414086" cy="139199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2308682" y="8232495"/>
              <a:ext cx="1414085" cy="1391990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3925872" y="8232495"/>
              <a:ext cx="1414085" cy="1391990"/>
            </a:xfrm>
            <a:prstGeom prst="rect">
              <a:avLst/>
            </a:prstGeom>
          </p:spPr>
        </p:pic>
        <p:cxnSp>
          <p:nvCxnSpPr>
            <p:cNvPr id="35" name="Straight Arrow Connector 34"/>
            <p:cNvCxnSpPr/>
            <p:nvPr/>
          </p:nvCxnSpPr>
          <p:spPr>
            <a:xfrm>
              <a:off x="1909575" y="8562109"/>
              <a:ext cx="747361" cy="679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1898073" y="8430883"/>
              <a:ext cx="2397882" cy="287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63153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Edinburgh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Bryson</dc:creator>
  <cp:lastModifiedBy>Karen Bryson</cp:lastModifiedBy>
  <cp:revision>1</cp:revision>
  <dcterms:created xsi:type="dcterms:W3CDTF">2022-12-12T19:34:25Z</dcterms:created>
  <dcterms:modified xsi:type="dcterms:W3CDTF">2022-12-12T19:37:01Z</dcterms:modified>
</cp:coreProperties>
</file>