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590" y="-115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35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4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2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7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2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2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9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5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62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4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66222" y="3605043"/>
            <a:ext cx="553085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S4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Representative example of a flow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cytometric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of lung macrophages showing the purity of the adherent cells using a gating strategy based on live cells and staining for CD45 (clone LT40) and CSF1R (clone ROS-AV170). </a:t>
            </a:r>
            <a:endParaRPr lang="en-GB" sz="11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22" y="1555704"/>
            <a:ext cx="5346902" cy="178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2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Bryson</dc:creator>
  <cp:lastModifiedBy>MDPI</cp:lastModifiedBy>
  <cp:revision>5</cp:revision>
  <dcterms:created xsi:type="dcterms:W3CDTF">2022-12-12T19:49:38Z</dcterms:created>
  <dcterms:modified xsi:type="dcterms:W3CDTF">2023-02-21T07:14:40Z</dcterms:modified>
</cp:coreProperties>
</file>