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12192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84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>
        <p:scale>
          <a:sx n="150" d="100"/>
          <a:sy n="150" d="100"/>
        </p:scale>
        <p:origin x="1590" y="-3258"/>
      </p:cViewPr>
      <p:guideLst>
        <p:guide orient="horz" pos="384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003581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42464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64249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6272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44222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2287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57918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865886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43559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176265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0622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A31967-7D95-4D6A-AC0F-6916AA4BAD26}" type="datetimeFigureOut">
              <a:rPr lang="en-GB" smtClean="0"/>
              <a:t>21/02/2023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083213-3829-4635-B6B5-A7EEEFBC8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845458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65609" y="1319787"/>
            <a:ext cx="4532076" cy="3342662"/>
          </a:xfrm>
          <a:prstGeom prst="rect">
            <a:avLst/>
          </a:prstGeom>
        </p:spPr>
      </p:pic>
      <p:sp>
        <p:nvSpPr>
          <p:cNvPr id="5" name="Rectangle 4"/>
          <p:cNvSpPr/>
          <p:nvPr/>
        </p:nvSpPr>
        <p:spPr>
          <a:xfrm>
            <a:off x="766222" y="5374848"/>
            <a:ext cx="5530850" cy="12772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800"/>
              </a:spcAft>
            </a:pPr>
            <a:r>
              <a:rPr lang="en-GB" sz="1100" b="1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Supplementary Figure S</a:t>
            </a:r>
            <a:r>
              <a:rPr lang="en-GB" sz="1100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 AIV viral RNA load in lung macrophages from line 0 and line C.B12</a:t>
            </a:r>
            <a:r>
              <a:rPr lang="en-GB" sz="1100" b="1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en-GB" sz="1100" dirty="0">
                <a:latin typeface="Palatino Linotype" panose="0204050205050503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Relative viral RNA load (expressed as fold change relative to corresponding time-point Mock control) at specific time-points post-infection: 6hpi, 24hpi and 48hpi. Data points are shown as individual animals (n = 5 per line per time-point) and lines represent mean and standard deviation. Statistically significant differences are highlighted between the lines (#p &lt; 0.01) and within lines across time-points (*p &lt; 0.05, ** p &lt; 0.01). </a:t>
            </a:r>
            <a:endParaRPr lang="en-GB" sz="1100" dirty="0">
              <a:effectLst/>
              <a:latin typeface="Palatino Linotype" panose="0204050205050503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270662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99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Palatino Linotype</vt:lpstr>
      <vt:lpstr>Office Theme</vt:lpstr>
      <vt:lpstr>PowerPoint Presentation</vt:lpstr>
    </vt:vector>
  </TitlesOfParts>
  <Company>University of Edinburgh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Karen Bryson</dc:creator>
  <cp:lastModifiedBy>MDPI</cp:lastModifiedBy>
  <cp:revision>2</cp:revision>
  <dcterms:created xsi:type="dcterms:W3CDTF">2022-12-12T19:49:38Z</dcterms:created>
  <dcterms:modified xsi:type="dcterms:W3CDTF">2023-02-21T07:14:34Z</dcterms:modified>
</cp:coreProperties>
</file>

<file path=docProps/thumbnail.jpeg>
</file>