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32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133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54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518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47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861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83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46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84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98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7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37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85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0A745-D015-441D-98EE-D075F88F0BCC}" type="datetimeFigureOut">
              <a:rPr lang="de-DE" smtClean="0"/>
              <a:t>08.05.2023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991A1-5819-48C7-A7C4-34979F140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38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312543" y="770627"/>
            <a:ext cx="2869722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Postal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invitation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1.600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persons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confirmed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COVID-19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312543" y="1688814"/>
            <a:ext cx="286972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525: Clinical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examination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312543" y="2252437"/>
            <a:ext cx="286972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525: Follow-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postal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205268" y="2676281"/>
            <a:ext cx="2139352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19: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ndeliverable</a:t>
            </a:r>
            <a:endParaRPr lang="de-DE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4: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articipation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refused</a:t>
            </a:r>
            <a:endParaRPr lang="de-DE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141: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312543" y="3393543"/>
            <a:ext cx="291285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361: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Returned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questionnaires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312543" y="4259179"/>
            <a:ext cx="291285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310: Non-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hospitalized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225396" y="3813849"/>
            <a:ext cx="2139352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50: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Hospitalized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312543" y="5401917"/>
            <a:ext cx="289272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304: Analysis sample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205268" y="4654461"/>
            <a:ext cx="2139352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6: Time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COVID-19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diagnosis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basline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examination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 30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007743" y="770627"/>
            <a:ext cx="11502" cy="4848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050210" y="855699"/>
            <a:ext cx="96903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de-D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2020</a:t>
            </a:r>
            <a:endParaRPr lang="de-DE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141561" y="1652345"/>
            <a:ext cx="187768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November 2020 – May 2021</a:t>
            </a:r>
            <a:endParaRPr lang="de-DE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038708" y="2252437"/>
            <a:ext cx="96903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Juni 2022</a:t>
            </a:r>
            <a:endParaRPr lang="de-DE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984074" y="3393543"/>
            <a:ext cx="10236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November 2022</a:t>
            </a:r>
            <a:endParaRPr lang="de-DE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225396" y="1318657"/>
            <a:ext cx="2139352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1.075: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de-D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Gerade Verbindung mit Pfeil 2"/>
          <p:cNvCxnSpPr>
            <a:stCxn id="4" idx="2"/>
            <a:endCxn id="5" idx="0"/>
          </p:cNvCxnSpPr>
          <p:nvPr/>
        </p:nvCxnSpPr>
        <p:spPr>
          <a:xfrm flipH="1">
            <a:off x="4747403" y="1201514"/>
            <a:ext cx="1" cy="487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5" idx="2"/>
            <a:endCxn id="6" idx="0"/>
          </p:cNvCxnSpPr>
          <p:nvPr/>
        </p:nvCxnSpPr>
        <p:spPr>
          <a:xfrm>
            <a:off x="4747403" y="1950424"/>
            <a:ext cx="0" cy="302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4747403" y="2512415"/>
            <a:ext cx="2" cy="819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4733028" y="3651266"/>
            <a:ext cx="14375" cy="559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H="1">
            <a:off x="4733028" y="4534649"/>
            <a:ext cx="2" cy="819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flipV="1">
            <a:off x="4740215" y="2948334"/>
            <a:ext cx="1465051" cy="138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flipV="1">
            <a:off x="4740214" y="1420495"/>
            <a:ext cx="1465051" cy="138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V="1">
            <a:off x="4747403" y="3928658"/>
            <a:ext cx="1465051" cy="138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4729429" y="4940564"/>
            <a:ext cx="1465051" cy="138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44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</Words>
  <Application>Microsoft Office PowerPoint</Application>
  <PresentationFormat>Bildschirmpräsentation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Inge Kirchberger</dc:creator>
  <cp:lastModifiedBy>Inge Kirchberger</cp:lastModifiedBy>
  <cp:revision>9</cp:revision>
  <dcterms:created xsi:type="dcterms:W3CDTF">2023-02-21T10:20:42Z</dcterms:created>
  <dcterms:modified xsi:type="dcterms:W3CDTF">2023-05-08T11:47:26Z</dcterms:modified>
</cp:coreProperties>
</file>