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567055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30"/>
  </p:normalViewPr>
  <p:slideViewPr>
    <p:cSldViewPr snapToGrid="0">
      <p:cViewPr varScale="1">
        <p:scale>
          <a:sx n="184" d="100"/>
          <a:sy n="184" d="100"/>
        </p:scale>
        <p:origin x="-96" y="-504"/>
      </p:cViewPr>
      <p:guideLst>
        <p:guide orient="horz" pos="1786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280" cy="4386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4A440C1C-F75E-4C2E-8C9F-8B543A91FB9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419" y="662940"/>
            <a:ext cx="4946919" cy="353568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882D55C7-2253-3A67-38C5-18AC67203DA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7503" y="307428"/>
            <a:ext cx="4878692" cy="367563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2841" y="4458558"/>
            <a:ext cx="9720000" cy="852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1000" b="1" strike="noStrike" spc="-1" dirty="0" err="1" smtClean="0">
                <a:latin typeface="Palatino Linotype" pitchFamily="18" charset="0"/>
              </a:rPr>
              <a:t>Supplementary</a:t>
            </a:r>
            <a:r>
              <a:rPr lang="fr-FR" sz="1000" b="1" strike="noStrike" spc="-1" dirty="0" smtClean="0">
                <a:latin typeface="Palatino Linotype" pitchFamily="18" charset="0"/>
              </a:rPr>
              <a:t> </a:t>
            </a:r>
            <a:r>
              <a:rPr lang="fr-FR" sz="1000" b="1" strike="noStrike" spc="-1" smtClean="0">
                <a:latin typeface="Palatino Linotype" pitchFamily="18" charset="0"/>
              </a:rPr>
              <a:t>Figure S1</a:t>
            </a:r>
            <a:r>
              <a:rPr lang="fr-FR" sz="1000" spc="-1">
                <a:latin typeface="Palatino Linotype" pitchFamily="18" charset="0"/>
              </a:rPr>
              <a:t>.</a:t>
            </a:r>
            <a:r>
              <a:rPr lang="fr-FR" sz="1000" b="0" strike="noStrike" spc="-1" smtClean="0">
                <a:latin typeface="Palatino Linotype" pitchFamily="18" charset="0"/>
              </a:rPr>
              <a:t> </a:t>
            </a:r>
            <a:r>
              <a:rPr lang="fr-FR" sz="1000" b="0" strike="noStrike" spc="-1" dirty="0" err="1">
                <a:latin typeface="Palatino Linotype" pitchFamily="18" charset="0"/>
              </a:rPr>
              <a:t>Conserved</a:t>
            </a:r>
            <a:r>
              <a:rPr lang="fr-FR" sz="1000" b="0" strike="noStrike" spc="-1" dirty="0">
                <a:latin typeface="Palatino Linotype" pitchFamily="18" charset="0"/>
              </a:rPr>
              <a:t> motifs </a:t>
            </a:r>
            <a:r>
              <a:rPr lang="fr-FR" sz="1000" b="0" strike="noStrike" spc="-1" dirty="0" err="1">
                <a:latin typeface="Palatino Linotype" pitchFamily="18" charset="0"/>
              </a:rPr>
              <a:t>identified</a:t>
            </a:r>
            <a:r>
              <a:rPr lang="fr-FR" sz="1000" b="0" strike="noStrike" spc="-1" dirty="0">
                <a:latin typeface="Palatino Linotype" pitchFamily="18" charset="0"/>
              </a:rPr>
              <a:t> in the </a:t>
            </a:r>
            <a:r>
              <a:rPr lang="fr-FR" sz="1000" b="0" strike="noStrike" spc="-1" dirty="0" smtClean="0">
                <a:latin typeface="Palatino Linotype" pitchFamily="18" charset="0"/>
              </a:rPr>
              <a:t>CP </a:t>
            </a:r>
            <a:r>
              <a:rPr lang="fr-FR" sz="1000" b="0" strike="noStrike" spc="-1" dirty="0" err="1">
                <a:latin typeface="Palatino Linotype" pitchFamily="18" charset="0"/>
              </a:rPr>
              <a:t>domain</a:t>
            </a:r>
            <a:r>
              <a:rPr lang="fr-FR" sz="1000" b="0" strike="noStrike" spc="-1" dirty="0">
                <a:latin typeface="Palatino Linotype" pitchFamily="18" charset="0"/>
              </a:rPr>
              <a:t> of the </a:t>
            </a:r>
            <a:r>
              <a:rPr lang="fr-FR" sz="1000" b="0" strike="noStrike" spc="-1" dirty="0" err="1">
                <a:latin typeface="Palatino Linotype" pitchFamily="18" charset="0"/>
              </a:rPr>
              <a:t>genus</a:t>
            </a:r>
            <a:r>
              <a:rPr lang="fr-FR" sz="1000" b="0" strike="noStrike" spc="-1" dirty="0">
                <a:latin typeface="Palatino Linotype" pitchFamily="18" charset="0"/>
              </a:rPr>
              <a:t> </a:t>
            </a:r>
            <a:r>
              <a:rPr lang="fr-FR" sz="1000" b="0" i="1" strike="noStrike" spc="-1" dirty="0" err="1">
                <a:latin typeface="Palatino Linotype" pitchFamily="18" charset="0"/>
              </a:rPr>
              <a:t>Totivirus</a:t>
            </a:r>
            <a:r>
              <a:rPr lang="fr-FR" sz="1000" b="0" strike="noStrike" spc="-1" dirty="0">
                <a:latin typeface="Palatino Linotype" pitchFamily="18" charset="0"/>
              </a:rPr>
              <a:t> </a:t>
            </a:r>
            <a:r>
              <a:rPr lang="fr-FR" sz="1000" b="0" strike="noStrike" spc="-1" dirty="0" err="1">
                <a:latin typeface="Palatino Linotype" pitchFamily="18" charset="0"/>
              </a:rPr>
              <a:t>based</a:t>
            </a:r>
            <a:r>
              <a:rPr lang="fr-FR" sz="1000" b="0" strike="noStrike" spc="-1" dirty="0">
                <a:latin typeface="Palatino Linotype" pitchFamily="18" charset="0"/>
              </a:rPr>
              <a:t> on the multiple </a:t>
            </a:r>
            <a:r>
              <a:rPr lang="fr-FR" sz="1000" b="0" strike="noStrike" spc="-1" dirty="0" err="1">
                <a:latin typeface="Palatino Linotype" pitchFamily="18" charset="0"/>
              </a:rPr>
              <a:t>sequence</a:t>
            </a:r>
            <a:r>
              <a:rPr lang="fr-FR" sz="1000" b="0" strike="noStrike" spc="-1" dirty="0">
                <a:latin typeface="Palatino Linotype" pitchFamily="18" charset="0"/>
              </a:rPr>
              <a:t> </a:t>
            </a:r>
            <a:r>
              <a:rPr lang="fr-FR" sz="1000" b="0" strike="noStrike" spc="-1" dirty="0" err="1" smtClean="0">
                <a:latin typeface="Palatino Linotype" pitchFamily="18" charset="0"/>
              </a:rPr>
              <a:t>alignment</a:t>
            </a:r>
            <a:r>
              <a:rPr lang="fr-FR" sz="1000" b="0" strike="noStrike" spc="-1" dirty="0" smtClean="0">
                <a:latin typeface="Palatino Linotype" pitchFamily="18" charset="0"/>
              </a:rPr>
              <a:t> </a:t>
            </a:r>
            <a:r>
              <a:rPr lang="fr-FR" sz="1000" b="0" strike="noStrike" spc="-1" dirty="0" err="1">
                <a:latin typeface="Palatino Linotype" pitchFamily="18" charset="0"/>
              </a:rPr>
              <a:t>using</a:t>
            </a:r>
            <a:r>
              <a:rPr lang="fr-FR" sz="1000" b="0" strike="noStrike" spc="-1" dirty="0">
                <a:latin typeface="Palatino Linotype" pitchFamily="18" charset="0"/>
              </a:rPr>
              <a:t> MEME suite </a:t>
            </a:r>
            <a:r>
              <a:rPr lang="en-GB" sz="1000" b="0" strike="noStrike" spc="-1" dirty="0">
                <a:latin typeface="Palatino Linotype" pitchFamily="18" charset="0"/>
              </a:rPr>
              <a:t>[</a:t>
            </a:r>
            <a:r>
              <a:rPr lang="en-GB" sz="1000" b="0" strike="noStrike" spc="-1" dirty="0" smtClean="0">
                <a:latin typeface="Palatino Linotype" pitchFamily="18" charset="0"/>
              </a:rPr>
              <a:t>23]</a:t>
            </a:r>
            <a:r>
              <a:rPr lang="fr-FR" sz="1000" b="0" strike="noStrike" spc="-1" dirty="0">
                <a:latin typeface="Palatino Linotype" pitchFamily="18" charset="0"/>
              </a:rPr>
              <a:t>. </a:t>
            </a:r>
            <a:r>
              <a:rPr lang="fr-FR" sz="1000" spc="-1" dirty="0">
                <a:latin typeface="Palatino Linotype" pitchFamily="18" charset="0"/>
              </a:rPr>
              <a:t>Eight</a:t>
            </a:r>
            <a:r>
              <a:rPr lang="fr-FR" sz="1000" b="0" strike="noStrike" spc="-1" dirty="0">
                <a:latin typeface="Palatino Linotype" pitchFamily="18" charset="0"/>
              </a:rPr>
              <a:t> </a:t>
            </a:r>
            <a:r>
              <a:rPr lang="fr-FR" sz="1000" b="0" strike="noStrike" spc="-1" dirty="0" err="1">
                <a:latin typeface="Palatino Linotype" pitchFamily="18" charset="0"/>
              </a:rPr>
              <a:t>conserved</a:t>
            </a:r>
            <a:r>
              <a:rPr lang="fr-FR" sz="1000" b="0" strike="noStrike" spc="-1" dirty="0">
                <a:latin typeface="Palatino Linotype" pitchFamily="18" charset="0"/>
              </a:rPr>
              <a:t> motifs </a:t>
            </a:r>
            <a:r>
              <a:rPr lang="fr-FR" sz="1000" b="0" strike="noStrike" spc="-1" dirty="0" err="1">
                <a:latin typeface="Palatino Linotype" pitchFamily="18" charset="0"/>
              </a:rPr>
              <a:t>were</a:t>
            </a:r>
            <a:r>
              <a:rPr lang="fr-FR" sz="1000" b="0" strike="noStrike" spc="-1" dirty="0">
                <a:latin typeface="Palatino Linotype" pitchFamily="18" charset="0"/>
              </a:rPr>
              <a:t> </a:t>
            </a:r>
            <a:r>
              <a:rPr lang="fr-FR" sz="1000" b="0" strike="noStrike" spc="-1" dirty="0" err="1" smtClean="0">
                <a:latin typeface="Palatino Linotype" pitchFamily="18" charset="0"/>
              </a:rPr>
              <a:t>detected</a:t>
            </a:r>
            <a:r>
              <a:rPr lang="fr-FR" sz="1000" b="0" strike="noStrike" spc="-1" dirty="0" smtClean="0">
                <a:latin typeface="Palatino Linotype" pitchFamily="18" charset="0"/>
              </a:rPr>
              <a:t> in </a:t>
            </a:r>
            <a:r>
              <a:rPr lang="en-GB" sz="1000" b="0" strike="noStrike" spc="-1" dirty="0">
                <a:solidFill>
                  <a:srgbClr val="000000"/>
                </a:solidFill>
                <a:latin typeface="Palatino Linotype" pitchFamily="18" charset="0"/>
                <a:ea typeface="Times New Roman"/>
              </a:rPr>
              <a:t>most </a:t>
            </a:r>
            <a:r>
              <a:rPr lang="en-GB" sz="1000" b="0" strike="noStrike" spc="-1" dirty="0" smtClean="0">
                <a:solidFill>
                  <a:srgbClr val="000000"/>
                </a:solidFill>
                <a:latin typeface="Palatino Linotype" pitchFamily="18" charset="0"/>
                <a:ea typeface="Times New Roman"/>
              </a:rPr>
              <a:t>Cp </a:t>
            </a:r>
            <a:r>
              <a:rPr lang="en-GB" sz="1000" b="0" strike="noStrike" spc="-1" dirty="0">
                <a:solidFill>
                  <a:srgbClr val="000000"/>
                </a:solidFill>
                <a:latin typeface="Palatino Linotype" pitchFamily="18" charset="0"/>
                <a:ea typeface="Times New Roman"/>
              </a:rPr>
              <a:t>sequences.</a:t>
            </a:r>
            <a:endParaRPr lang="fr-FR" sz="1000" b="0" strike="noStrike" spc="-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</TotalTime>
  <Words>38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IHU</dc:creator>
  <cp:lastModifiedBy>Anthony LEVASSEUR</cp:lastModifiedBy>
  <cp:revision>10</cp:revision>
  <dcterms:created xsi:type="dcterms:W3CDTF">2022-11-29T10:20:40Z</dcterms:created>
  <dcterms:modified xsi:type="dcterms:W3CDTF">2023-06-08T13:03:18Z</dcterms:modified>
  <dc:language>fr-FR</dc:language>
</cp:coreProperties>
</file>