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BE2ED5-0D43-A0CB-A9B8-7563308C7EFB}" name="Marcos De Donato" initials="MDD" userId="Marcos De Donat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6" d="100"/>
          <a:sy n="46" d="100"/>
        </p:scale>
        <p:origin x="139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98836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86639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4241028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82495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931086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2009542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A34132-18CD-4C15-BFDE-1636BC711AF3}" type="datetimeFigureOut">
              <a:rPr lang="es-MX" smtClean="0"/>
              <a:t>03/07/2023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47353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A34132-18CD-4C15-BFDE-1636BC711AF3}" type="datetimeFigureOut">
              <a:rPr lang="es-MX" smtClean="0"/>
              <a:t>03/07/2023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31907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A34132-18CD-4C15-BFDE-1636BC711AF3}" type="datetimeFigureOut">
              <a:rPr lang="es-MX" smtClean="0"/>
              <a:t>03/07/2023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011323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89794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79528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6A34132-18CD-4C15-BFDE-1636BC711AF3}" type="datetimeFigureOut">
              <a:rPr lang="es-MX" smtClean="0"/>
              <a:t>03/07/2023</a:t>
            </a:fld>
            <a:endParaRPr lang="es-MX"/>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BF1E116-9A49-48CD-8DB2-F2FA8C106441}" type="slidenum">
              <a:rPr lang="es-MX" smtClean="0"/>
              <a:t>‹Nº›</a:t>
            </a:fld>
            <a:endParaRPr lang="es-MX"/>
          </a:p>
        </p:txBody>
      </p:sp>
    </p:spTree>
    <p:extLst>
      <p:ext uri="{BB962C8B-B14F-4D97-AF65-F5344CB8AC3E}">
        <p14:creationId xmlns:p14="http://schemas.microsoft.com/office/powerpoint/2010/main" val="24127965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diagram, plan, screenshot&#10;&#10;Description automatically generated">
            <a:extLst>
              <a:ext uri="{FF2B5EF4-FFF2-40B4-BE49-F238E27FC236}">
                <a16:creationId xmlns:a16="http://schemas.microsoft.com/office/drawing/2014/main" id="{7EBA8DF4-0FF3-F233-6397-981E3E04BF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2430"/>
            <a:ext cx="6858000" cy="6744873"/>
          </a:xfrm>
          <a:prstGeom prst="rect">
            <a:avLst/>
          </a:prstGeom>
        </p:spPr>
      </p:pic>
      <p:sp>
        <p:nvSpPr>
          <p:cNvPr id="2" name="CasellaDiTesto 8">
            <a:extLst>
              <a:ext uri="{FF2B5EF4-FFF2-40B4-BE49-F238E27FC236}">
                <a16:creationId xmlns:a16="http://schemas.microsoft.com/office/drawing/2014/main" id="{8C23DDDE-222B-11FF-D559-0946923DFA48}"/>
              </a:ext>
            </a:extLst>
          </p:cNvPr>
          <p:cNvSpPr txBox="1"/>
          <p:nvPr/>
        </p:nvSpPr>
        <p:spPr>
          <a:xfrm>
            <a:off x="199474" y="7497303"/>
            <a:ext cx="6480313" cy="2246769"/>
          </a:xfrm>
          <a:prstGeom prst="rect">
            <a:avLst/>
          </a:prstGeom>
          <a:noFill/>
        </p:spPr>
        <p:txBody>
          <a:bodyPr wrap="square" rtlCol="0">
            <a:spAutoFit/>
          </a:bodyPr>
          <a:lstStyle/>
          <a:p>
            <a:pPr algn="just"/>
            <a:r>
              <a:rPr lang="en-US" sz="1400" b="1" dirty="0"/>
              <a:t>Figure S2 </a:t>
            </a:r>
            <a:r>
              <a:rPr lang="en-US" sz="1400" dirty="0"/>
              <a:t>Tree resulting from the Bayesian phylogenetic analysis using the DNA sequence of the heat shock protein 70 of grapevine leafroll-associated virus 4. Sequences were obtained from the GenBank, accession numbers are shown. The percentages of replicate trees in which the associated taxa clustered together in the bootstrap test (10,000,000 iterations) are shown next to the branches. The tree is drawn to scale with branch lengths in the same units as those of the evolutionary distances used to infer the phylogenetic tree, which are the number of base substitutions per site. The tree with the highest log likelihood (-16,904.69) is shown. The sequences found in the current study are shown in red and the sequence of the Pineapple mealybug wilt-associated virus 3, used an outgroup, is shown in orange.</a:t>
            </a:r>
            <a:endParaRPr lang="it-IT" sz="1400" dirty="0"/>
          </a:p>
        </p:txBody>
      </p:sp>
    </p:spTree>
    <p:extLst>
      <p:ext uri="{BB962C8B-B14F-4D97-AF65-F5344CB8AC3E}">
        <p14:creationId xmlns:p14="http://schemas.microsoft.com/office/powerpoint/2010/main" val="25641709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TotalTime>
  <Words>144</Words>
  <Application>Microsoft Office PowerPoint</Application>
  <PresentationFormat>A4 (210 x 297 mm)</PresentationFormat>
  <Paragraphs>1</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Alfredo Díaz Lara</dc:creator>
  <cp:lastModifiedBy>Alfredo Díaz Lara</cp:lastModifiedBy>
  <cp:revision>11</cp:revision>
  <dcterms:created xsi:type="dcterms:W3CDTF">2023-05-27T23:42:32Z</dcterms:created>
  <dcterms:modified xsi:type="dcterms:W3CDTF">2023-07-04T04:30:12Z</dcterms:modified>
</cp:coreProperties>
</file>