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1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BB2A-1BF9-4BAE-881D-636A80BF3BF3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1793-354E-423E-A153-1A208379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969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BB2A-1BF9-4BAE-881D-636A80BF3BF3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1793-354E-423E-A153-1A208379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689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BB2A-1BF9-4BAE-881D-636A80BF3BF3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1793-354E-423E-A153-1A208379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554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BB2A-1BF9-4BAE-881D-636A80BF3BF3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1793-354E-423E-A153-1A208379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874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BB2A-1BF9-4BAE-881D-636A80BF3BF3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1793-354E-423E-A153-1A208379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3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BB2A-1BF9-4BAE-881D-636A80BF3BF3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1793-354E-423E-A153-1A208379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186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BB2A-1BF9-4BAE-881D-636A80BF3BF3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1793-354E-423E-A153-1A208379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457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BB2A-1BF9-4BAE-881D-636A80BF3BF3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1793-354E-423E-A153-1A208379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930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BB2A-1BF9-4BAE-881D-636A80BF3BF3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1793-354E-423E-A153-1A208379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845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BB2A-1BF9-4BAE-881D-636A80BF3BF3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1793-354E-423E-A153-1A208379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248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BB2A-1BF9-4BAE-881D-636A80BF3BF3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1793-354E-423E-A153-1A208379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00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FBB2A-1BF9-4BAE-881D-636A80BF3BF3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A1793-354E-423E-A153-1A208379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930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6F58448-CE73-4625-BB56-79AE88DE15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153" y="219134"/>
            <a:ext cx="2670575" cy="40058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6B4662-42A1-4C75-9EDF-412141F36F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04" b="22534"/>
          <a:stretch/>
        </p:blipFill>
        <p:spPr>
          <a:xfrm>
            <a:off x="6408420" y="190499"/>
            <a:ext cx="3412196" cy="280287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27B80A-CE49-4BB4-8C3F-5ECE4B726F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420" y="3436094"/>
            <a:ext cx="3421425" cy="322469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399B599-39C0-40E3-8BAC-209CD95BD52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08" b="8334"/>
          <a:stretch/>
        </p:blipFill>
        <p:spPr>
          <a:xfrm>
            <a:off x="76155" y="4389158"/>
            <a:ext cx="4321028" cy="229894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F9B2D51-F74F-4B53-950E-3A88A6C9F031}"/>
              </a:ext>
            </a:extLst>
          </p:cNvPr>
          <p:cNvCxnSpPr>
            <a:cxnSpLocks/>
          </p:cNvCxnSpPr>
          <p:nvPr/>
        </p:nvCxnSpPr>
        <p:spPr>
          <a:xfrm>
            <a:off x="5303521" y="1706767"/>
            <a:ext cx="1104899" cy="0"/>
          </a:xfrm>
          <a:prstGeom prst="straightConnector1">
            <a:avLst/>
          </a:prstGeom>
          <a:ln w="4445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27B516D-8882-49B4-A23D-77237C611FF1}"/>
              </a:ext>
            </a:extLst>
          </p:cNvPr>
          <p:cNvCxnSpPr>
            <a:cxnSpLocks/>
          </p:cNvCxnSpPr>
          <p:nvPr/>
        </p:nvCxnSpPr>
        <p:spPr>
          <a:xfrm>
            <a:off x="5120640" y="3255359"/>
            <a:ext cx="1287780" cy="648980"/>
          </a:xfrm>
          <a:prstGeom prst="straightConnector1">
            <a:avLst/>
          </a:prstGeom>
          <a:ln w="4445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143E5FF-1B18-4DA4-A82B-5C2145CA631E}"/>
              </a:ext>
            </a:extLst>
          </p:cNvPr>
          <p:cNvCxnSpPr>
            <a:cxnSpLocks/>
          </p:cNvCxnSpPr>
          <p:nvPr/>
        </p:nvCxnSpPr>
        <p:spPr>
          <a:xfrm flipH="1">
            <a:off x="2939178" y="3848380"/>
            <a:ext cx="459342" cy="521056"/>
          </a:xfrm>
          <a:prstGeom prst="straightConnector1">
            <a:avLst/>
          </a:prstGeom>
          <a:ln w="4445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74114E8C-03F4-47C8-B8FB-077F2F8B606F}"/>
              </a:ext>
            </a:extLst>
          </p:cNvPr>
          <p:cNvSpPr/>
          <p:nvPr/>
        </p:nvSpPr>
        <p:spPr>
          <a:xfrm>
            <a:off x="3398520" y="3311318"/>
            <a:ext cx="975803" cy="5370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D75506-739D-4A9E-915D-F386FF52077A}"/>
              </a:ext>
            </a:extLst>
          </p:cNvPr>
          <p:cNvSpPr/>
          <p:nvPr/>
        </p:nvSpPr>
        <p:spPr>
          <a:xfrm>
            <a:off x="4767149" y="2993375"/>
            <a:ext cx="371702" cy="35708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0D919A8-1A11-4CB9-BAB4-D3DAB7925363}"/>
              </a:ext>
            </a:extLst>
          </p:cNvPr>
          <p:cNvSpPr/>
          <p:nvPr/>
        </p:nvSpPr>
        <p:spPr>
          <a:xfrm>
            <a:off x="4767149" y="1546860"/>
            <a:ext cx="536372" cy="357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A1BB933-0BE4-4666-BBE4-C47375E82678}"/>
              </a:ext>
            </a:extLst>
          </p:cNvPr>
          <p:cNvSpPr txBox="1"/>
          <p:nvPr/>
        </p:nvSpPr>
        <p:spPr>
          <a:xfrm>
            <a:off x="211218" y="219134"/>
            <a:ext cx="2727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b="1" dirty="0">
                <a:latin typeface="Palatino Linotype" panose="02040502050505030304" pitchFamily="18" charset="0"/>
              </a:rPr>
              <a:t>Supplementary Figure S1. </a:t>
            </a:r>
            <a:r>
              <a:rPr lang="en-US" sz="1400" dirty="0"/>
              <a:t>Distribution of </a:t>
            </a:r>
            <a:r>
              <a:rPr lang="en-US" sz="1400" dirty="0" err="1"/>
              <a:t>AanI</a:t>
            </a:r>
            <a:r>
              <a:rPr lang="en-US" sz="1400" dirty="0"/>
              <a:t> </a:t>
            </a:r>
            <a:r>
              <a:rPr lang="en-US" sz="1400" dirty="0" err="1"/>
              <a:t>restrictotypes</a:t>
            </a:r>
            <a:r>
              <a:rPr lang="en-US" sz="1400" dirty="0"/>
              <a:t> of AsMaV-RNA3 on a Geographical Map.</a:t>
            </a:r>
            <a:endParaRPr lang="en-GB" sz="14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555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Shaheen</dc:creator>
  <cp:lastModifiedBy>MDPI</cp:lastModifiedBy>
  <cp:revision>5</cp:revision>
  <dcterms:created xsi:type="dcterms:W3CDTF">2023-07-29T10:38:21Z</dcterms:created>
  <dcterms:modified xsi:type="dcterms:W3CDTF">2023-08-01T03:12:01Z</dcterms:modified>
</cp:coreProperties>
</file>