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479540" cy="791972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" userDrawn="1">
          <p15:clr>
            <a:srgbClr val="A4A3A4"/>
          </p15:clr>
        </p15:guide>
        <p15:guide id="2" pos="2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356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000" y="1296167"/>
            <a:ext cx="4860000" cy="2757333"/>
          </a:xfrm>
        </p:spPr>
        <p:txBody>
          <a:bodyPr anchor="b"/>
          <a:lstStyle>
            <a:lvl1pPr algn="ctr">
              <a:defRPr sz="42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10000" y="4159834"/>
            <a:ext cx="4860000" cy="1912166"/>
          </a:xfrm>
        </p:spPr>
        <p:txBody>
          <a:bodyPr/>
          <a:lstStyle>
            <a:lvl1pPr marL="0" indent="0" algn="ctr">
              <a:buNone/>
              <a:defRPr sz="1700"/>
            </a:lvl1pPr>
            <a:lvl2pPr marL="323850" indent="0" algn="ctr">
              <a:buNone/>
              <a:defRPr sz="1415"/>
            </a:lvl2pPr>
            <a:lvl3pPr marL="647700" indent="0" algn="ctr">
              <a:buNone/>
              <a:defRPr sz="1275"/>
            </a:lvl3pPr>
            <a:lvl4pPr marL="972185" indent="0" algn="ctr">
              <a:buNone/>
              <a:defRPr sz="1135"/>
            </a:lvl4pPr>
            <a:lvl5pPr marL="1296035" indent="0" algn="ctr">
              <a:buNone/>
              <a:defRPr sz="1135"/>
            </a:lvl5pPr>
            <a:lvl6pPr marL="1619885" indent="0" algn="ctr">
              <a:buNone/>
              <a:defRPr sz="1135"/>
            </a:lvl6pPr>
            <a:lvl7pPr marL="1943735" indent="0" algn="ctr">
              <a:buNone/>
              <a:defRPr sz="1135"/>
            </a:lvl7pPr>
            <a:lvl8pPr marL="2268220" indent="0" algn="ctr">
              <a:buNone/>
              <a:defRPr sz="1135"/>
            </a:lvl8pPr>
            <a:lvl9pPr marL="2592070" indent="0" algn="ctr">
              <a:buNone/>
              <a:defRPr sz="113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637250" y="421667"/>
            <a:ext cx="1397250" cy="671183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45500" y="421667"/>
            <a:ext cx="4110750" cy="671183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125" y="1974501"/>
            <a:ext cx="5589000" cy="3294500"/>
          </a:xfrm>
        </p:spPr>
        <p:txBody>
          <a:bodyPr anchor="b"/>
          <a:lstStyle>
            <a:lvl1pPr>
              <a:defRPr sz="42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42125" y="5300167"/>
            <a:ext cx="5589000" cy="1732499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23850" indent="0">
              <a:buNone/>
              <a:defRPr sz="1415">
                <a:solidFill>
                  <a:schemeClr val="tx1">
                    <a:tint val="75000"/>
                  </a:schemeClr>
                </a:solidFill>
              </a:defRPr>
            </a:lvl2pPr>
            <a:lvl3pPr marL="647700" indent="0">
              <a:buNone/>
              <a:defRPr sz="1275">
                <a:solidFill>
                  <a:schemeClr val="tx1">
                    <a:tint val="75000"/>
                  </a:schemeClr>
                </a:solidFill>
              </a:defRPr>
            </a:lvl3pPr>
            <a:lvl4pPr marL="972185" indent="0">
              <a:buNone/>
              <a:defRPr sz="1135">
                <a:solidFill>
                  <a:schemeClr val="tx1">
                    <a:tint val="75000"/>
                  </a:schemeClr>
                </a:solidFill>
              </a:defRPr>
            </a:lvl4pPr>
            <a:lvl5pPr marL="1296035" indent="0">
              <a:buNone/>
              <a:defRPr sz="1135">
                <a:solidFill>
                  <a:schemeClr val="tx1">
                    <a:tint val="75000"/>
                  </a:schemeClr>
                </a:solidFill>
              </a:defRPr>
            </a:lvl5pPr>
            <a:lvl6pPr marL="1619885" indent="0">
              <a:buNone/>
              <a:defRPr sz="1135">
                <a:solidFill>
                  <a:schemeClr val="tx1">
                    <a:tint val="75000"/>
                  </a:schemeClr>
                </a:solidFill>
              </a:defRPr>
            </a:lvl6pPr>
            <a:lvl7pPr marL="1943735" indent="0">
              <a:buNone/>
              <a:defRPr sz="1135">
                <a:solidFill>
                  <a:schemeClr val="tx1">
                    <a:tint val="75000"/>
                  </a:schemeClr>
                </a:solidFill>
              </a:defRPr>
            </a:lvl7pPr>
            <a:lvl8pPr marL="2268220" indent="0">
              <a:buNone/>
              <a:defRPr sz="1135">
                <a:solidFill>
                  <a:schemeClr val="tx1">
                    <a:tint val="75000"/>
                  </a:schemeClr>
                </a:solidFill>
              </a:defRPr>
            </a:lvl8pPr>
            <a:lvl9pPr marL="2592070" indent="0">
              <a:buNone/>
              <a:defRPr sz="11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45500" y="2108333"/>
            <a:ext cx="2754000" cy="502516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280500" y="2108333"/>
            <a:ext cx="2754000" cy="502516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344" y="421667"/>
            <a:ext cx="5589000" cy="15308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46344" y="1941501"/>
            <a:ext cx="2741344" cy="95149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3850" indent="0">
              <a:buNone/>
              <a:defRPr sz="1415" b="1"/>
            </a:lvl2pPr>
            <a:lvl3pPr marL="647700" indent="0">
              <a:buNone/>
              <a:defRPr sz="1275" b="1"/>
            </a:lvl3pPr>
            <a:lvl4pPr marL="972185" indent="0">
              <a:buNone/>
              <a:defRPr sz="1135" b="1"/>
            </a:lvl4pPr>
            <a:lvl5pPr marL="1296035" indent="0">
              <a:buNone/>
              <a:defRPr sz="1135" b="1"/>
            </a:lvl5pPr>
            <a:lvl6pPr marL="1619885" indent="0">
              <a:buNone/>
              <a:defRPr sz="1135" b="1"/>
            </a:lvl6pPr>
            <a:lvl7pPr marL="1943735" indent="0">
              <a:buNone/>
              <a:defRPr sz="1135" b="1"/>
            </a:lvl7pPr>
            <a:lvl8pPr marL="2268220" indent="0">
              <a:buNone/>
              <a:defRPr sz="1135" b="1"/>
            </a:lvl8pPr>
            <a:lvl9pPr marL="2592070" indent="0">
              <a:buNone/>
              <a:defRPr sz="11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6344" y="2893000"/>
            <a:ext cx="2741344" cy="425516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280500" y="1941501"/>
            <a:ext cx="2754844" cy="95149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3850" indent="0">
              <a:buNone/>
              <a:defRPr sz="1415" b="1"/>
            </a:lvl2pPr>
            <a:lvl3pPr marL="647700" indent="0">
              <a:buNone/>
              <a:defRPr sz="1275" b="1"/>
            </a:lvl3pPr>
            <a:lvl4pPr marL="972185" indent="0">
              <a:buNone/>
              <a:defRPr sz="1135" b="1"/>
            </a:lvl4pPr>
            <a:lvl5pPr marL="1296035" indent="0">
              <a:buNone/>
              <a:defRPr sz="1135" b="1"/>
            </a:lvl5pPr>
            <a:lvl6pPr marL="1619885" indent="0">
              <a:buNone/>
              <a:defRPr sz="1135" b="1"/>
            </a:lvl6pPr>
            <a:lvl7pPr marL="1943735" indent="0">
              <a:buNone/>
              <a:defRPr sz="1135" b="1"/>
            </a:lvl7pPr>
            <a:lvl8pPr marL="2268220" indent="0">
              <a:buNone/>
              <a:defRPr sz="1135" b="1"/>
            </a:lvl8pPr>
            <a:lvl9pPr marL="2592070" indent="0">
              <a:buNone/>
              <a:defRPr sz="11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280500" y="2893000"/>
            <a:ext cx="2754844" cy="425516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344" y="528000"/>
            <a:ext cx="2089969" cy="1848000"/>
          </a:xfrm>
        </p:spPr>
        <p:txBody>
          <a:bodyPr anchor="b"/>
          <a:lstStyle>
            <a:lvl1pPr>
              <a:defRPr sz="227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54844" y="1140333"/>
            <a:ext cx="3280500" cy="5628334"/>
          </a:xfrm>
        </p:spPr>
        <p:txBody>
          <a:bodyPr/>
          <a:lstStyle>
            <a:lvl1pPr>
              <a:defRPr sz="2270"/>
            </a:lvl1pPr>
            <a:lvl2pPr>
              <a:defRPr sz="1985"/>
            </a:lvl2pPr>
            <a:lvl3pPr>
              <a:defRPr sz="1700"/>
            </a:lvl3pPr>
            <a:lvl4pPr>
              <a:defRPr sz="1415"/>
            </a:lvl4pPr>
            <a:lvl5pPr>
              <a:defRPr sz="1415"/>
            </a:lvl5pPr>
            <a:lvl6pPr>
              <a:defRPr sz="1415"/>
            </a:lvl6pPr>
            <a:lvl7pPr>
              <a:defRPr sz="1415"/>
            </a:lvl7pPr>
            <a:lvl8pPr>
              <a:defRPr sz="1415"/>
            </a:lvl8pPr>
            <a:lvl9pPr>
              <a:defRPr sz="14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46344" y="2376000"/>
            <a:ext cx="2089969" cy="4401834"/>
          </a:xfrm>
        </p:spPr>
        <p:txBody>
          <a:bodyPr/>
          <a:lstStyle>
            <a:lvl1pPr marL="0" indent="0">
              <a:buNone/>
              <a:defRPr sz="1135"/>
            </a:lvl1pPr>
            <a:lvl2pPr marL="323850" indent="0">
              <a:buNone/>
              <a:defRPr sz="990"/>
            </a:lvl2pPr>
            <a:lvl3pPr marL="647700" indent="0">
              <a:buNone/>
              <a:defRPr sz="850"/>
            </a:lvl3pPr>
            <a:lvl4pPr marL="972185" indent="0">
              <a:buNone/>
              <a:defRPr sz="710"/>
            </a:lvl4pPr>
            <a:lvl5pPr marL="1296035" indent="0">
              <a:buNone/>
              <a:defRPr sz="710"/>
            </a:lvl5pPr>
            <a:lvl6pPr marL="1619885" indent="0">
              <a:buNone/>
              <a:defRPr sz="710"/>
            </a:lvl6pPr>
            <a:lvl7pPr marL="1943735" indent="0">
              <a:buNone/>
              <a:defRPr sz="710"/>
            </a:lvl7pPr>
            <a:lvl8pPr marL="2268220" indent="0">
              <a:buNone/>
              <a:defRPr sz="710"/>
            </a:lvl8pPr>
            <a:lvl9pPr marL="2592070" indent="0">
              <a:buNone/>
              <a:defRPr sz="71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344" y="528000"/>
            <a:ext cx="2089969" cy="1848000"/>
          </a:xfrm>
        </p:spPr>
        <p:txBody>
          <a:bodyPr anchor="b"/>
          <a:lstStyle>
            <a:lvl1pPr>
              <a:defRPr sz="227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754844" y="1140333"/>
            <a:ext cx="3280500" cy="5628334"/>
          </a:xfrm>
        </p:spPr>
        <p:txBody>
          <a:bodyPr/>
          <a:lstStyle>
            <a:lvl1pPr marL="0" indent="0">
              <a:buNone/>
              <a:defRPr sz="2270"/>
            </a:lvl1pPr>
            <a:lvl2pPr marL="323850" indent="0">
              <a:buNone/>
              <a:defRPr sz="1985"/>
            </a:lvl2pPr>
            <a:lvl3pPr marL="647700" indent="0">
              <a:buNone/>
              <a:defRPr sz="1700"/>
            </a:lvl3pPr>
            <a:lvl4pPr marL="972185" indent="0">
              <a:buNone/>
              <a:defRPr sz="1415"/>
            </a:lvl4pPr>
            <a:lvl5pPr marL="1296035" indent="0">
              <a:buNone/>
              <a:defRPr sz="1415"/>
            </a:lvl5pPr>
            <a:lvl6pPr marL="1619885" indent="0">
              <a:buNone/>
              <a:defRPr sz="1415"/>
            </a:lvl6pPr>
            <a:lvl7pPr marL="1943735" indent="0">
              <a:buNone/>
              <a:defRPr sz="1415"/>
            </a:lvl7pPr>
            <a:lvl8pPr marL="2268220" indent="0">
              <a:buNone/>
              <a:defRPr sz="1415"/>
            </a:lvl8pPr>
            <a:lvl9pPr marL="2592070" indent="0">
              <a:buNone/>
              <a:defRPr sz="141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46344" y="2376000"/>
            <a:ext cx="2089969" cy="4401834"/>
          </a:xfrm>
        </p:spPr>
        <p:txBody>
          <a:bodyPr/>
          <a:lstStyle>
            <a:lvl1pPr marL="0" indent="0">
              <a:buNone/>
              <a:defRPr sz="1135"/>
            </a:lvl1pPr>
            <a:lvl2pPr marL="323850" indent="0">
              <a:buNone/>
              <a:defRPr sz="990"/>
            </a:lvl2pPr>
            <a:lvl3pPr marL="647700" indent="0">
              <a:buNone/>
              <a:defRPr sz="850"/>
            </a:lvl3pPr>
            <a:lvl4pPr marL="972185" indent="0">
              <a:buNone/>
              <a:defRPr sz="710"/>
            </a:lvl4pPr>
            <a:lvl5pPr marL="1296035" indent="0">
              <a:buNone/>
              <a:defRPr sz="710"/>
            </a:lvl5pPr>
            <a:lvl6pPr marL="1619885" indent="0">
              <a:buNone/>
              <a:defRPr sz="710"/>
            </a:lvl6pPr>
            <a:lvl7pPr marL="1943735" indent="0">
              <a:buNone/>
              <a:defRPr sz="710"/>
            </a:lvl7pPr>
            <a:lvl8pPr marL="2268220" indent="0">
              <a:buNone/>
              <a:defRPr sz="710"/>
            </a:lvl8pPr>
            <a:lvl9pPr marL="2592070" indent="0">
              <a:buNone/>
              <a:defRPr sz="71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45500" y="421667"/>
            <a:ext cx="5589000" cy="1530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45500" y="2108333"/>
            <a:ext cx="5589000" cy="5025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45500" y="7340667"/>
            <a:ext cx="1458000" cy="421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146500" y="7340667"/>
            <a:ext cx="2187000" cy="421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576500" y="7340667"/>
            <a:ext cx="1458000" cy="421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47700" rtl="0" eaLnBrk="1" latinLnBrk="0" hangingPunct="1">
        <a:lnSpc>
          <a:spcPct val="90000"/>
        </a:lnSpc>
        <a:spcBef>
          <a:spcPct val="0"/>
        </a:spcBef>
        <a:buNone/>
        <a:defRPr sz="3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925" indent="-161925" algn="l" defTabSz="647700" rtl="0" eaLnBrk="1" latinLnBrk="0" hangingPunct="1">
        <a:lnSpc>
          <a:spcPct val="90000"/>
        </a:lnSpc>
        <a:spcBef>
          <a:spcPct val="14200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485775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0260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415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4pPr>
      <a:lvl5pPr marL="1457960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5pPr>
      <a:lvl6pPr marL="1781810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6pPr>
      <a:lvl7pPr marL="2106295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7pPr>
      <a:lvl8pPr marL="2430145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8pPr>
      <a:lvl9pPr marL="2753995" indent="-161925" algn="l" defTabSz="647700" rtl="0" eaLnBrk="1" latinLnBrk="0" hangingPunct="1">
        <a:lnSpc>
          <a:spcPct val="90000"/>
        </a:lnSpc>
        <a:spcBef>
          <a:spcPct val="71000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2pPr>
      <a:lvl3pPr marL="647700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972185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4pPr>
      <a:lvl5pPr marL="1296035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5pPr>
      <a:lvl6pPr marL="1619885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6pPr>
      <a:lvl7pPr marL="1943735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7pPr>
      <a:lvl8pPr marL="2268220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8pPr>
      <a:lvl9pPr marL="2592070" algn="l" defTabSz="647700" rtl="0" eaLnBrk="1" latinLnBrk="0" hangingPunct="1">
        <a:defRPr sz="12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50495" y="-86360"/>
            <a:ext cx="162560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ref        : NEFDFE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QLC37129.1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AJU57273.1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AKP20000.1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AKP19996.1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UKT59874.1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ALM00055.1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ALL43352.1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ACH92678.1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UYG25652.1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ALL43292.1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ACJ06245.1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ALL54694.1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AQV08602.1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ALL54714.1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ALL54844.1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ALM00053.1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ALJ92406.1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ALL54754.1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ALL54864.1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AKP19995.1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AQV08592.1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ALL54764.1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AAN74569.1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QMI58105.1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ALM00056.1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AJU57363.1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UKT59869.1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QKI37668.1 : ......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2290" y="5715"/>
            <a:ext cx="804545" cy="2527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latin typeface="Times New Roman" panose="02020603050405020304" charset="0"/>
                <a:cs typeface="Times New Roman" panose="02020603050405020304" charset="0"/>
              </a:rPr>
              <a:t>AHSV-1</a:t>
            </a:r>
            <a:endParaRPr lang="en-US" altLang="zh-CN" sz="1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290" y="4573270"/>
            <a:ext cx="804545" cy="2641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latin typeface="Times New Roman" panose="02020603050405020304" charset="0"/>
                <a:cs typeface="Times New Roman" panose="02020603050405020304" charset="0"/>
              </a:rPr>
              <a:t>AHSV-2</a:t>
            </a:r>
            <a:endParaRPr lang="en-US" altLang="zh-CN" sz="1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3710" y="-131445"/>
            <a:ext cx="1387475" cy="30270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ref        : NEFDFE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ALM00064.1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ALM00063.1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ALM00062.1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AJU57293.1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UYG25672.1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ALM00066.1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AIX10311.1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UKB92755.1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ABI96880.1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AHZ12846.1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UYG25762.1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AKP20026.1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ALA10628.1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AJU57413.1 : H.I.V.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Q89508.1   : H.I.V.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55495" y="2517775"/>
            <a:ext cx="804545" cy="2425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latin typeface="Times New Roman" panose="02020603050405020304" charset="0"/>
                <a:cs typeface="Times New Roman" panose="02020603050405020304" charset="0"/>
              </a:rPr>
              <a:t>AHSV-4</a:t>
            </a:r>
            <a:endParaRPr lang="en-US" altLang="zh-CN" sz="1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54705" y="-86360"/>
            <a:ext cx="164211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ref        : NEFDFE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AKP19844.1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ALM00089.1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ALM00084.1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ALM00085.1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AHZ12848.1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ALM00090.1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AJU57433.1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ALM00082.1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ALM00087.1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AJU57313.1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AAN74571.1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AKP19845.1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UZQ19576.1 : TQ..PD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ALM00086.1 : TQ..PD  :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05860" y="5715"/>
            <a:ext cx="804545" cy="2578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latin typeface="Times New Roman" panose="02020603050405020304" charset="0"/>
                <a:cs typeface="Times New Roman" panose="02020603050405020304" charset="0"/>
              </a:rPr>
              <a:t>AHSV-5</a:t>
            </a:r>
            <a:endParaRPr lang="en-US" altLang="zh-CN" sz="1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80105" y="2271395"/>
            <a:ext cx="166052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ref        : NEFDFE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ABI96882.1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ALM00100.1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ALM00103.1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ALM00091.1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ALM00094.1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ALM00102.1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ALM00097.1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ALM00093.1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ALM00092.1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ALM00101.1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AIX10308.1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AKP19874.1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AHI44018.1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UZQ19616.1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AKP19876.1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AJU57393.1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ALG63774.1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UYG25702.1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AHZ12849.1 : AQ....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AJU57323.1 : AQ...G</a:t>
            </a:r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: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05860" y="2351405"/>
            <a:ext cx="804545" cy="260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latin typeface="Times New Roman" panose="02020603050405020304" charset="0"/>
                <a:cs typeface="Times New Roman" panose="02020603050405020304" charset="0"/>
              </a:rPr>
              <a:t>AHSV-6</a:t>
            </a:r>
            <a:endParaRPr lang="en-US" altLang="zh-CN" sz="1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46015" y="1925320"/>
            <a:ext cx="1344295" cy="35560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ref        : NEFDFE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UZQ19566.1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AKP19813.1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AIX10305.1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AIX10304.1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ALM00120.1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UZQ19606.1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AKP19811.1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UYG25692.1 : TQ..PD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ABI96883.1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AJU57343.1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AJU57373.1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ALM00118.1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UZQ19596.1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ALM00115.1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ALM00110.1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AKP19812.1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AKP19810.1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ALG63794.1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ALM00116.1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UYG25722.1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AHI44020.1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UKB92745.1 : QQ..PD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UKB92805.1 : QQ..PD :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06695" y="2017395"/>
            <a:ext cx="8045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>
                <a:latin typeface="Times New Roman" panose="02020603050405020304" charset="0"/>
                <a:cs typeface="Times New Roman" panose="02020603050405020304" charset="0"/>
              </a:rPr>
              <a:t>AHSV-8</a:t>
            </a:r>
            <a:endParaRPr lang="en-US" altLang="zh-CN" sz="1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20345" y="47625"/>
            <a:ext cx="1188085" cy="4194175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18440" y="4615180"/>
            <a:ext cx="1188085" cy="1824990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011420" y="2073910"/>
            <a:ext cx="1188085" cy="3517900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783080" y="2552065"/>
            <a:ext cx="1188085" cy="4761865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784985" y="5715"/>
            <a:ext cx="1187450" cy="2385695"/>
            <a:chOff x="2811" y="9"/>
            <a:chExt cx="1870" cy="3757"/>
          </a:xfrm>
        </p:grpSpPr>
        <p:sp>
          <p:nvSpPr>
            <p:cNvPr id="9" name="文本框 8"/>
            <p:cNvSpPr txBox="1"/>
            <p:nvPr/>
          </p:nvSpPr>
          <p:spPr>
            <a:xfrm>
              <a:off x="3237" y="9"/>
              <a:ext cx="1267" cy="39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1000">
                  <a:latin typeface="Times New Roman" panose="02020603050405020304" charset="0"/>
                  <a:cs typeface="Times New Roman" panose="02020603050405020304" charset="0"/>
                </a:rPr>
                <a:t>AHSV-3</a:t>
              </a:r>
              <a:endParaRPr lang="en-US" altLang="zh-CN" sz="10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811" y="72"/>
              <a:ext cx="1871" cy="3694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4" name="矩形 33"/>
          <p:cNvSpPr/>
          <p:nvPr/>
        </p:nvSpPr>
        <p:spPr>
          <a:xfrm>
            <a:off x="3426460" y="20955"/>
            <a:ext cx="1188085" cy="2303780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437890" y="2380615"/>
            <a:ext cx="1188085" cy="3112135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936490" y="-117475"/>
            <a:ext cx="1501140" cy="2306320"/>
            <a:chOff x="12628" y="4380"/>
            <a:chExt cx="2364" cy="3632"/>
          </a:xfrm>
        </p:grpSpPr>
        <p:sp>
          <p:nvSpPr>
            <p:cNvPr id="16" name="文本框 15"/>
            <p:cNvSpPr txBox="1"/>
            <p:nvPr/>
          </p:nvSpPr>
          <p:spPr>
            <a:xfrm>
              <a:off x="12628" y="4380"/>
              <a:ext cx="2364" cy="36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                       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                       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ref        : NEFDFE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UYG25712.1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ALM00107.1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AKP19925.1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ALM00105.1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AJU57333.1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ALM00106.1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AKP19924.1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ALM00104.1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AHI44019.1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AAN74570.1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AHZ12850.1 : S...VD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AJU57403.1 : S...VD : 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                      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3181" y="4538"/>
              <a:ext cx="1267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>
                  <a:latin typeface="Times New Roman" panose="02020603050405020304" charset="0"/>
                  <a:cs typeface="Times New Roman" panose="02020603050405020304" charset="0"/>
                </a:rPr>
                <a:t>AHSV-7</a:t>
              </a:r>
              <a:endParaRPr lang="en-US" altLang="zh-CN" sz="10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2747" y="4619"/>
              <a:ext cx="1871" cy="3116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71415" y="5526405"/>
            <a:ext cx="1395730" cy="2029460"/>
            <a:chOff x="7829" y="5535"/>
            <a:chExt cx="2198" cy="3196"/>
          </a:xfrm>
        </p:grpSpPr>
        <p:sp>
          <p:nvSpPr>
            <p:cNvPr id="20" name="文本框 19"/>
            <p:cNvSpPr txBox="1"/>
            <p:nvPr/>
          </p:nvSpPr>
          <p:spPr>
            <a:xfrm>
              <a:off x="7829" y="5535"/>
              <a:ext cx="2198" cy="31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                       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                       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ref</a:t>
              </a:r>
              <a:r>
                <a:rPr lang="en-US" altLang="zh-CN" sz="90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       : NEFDFE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AIX10306.1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AIX10307.1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ALM00129.1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ALM00121.1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ALM00123.1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ALM00124.1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ALM00125.1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ALM00126.1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ALM00127.1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UZQ19626.1 : R...I.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r>
                <a:rPr lang="zh-CN" altLang="en-US" sz="900">
                  <a:latin typeface="宋体" panose="02010600030101010101" pitchFamily="2" charset="-122"/>
                  <a:ea typeface="宋体" panose="02010600030101010101" pitchFamily="2" charset="-122"/>
                </a:rPr>
                <a:t>                       </a:t>
              </a:r>
              <a:endParaRPr lang="zh-CN" altLang="en-US" sz="9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57" y="5690"/>
              <a:ext cx="1267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>
                  <a:latin typeface="Times New Roman" panose="02020603050405020304" charset="0"/>
                  <a:cs typeface="Times New Roman" panose="02020603050405020304" charset="0"/>
                </a:rPr>
                <a:t>AHSV-9</a:t>
              </a:r>
              <a:endParaRPr lang="en-US" altLang="zh-CN" sz="10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7913" y="5748"/>
              <a:ext cx="1871" cy="2749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63830" y="4450715"/>
            <a:ext cx="153987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ref        : NEFDFE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AIX10301.1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AHI44017.1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ALG63764.1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ALM00060.1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ACI41991.1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UYG25662.1 : QQ..A.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ALM00057.1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AKP20046.1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ALM00058.1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AAN74572.1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ALM00059.1 : QQ..V.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37995" y="2128520"/>
            <a:ext cx="1381125" cy="5354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ref        : NEFDFE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ALM00073.1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AKP19765.1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ALM00075.1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ALM00080.1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AFK24717.1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AJU57303.1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ALJ92416.1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ALM00072.1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AKP19764.1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AJF23183.1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P32553.2  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ALL54824.1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ALM00081.1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AIX10302.1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ALM00074.1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AKP20094.1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AKP39978.1 : F..EYD AIX10303.1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ALM00071.1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AAA42537.1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ALM00078.1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ULT60733.1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AJU57423.1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ABW21096.1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AIX10313.1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ALM00070.1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UYG25682.1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UYG25772.1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BAA05619.1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ABI96881.1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AAA67288.1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AAA42541.1 : F..EYD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9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                                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125" y="7426960"/>
            <a:ext cx="6181725" cy="3149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Fig S1. </a:t>
            </a:r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Analysis of the conservation of the </a:t>
            </a:r>
            <a:r>
              <a:rPr lang="zh-CN" altLang="en-US" sz="1200" baseline="30000">
                <a:latin typeface="Times New Roman" panose="02020603050405020304" charset="0"/>
                <a:cs typeface="Times New Roman" panose="02020603050405020304" charset="0"/>
              </a:rPr>
              <a:t>670</a:t>
            </a:r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NEFDFE</a:t>
            </a:r>
            <a:r>
              <a:rPr lang="zh-CN" altLang="en-US" sz="1200" baseline="30000">
                <a:latin typeface="Times New Roman" panose="02020603050405020304" charset="0"/>
                <a:cs typeface="Times New Roman" panose="02020603050405020304" charset="0"/>
              </a:rPr>
              <a:t>675</a:t>
            </a:r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 epitope in 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nine </a:t>
            </a:r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serotypes of AHSV.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 The dots indicate residues identical to the reference sequence (ref)</a:t>
            </a:r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zh-CN" altLang="en-US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zY0MTQ3OTllODcxMDJhNDhiOWUyYmI1MTAzMjk2MmE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4359</Words>
  <Application>WPS 演示</Application>
  <PresentationFormat>宽屏</PresentationFormat>
  <Paragraphs>230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Times New Roman</vt:lpstr>
      <vt:lpstr>Calibri</vt:lpstr>
      <vt:lpstr>微软雅黑</vt:lpstr>
      <vt:lpstr>Arial Unicode MS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xuefeng</dc:creator>
  <cp:lastModifiedBy>XF</cp:lastModifiedBy>
  <cp:revision>14</cp:revision>
  <dcterms:created xsi:type="dcterms:W3CDTF">2023-08-09T12:44:00Z</dcterms:created>
  <dcterms:modified xsi:type="dcterms:W3CDTF">2024-11-06T08:32:30Z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F59965734C1243CC8496B809693D1BFD_13</vt:lpwstr>
  </property>
  <property fmtid="{D5CDD505-2E9C-101B-9397-08002B2CF9AE}" pid="3" name="KSOProductBuildVer">
    <vt:lpwstr>2052-12.1.0.18608</vt:lpwstr>
  </property>
</Properties>
</file>