
<file path=[Content_Types].xml><?xml version="1.0" encoding="utf-8"?>
<Types xmlns="http://schemas.openxmlformats.org/package/2006/content-types">
  <Default Extension="rels" ContentType="application/vnd.openxmlformats-package.relationships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65" r:id="rId3"/>
    <p:sldId id="262" r:id="rId4"/>
    <p:sldId id="263" r:id="rId5"/>
  </p:sldIdLst>
  <p:sldSz cx="6858000" cy="9144000" type="letter"/>
  <p:notesSz cx="6735763" cy="986948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9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0" autoAdjust="0"/>
    <p:restoredTop sz="95064" autoAdjust="0"/>
  </p:normalViewPr>
  <p:slideViewPr>
    <p:cSldViewPr>
      <p:cViewPr varScale="1">
        <p:scale>
          <a:sx n="54" d="100"/>
          <a:sy n="54" d="100"/>
        </p:scale>
        <p:origin x="1260" y="40"/>
      </p:cViewPr>
      <p:guideLst>
        <p:guide orient="horz" pos="3199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47" d="100"/>
          <a:sy n="47" d="100"/>
        </p:scale>
        <p:origin x="2720" y="44"/>
      </p:cViewPr>
      <p:guideLst>
        <p:guide orient="horz" pos="3109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3396"/>
          </a:xfrm>
          <a:prstGeom prst="rect">
            <a:avLst/>
          </a:prstGeom>
        </p:spPr>
        <p:txBody>
          <a:bodyPr vert="horz" lIns="90650" tIns="45324" rIns="90650" bIns="453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572" y="0"/>
            <a:ext cx="2918621" cy="493396"/>
          </a:xfrm>
          <a:prstGeom prst="rect">
            <a:avLst/>
          </a:prstGeom>
        </p:spPr>
        <p:txBody>
          <a:bodyPr vert="horz" lIns="90650" tIns="45324" rIns="90650" bIns="453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A3E1D008-CB2A-41A5-BAE0-99731602D99C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981200" y="741363"/>
            <a:ext cx="2773363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50" tIns="45324" rIns="90650" bIns="45324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891" y="4688049"/>
            <a:ext cx="5387982" cy="4440560"/>
          </a:xfrm>
          <a:prstGeom prst="rect">
            <a:avLst/>
          </a:prstGeom>
        </p:spPr>
        <p:txBody>
          <a:bodyPr vert="horz" lIns="90650" tIns="45324" rIns="90650" bIns="45324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374518"/>
            <a:ext cx="2918621" cy="493395"/>
          </a:xfrm>
          <a:prstGeom prst="rect">
            <a:avLst/>
          </a:prstGeom>
        </p:spPr>
        <p:txBody>
          <a:bodyPr vert="horz" lIns="90650" tIns="45324" rIns="90650" bIns="453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572" y="9374518"/>
            <a:ext cx="2918621" cy="493395"/>
          </a:xfrm>
          <a:prstGeom prst="rect">
            <a:avLst/>
          </a:prstGeom>
        </p:spPr>
        <p:txBody>
          <a:bodyPr vert="horz" lIns="90650" tIns="45324" rIns="90650" bIns="453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18D1323-2928-4369-8AD2-F85C3484901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85906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4"/>
            <a:ext cx="4800600" cy="23368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25CD-C10C-412D-8ECD-252921776FAC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673CA-A616-439E-9374-731F79E9214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ADB77-7399-4DC3-A797-8B91452E3F60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C439B-FD2C-4669-AEE2-8F650F734D1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950497" y="480485"/>
            <a:ext cx="1225153" cy="1024043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72656" y="480485"/>
            <a:ext cx="3563540" cy="1024043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57156-C69E-4BEE-81AE-41F374B794FB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581F7-E15A-4E8B-B4B1-D041AB3F446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1E3A5-6A0C-47E3-A936-0B35370E54E0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6BD59-6DEE-4427-BA0F-EE2E8F5D485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71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1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2BA0-985C-4ABF-8FC9-CF8FF3185A7E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882E7-2123-4AB5-BA04-75CDB50B0C8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72657" y="2800355"/>
            <a:ext cx="2394347" cy="792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81303" y="2800355"/>
            <a:ext cx="2394347" cy="79205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AFE27-4061-4258-9AF5-C871C915BE6D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1E969-5ECC-4AAA-B526-B6CB9DBBBF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8"/>
            <a:ext cx="6172200" cy="152400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6" indent="0">
              <a:buNone/>
              <a:defRPr sz="2000" b="1"/>
            </a:lvl2pPr>
            <a:lvl3pPr marL="914331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29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6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2" y="2899837"/>
            <a:ext cx="3030141" cy="52683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2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6" indent="0">
              <a:buNone/>
              <a:defRPr sz="2000" b="1"/>
            </a:lvl2pPr>
            <a:lvl3pPr marL="914331" indent="0">
              <a:buNone/>
              <a:defRPr sz="1800" b="1"/>
            </a:lvl3pPr>
            <a:lvl4pPr marL="1371498" indent="0">
              <a:buNone/>
              <a:defRPr sz="1600" b="1"/>
            </a:lvl4pPr>
            <a:lvl5pPr marL="1828664" indent="0">
              <a:buNone/>
              <a:defRPr sz="1600" b="1"/>
            </a:lvl5pPr>
            <a:lvl6pPr marL="2285829" indent="0">
              <a:buNone/>
              <a:defRPr sz="1600" b="1"/>
            </a:lvl6pPr>
            <a:lvl7pPr marL="2742994" indent="0">
              <a:buNone/>
              <a:defRPr sz="1600" b="1"/>
            </a:lvl7pPr>
            <a:lvl8pPr marL="3200160" indent="0">
              <a:buNone/>
              <a:defRPr sz="1600" b="1"/>
            </a:lvl8pPr>
            <a:lvl9pPr marL="3657326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7"/>
            <a:ext cx="3031332" cy="52683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ADED1-C36A-4263-947F-63DFDE130DBF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75761-87CC-4B7D-927B-190A68CCBFB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49087-2198-46E4-87DC-FC2A5FE59265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9B7E3-CEAB-4B2A-BFCA-A9564779225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720F8-5BC4-47FC-AF6D-28557ABF7AB1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A733-48BB-43F9-B6EB-82DC7CFC989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9" y="364073"/>
            <a:ext cx="3833812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166" indent="0">
              <a:buNone/>
              <a:defRPr sz="1200"/>
            </a:lvl2pPr>
            <a:lvl3pPr marL="914331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29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6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8578A-D1D8-4E65-96A3-589EC5A05C44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6939F-5AA6-44B3-85CF-241CEA6E63B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5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66" indent="0">
              <a:buNone/>
              <a:defRPr sz="2800"/>
            </a:lvl2pPr>
            <a:lvl3pPr marL="914331" indent="0">
              <a:buNone/>
              <a:defRPr sz="2400"/>
            </a:lvl3pPr>
            <a:lvl4pPr marL="1371498" indent="0">
              <a:buNone/>
              <a:defRPr sz="2000"/>
            </a:lvl4pPr>
            <a:lvl5pPr marL="1828664" indent="0">
              <a:buNone/>
              <a:defRPr sz="2000"/>
            </a:lvl5pPr>
            <a:lvl6pPr marL="2285829" indent="0">
              <a:buNone/>
              <a:defRPr sz="2000"/>
            </a:lvl6pPr>
            <a:lvl7pPr marL="2742994" indent="0">
              <a:buNone/>
              <a:defRPr sz="2000"/>
            </a:lvl7pPr>
            <a:lvl8pPr marL="3200160" indent="0">
              <a:buNone/>
              <a:defRPr sz="2000"/>
            </a:lvl8pPr>
            <a:lvl9pPr marL="3657326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166" indent="0">
              <a:buNone/>
              <a:defRPr sz="1200"/>
            </a:lvl2pPr>
            <a:lvl3pPr marL="914331" indent="0">
              <a:buNone/>
              <a:defRPr sz="1000"/>
            </a:lvl3pPr>
            <a:lvl4pPr marL="1371498" indent="0">
              <a:buNone/>
              <a:defRPr sz="900"/>
            </a:lvl4pPr>
            <a:lvl5pPr marL="1828664" indent="0">
              <a:buNone/>
              <a:defRPr sz="900"/>
            </a:lvl5pPr>
            <a:lvl6pPr marL="2285829" indent="0">
              <a:buNone/>
              <a:defRPr sz="900"/>
            </a:lvl6pPr>
            <a:lvl7pPr marL="2742994" indent="0">
              <a:buNone/>
              <a:defRPr sz="900"/>
            </a:lvl7pPr>
            <a:lvl8pPr marL="3200160" indent="0">
              <a:buNone/>
              <a:defRPr sz="900"/>
            </a:lvl8pPr>
            <a:lvl9pPr marL="3657326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86E92-61A3-4C58-A095-52EE36175271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A400C-1291-4FA3-96E4-5A04CD0764C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7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32B14F-C67A-4EDE-A95F-927807A24113}" type="datetimeFigureOut">
              <a:rPr lang="ja-JP" altLang="en-US"/>
              <a:pPr>
                <a:defRPr/>
              </a:pPr>
              <a:t>2023/8/15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7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7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935CFE7-3453-4958-BFFB-7DC6675CB48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166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331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498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664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874" indent="-34287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95" indent="-28573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14" indent="-22858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80" indent="-22858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46" indent="-22858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11" indent="-228584" algn="l" defTabSz="914331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78" indent="-228584" algn="l" defTabSz="914331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44" indent="-228584" algn="l" defTabSz="914331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09" indent="-228584" algn="l" defTabSz="914331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3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91433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1" algn="l" defTabSz="91433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8" algn="l" defTabSz="91433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4" algn="l" defTabSz="91433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9" algn="l" defTabSz="91433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4" algn="l" defTabSz="91433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0" algn="l" defTabSz="91433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26" algn="l" defTabSz="91433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黒い背景と白い文字&#10;&#10;自動的に生成された説明">
            <a:extLst>
              <a:ext uri="{FF2B5EF4-FFF2-40B4-BE49-F238E27FC236}">
                <a16:creationId xmlns:a16="http://schemas.microsoft.com/office/drawing/2014/main" id="{2A89131B-7CB5-682A-D994-5A1A9656F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6" y="4961323"/>
            <a:ext cx="5637276" cy="4183380"/>
          </a:xfrm>
          <a:prstGeom prst="rect">
            <a:avLst/>
          </a:prstGeom>
        </p:spPr>
      </p:pic>
      <p:pic>
        <p:nvPicPr>
          <p:cNvPr id="3" name="図 2" descr="黒い背景と白い文字&#10;&#10;自動的に生成された説明">
            <a:extLst>
              <a:ext uri="{FF2B5EF4-FFF2-40B4-BE49-F238E27FC236}">
                <a16:creationId xmlns:a16="http://schemas.microsoft.com/office/drawing/2014/main" id="{BDD7142B-5071-4ECB-D075-AAB03B26FE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6" y="539552"/>
            <a:ext cx="5637276" cy="4183380"/>
          </a:xfrm>
          <a:prstGeom prst="rect">
            <a:avLst/>
          </a:prstGeom>
        </p:spPr>
      </p:pic>
      <p:sp>
        <p:nvSpPr>
          <p:cNvPr id="6" name="テキスト ボックス 1">
            <a:extLst>
              <a:ext uri="{FF2B5EF4-FFF2-40B4-BE49-F238E27FC236}">
                <a16:creationId xmlns:a16="http://schemas.microsoft.com/office/drawing/2014/main" id="{8818D120-5A66-7BC6-1A89-D01F3B115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91" y="76051"/>
            <a:ext cx="1184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Figure</a:t>
            </a:r>
            <a:r>
              <a:rPr lang="ja-JP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S1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315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CD4434DD-2B4F-8B34-B986-0EFCEB5F7D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" y="6084168"/>
            <a:ext cx="4008120" cy="2697480"/>
          </a:xfrm>
          <a:prstGeom prst="rect">
            <a:avLst/>
          </a:prstGeom>
        </p:spPr>
      </p:pic>
      <p:pic>
        <p:nvPicPr>
          <p:cNvPr id="6" name="図 5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104A9CFD-5D05-4D36-41C3-F943BB37256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" y="3299535"/>
            <a:ext cx="4014216" cy="2700528"/>
          </a:xfrm>
          <a:prstGeom prst="rect">
            <a:avLst/>
          </a:prstGeom>
        </p:spPr>
      </p:pic>
      <p:pic>
        <p:nvPicPr>
          <p:cNvPr id="3" name="図 2" descr="グラフィカル ユーザー インターフェイス&#10;&#10;自動的に生成された説明">
            <a:extLst>
              <a:ext uri="{FF2B5EF4-FFF2-40B4-BE49-F238E27FC236}">
                <a16:creationId xmlns:a16="http://schemas.microsoft.com/office/drawing/2014/main" id="{FB6EBD04-683A-956C-4EFD-0FA7487608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74" y="514902"/>
            <a:ext cx="4090416" cy="2697480"/>
          </a:xfrm>
          <a:prstGeom prst="rect">
            <a:avLst/>
          </a:prstGeom>
        </p:spPr>
      </p:pic>
      <p:sp>
        <p:nvSpPr>
          <p:cNvPr id="10" name="テキスト ボックス 1">
            <a:extLst>
              <a:ext uri="{FF2B5EF4-FFF2-40B4-BE49-F238E27FC236}">
                <a16:creationId xmlns:a16="http://schemas.microsoft.com/office/drawing/2014/main" id="{BACC2D80-8043-FBB5-7A54-7312D6B05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91" y="76051"/>
            <a:ext cx="1184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Figure</a:t>
            </a:r>
            <a:r>
              <a:rPr lang="ja-JP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S2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764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黒い背景と白い文字&#10;&#10;自動的に生成された説明">
            <a:extLst>
              <a:ext uri="{FF2B5EF4-FFF2-40B4-BE49-F238E27FC236}">
                <a16:creationId xmlns:a16="http://schemas.microsoft.com/office/drawing/2014/main" id="{10863326-7416-A483-5047-E6BC3A4945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6" y="755576"/>
            <a:ext cx="5513832" cy="4498848"/>
          </a:xfrm>
          <a:prstGeom prst="rect">
            <a:avLst/>
          </a:prstGeom>
        </p:spPr>
      </p:pic>
      <p:sp>
        <p:nvSpPr>
          <p:cNvPr id="4" name="テキスト ボックス 1">
            <a:extLst>
              <a:ext uri="{FF2B5EF4-FFF2-40B4-BE49-F238E27FC236}">
                <a16:creationId xmlns:a16="http://schemas.microsoft.com/office/drawing/2014/main" id="{2915343E-1482-1C19-7970-08FF13DDD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91" y="76051"/>
            <a:ext cx="1184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Figure</a:t>
            </a:r>
            <a:r>
              <a:rPr lang="ja-JP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S3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9078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グラフィカル ユーザー インターフェイス が含まれている画像&#10;&#10;自動的に生成された説明">
            <a:extLst>
              <a:ext uri="{FF2B5EF4-FFF2-40B4-BE49-F238E27FC236}">
                <a16:creationId xmlns:a16="http://schemas.microsoft.com/office/drawing/2014/main" id="{5DEDAEC0-4690-A952-1733-280B944B02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4" y="1043608"/>
            <a:ext cx="6790091" cy="4477817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3A1386-5C2F-0E00-C6A6-26CAEDA5B6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891" y="76051"/>
            <a:ext cx="11849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latin typeface="Arial" pitchFamily="34" charset="0"/>
                <a:cs typeface="Arial" pitchFamily="34" charset="0"/>
              </a:rPr>
              <a:t>Figure</a:t>
            </a:r>
            <a:r>
              <a:rPr lang="ja-JP" alt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altLang="ja-JP" dirty="0">
                <a:latin typeface="Arial" pitchFamily="34" charset="0"/>
                <a:cs typeface="Arial" pitchFamily="34" charset="0"/>
              </a:rPr>
              <a:t>S4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0265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65125</TotalTime>
  <Words>8</Words>
  <Application>Microsoft Office PowerPoint</Application>
  <PresentationFormat>レター サイズ 8.5x11 インチ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大森一乃</dc:creator>
  <cp:lastModifiedBy>野本　博司</cp:lastModifiedBy>
  <cp:revision>932</cp:revision>
  <cp:lastPrinted>2023-02-11T01:59:09Z</cp:lastPrinted>
  <dcterms:created xsi:type="dcterms:W3CDTF">2011-04-07T08:34:40Z</dcterms:created>
  <dcterms:modified xsi:type="dcterms:W3CDTF">2023-08-15T13:38:20Z</dcterms:modified>
</cp:coreProperties>
</file>