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357" r:id="rId2"/>
  </p:sldIdLst>
  <p:sldSz cx="9601200" cy="12801600" type="A3"/>
  <p:notesSz cx="6797675" cy="9926638"/>
  <p:defaultTextStyle>
    <a:defPPr>
      <a:defRPr lang="de-DE"/>
    </a:defPPr>
    <a:lvl1pPr marL="0" algn="l" defTabSz="397131" rtl="0" eaLnBrk="1" latinLnBrk="0" hangingPunct="1">
      <a:defRPr sz="1564" kern="1200">
        <a:solidFill>
          <a:schemeClr val="tx1"/>
        </a:solidFill>
        <a:latin typeface="+mn-lt"/>
        <a:ea typeface="+mn-ea"/>
        <a:cs typeface="+mn-cs"/>
      </a:defRPr>
    </a:lvl1pPr>
    <a:lvl2pPr marL="397131" algn="l" defTabSz="397131" rtl="0" eaLnBrk="1" latinLnBrk="0" hangingPunct="1">
      <a:defRPr sz="1564" kern="1200">
        <a:solidFill>
          <a:schemeClr val="tx1"/>
        </a:solidFill>
        <a:latin typeface="+mn-lt"/>
        <a:ea typeface="+mn-ea"/>
        <a:cs typeface="+mn-cs"/>
      </a:defRPr>
    </a:lvl2pPr>
    <a:lvl3pPr marL="794261" algn="l" defTabSz="397131" rtl="0" eaLnBrk="1" latinLnBrk="0" hangingPunct="1">
      <a:defRPr sz="1564" kern="1200">
        <a:solidFill>
          <a:schemeClr val="tx1"/>
        </a:solidFill>
        <a:latin typeface="+mn-lt"/>
        <a:ea typeface="+mn-ea"/>
        <a:cs typeface="+mn-cs"/>
      </a:defRPr>
    </a:lvl3pPr>
    <a:lvl4pPr marL="1191392" algn="l" defTabSz="397131" rtl="0" eaLnBrk="1" latinLnBrk="0" hangingPunct="1">
      <a:defRPr sz="1564" kern="1200">
        <a:solidFill>
          <a:schemeClr val="tx1"/>
        </a:solidFill>
        <a:latin typeface="+mn-lt"/>
        <a:ea typeface="+mn-ea"/>
        <a:cs typeface="+mn-cs"/>
      </a:defRPr>
    </a:lvl4pPr>
    <a:lvl5pPr marL="1588521" algn="l" defTabSz="397131" rtl="0" eaLnBrk="1" latinLnBrk="0" hangingPunct="1">
      <a:defRPr sz="1564" kern="1200">
        <a:solidFill>
          <a:schemeClr val="tx1"/>
        </a:solidFill>
        <a:latin typeface="+mn-lt"/>
        <a:ea typeface="+mn-ea"/>
        <a:cs typeface="+mn-cs"/>
      </a:defRPr>
    </a:lvl5pPr>
    <a:lvl6pPr marL="1985653" algn="l" defTabSz="397131" rtl="0" eaLnBrk="1" latinLnBrk="0" hangingPunct="1">
      <a:defRPr sz="1564" kern="1200">
        <a:solidFill>
          <a:schemeClr val="tx1"/>
        </a:solidFill>
        <a:latin typeface="+mn-lt"/>
        <a:ea typeface="+mn-ea"/>
        <a:cs typeface="+mn-cs"/>
      </a:defRPr>
    </a:lvl6pPr>
    <a:lvl7pPr marL="2382783" algn="l" defTabSz="397131" rtl="0" eaLnBrk="1" latinLnBrk="0" hangingPunct="1">
      <a:defRPr sz="1564" kern="1200">
        <a:solidFill>
          <a:schemeClr val="tx1"/>
        </a:solidFill>
        <a:latin typeface="+mn-lt"/>
        <a:ea typeface="+mn-ea"/>
        <a:cs typeface="+mn-cs"/>
      </a:defRPr>
    </a:lvl7pPr>
    <a:lvl8pPr marL="2779914" algn="l" defTabSz="397131" rtl="0" eaLnBrk="1" latinLnBrk="0" hangingPunct="1">
      <a:defRPr sz="1564" kern="1200">
        <a:solidFill>
          <a:schemeClr val="tx1"/>
        </a:solidFill>
        <a:latin typeface="+mn-lt"/>
        <a:ea typeface="+mn-ea"/>
        <a:cs typeface="+mn-cs"/>
      </a:defRPr>
    </a:lvl8pPr>
    <a:lvl9pPr marL="3177044" algn="l" defTabSz="397131" rtl="0" eaLnBrk="1" latinLnBrk="0" hangingPunct="1">
      <a:defRPr sz="156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4" userDrawn="1">
          <p15:clr>
            <a:srgbClr val="A4A3A4"/>
          </p15:clr>
        </p15:guide>
        <p15:guide id="2" pos="30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7"/>
    <a:srgbClr val="F2F2F2"/>
    <a:srgbClr val="3F80CD"/>
    <a:srgbClr val="006796"/>
    <a:srgbClr val="E71F64"/>
    <a:srgbClr val="105383"/>
    <a:srgbClr val="49B17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97A4FA-FFD9-4E56-9005-DD4A11E920B7}" v="2" dt="2022-11-22T19:49:55.4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94660"/>
  </p:normalViewPr>
  <p:slideViewPr>
    <p:cSldViewPr snapToGrid="0">
      <p:cViewPr>
        <p:scale>
          <a:sx n="98" d="100"/>
          <a:sy n="98" d="100"/>
        </p:scale>
        <p:origin x="128" y="-5136"/>
      </p:cViewPr>
      <p:guideLst>
        <p:guide orient="horz" pos="4034"/>
        <p:guide pos="3024"/>
      </p:guideLst>
    </p:cSldViewPr>
  </p:slideViewPr>
  <p:notesTextViewPr>
    <p:cViewPr>
      <p:scale>
        <a:sx n="1" d="1"/>
        <a:sy n="1" d="1"/>
      </p:scale>
      <p:origin x="0" y="0"/>
    </p:cViewPr>
  </p:notesTextViewPr>
  <p:notesViewPr>
    <p:cSldViewPr snapToGrid="0">
      <p:cViewPr varScale="1">
        <p:scale>
          <a:sx n="43" d="100"/>
          <a:sy n="43" d="100"/>
        </p:scale>
        <p:origin x="2812"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handoutMaster" Target="handoutMasters/handout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sraa Hanafi Elsayed Hanafi Mahmoud" userId="1e5319a6-6905-40d2-8716-1ca01d4281f7" providerId="ADAL" clId="{BD97A4FA-FFD9-4E56-9005-DD4A11E920B7}"/>
    <pc:docChg chg="undo custSel modSld">
      <pc:chgData name="Israa Hanafi Elsayed Hanafi Mahmoud" userId="1e5319a6-6905-40d2-8716-1ca01d4281f7" providerId="ADAL" clId="{BD97A4FA-FFD9-4E56-9005-DD4A11E920B7}" dt="2022-11-22T19:50:03.750" v="44" actId="113"/>
      <pc:docMkLst>
        <pc:docMk/>
      </pc:docMkLst>
      <pc:sldChg chg="addSp modSp mod">
        <pc:chgData name="Israa Hanafi Elsayed Hanafi Mahmoud" userId="1e5319a6-6905-40d2-8716-1ca01d4281f7" providerId="ADAL" clId="{BD97A4FA-FFD9-4E56-9005-DD4A11E920B7}" dt="2022-11-22T19:50:03.750" v="44" actId="113"/>
        <pc:sldMkLst>
          <pc:docMk/>
          <pc:sldMk cId="4055730571" sldId="357"/>
        </pc:sldMkLst>
        <pc:spChg chg="mod">
          <ac:chgData name="Israa Hanafi Elsayed Hanafi Mahmoud" userId="1e5319a6-6905-40d2-8716-1ca01d4281f7" providerId="ADAL" clId="{BD97A4FA-FFD9-4E56-9005-DD4A11E920B7}" dt="2022-11-22T19:48:29.247" v="33" actId="20577"/>
          <ac:spMkLst>
            <pc:docMk/>
            <pc:sldMk cId="4055730571" sldId="357"/>
            <ac:spMk id="2" creationId="{0D52FBBC-B961-2F3C-D560-D281282FC7E2}"/>
          </ac:spMkLst>
        </pc:spChg>
        <pc:spChg chg="add mod">
          <ac:chgData name="Israa Hanafi Elsayed Hanafi Mahmoud" userId="1e5319a6-6905-40d2-8716-1ca01d4281f7" providerId="ADAL" clId="{BD97A4FA-FFD9-4E56-9005-DD4A11E920B7}" dt="2022-11-22T19:50:03.750" v="44" actId="113"/>
          <ac:spMkLst>
            <pc:docMk/>
            <pc:sldMk cId="4055730571" sldId="357"/>
            <ac:spMk id="3" creationId="{EF4AD158-B099-D1CD-B534-3F8B70C952E6}"/>
          </ac:spMkLst>
        </pc:spChg>
        <pc:spChg chg="mod">
          <ac:chgData name="Israa Hanafi Elsayed Hanafi Mahmoud" userId="1e5319a6-6905-40d2-8716-1ca01d4281f7" providerId="ADAL" clId="{BD97A4FA-FFD9-4E56-9005-DD4A11E920B7}" dt="2022-11-22T19:45:59.680" v="0" actId="1076"/>
          <ac:spMkLst>
            <pc:docMk/>
            <pc:sldMk cId="4055730571" sldId="357"/>
            <ac:spMk id="1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120"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12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144"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224"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225"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226"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412"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51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58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64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722"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723"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814"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86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49" creationId="{00000000-0000-0000-0000-000000000000}"/>
          </ac:spMkLst>
        </pc:spChg>
        <pc:spChg chg="mod">
          <ac:chgData name="Israa Hanafi Elsayed Hanafi Mahmoud" userId="1e5319a6-6905-40d2-8716-1ca01d4281f7" providerId="ADAL" clId="{BD97A4FA-FFD9-4E56-9005-DD4A11E920B7}" dt="2022-11-22T19:48:34.794" v="34" actId="1076"/>
          <ac:spMkLst>
            <pc:docMk/>
            <pc:sldMk cId="4055730571" sldId="357"/>
            <ac:spMk id="988"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89"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0"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1"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2"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3"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4"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5"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6"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7"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8"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999" creationId="{00000000-0000-0000-0000-000000000000}"/>
          </ac:spMkLst>
        </pc:spChg>
        <pc:spChg chg="mod">
          <ac:chgData name="Israa Hanafi Elsayed Hanafi Mahmoud" userId="1e5319a6-6905-40d2-8716-1ca01d4281f7" providerId="ADAL" clId="{BD97A4FA-FFD9-4E56-9005-DD4A11E920B7}" dt="2022-11-22T19:45:59.680" v="0" actId="1076"/>
          <ac:spMkLst>
            <pc:docMk/>
            <pc:sldMk cId="4055730571" sldId="357"/>
            <ac:spMk id="1000" creationId="{00000000-0000-0000-0000-000000000000}"/>
          </ac:spMkLst>
        </pc:spChg>
        <pc:grpChg chg="mod">
          <ac:chgData name="Israa Hanafi Elsayed Hanafi Mahmoud" userId="1e5319a6-6905-40d2-8716-1ca01d4281f7" providerId="ADAL" clId="{BD97A4FA-FFD9-4E56-9005-DD4A11E920B7}" dt="2022-11-22T19:45:59.680" v="0" actId="1076"/>
          <ac:grpSpMkLst>
            <pc:docMk/>
            <pc:sldMk cId="4055730571" sldId="357"/>
            <ac:grpSpMk id="7"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10"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122"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145"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236"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292"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314"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574"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580"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588"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680"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948" creationId="{00000000-0000-0000-0000-000000000000}"/>
          </ac:grpSpMkLst>
        </pc:grpChg>
        <pc:grpChg chg="mod">
          <ac:chgData name="Israa Hanafi Elsayed Hanafi Mahmoud" userId="1e5319a6-6905-40d2-8716-1ca01d4281f7" providerId="ADAL" clId="{BD97A4FA-FFD9-4E56-9005-DD4A11E920B7}" dt="2022-11-22T19:45:59.680" v="0" actId="1076"/>
          <ac:grpSpMkLst>
            <pc:docMk/>
            <pc:sldMk cId="4055730571" sldId="357"/>
            <ac:grpSpMk id="987" creationId="{00000000-0000-0000-0000-000000000000}"/>
          </ac:grpSpMkLst>
        </pc:gr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19C8FA8-1063-0242-BC7B-70A8D5C49394}" type="datetimeFigureOut">
              <a:rPr lang="de-DE" smtClean="0"/>
              <a:pPr/>
              <a:t>22.11.2022</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DCF478C-EE57-5A42-99D5-3DC78E888536}" type="slidenum">
              <a:rPr lang="de-DE" smtClean="0"/>
              <a:pPr/>
              <a:t>‹#›</a:t>
            </a:fld>
            <a:endParaRPr lang="de-DE"/>
          </a:p>
        </p:txBody>
      </p:sp>
    </p:spTree>
    <p:extLst>
      <p:ext uri="{BB962C8B-B14F-4D97-AF65-F5344CB8AC3E}">
        <p14:creationId xmlns:p14="http://schemas.microsoft.com/office/powerpoint/2010/main" val="27412396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FD64A09-9CFC-444C-A016-C88C08B1F77F}" type="datetimeFigureOut">
              <a:rPr lang="de-DE" smtClean="0"/>
              <a:pPr/>
              <a:t>22.11.2022</a:t>
            </a:fld>
            <a:endParaRPr lang="de-DE"/>
          </a:p>
        </p:txBody>
      </p:sp>
      <p:sp>
        <p:nvSpPr>
          <p:cNvPr id="4" name="Folienbildplatzhalter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C0BD345-B193-8644-B3A0-A784A2D5C996}" type="slidenum">
              <a:rPr lang="de-DE" smtClean="0"/>
              <a:pPr/>
              <a:t>‹#›</a:t>
            </a:fld>
            <a:endParaRPr lang="de-DE"/>
          </a:p>
        </p:txBody>
      </p:sp>
    </p:spTree>
    <p:extLst>
      <p:ext uri="{BB962C8B-B14F-4D97-AF65-F5344CB8AC3E}">
        <p14:creationId xmlns:p14="http://schemas.microsoft.com/office/powerpoint/2010/main" val="482362728"/>
      </p:ext>
    </p:extLst>
  </p:cSld>
  <p:clrMap bg1="lt1" tx1="dk1" bg2="lt2" tx2="dk2" accent1="accent1" accent2="accent2" accent3="accent3" accent4="accent4" accent5="accent5" accent6="accent6" hlink="hlink" folHlink="folHlink"/>
  <p:hf hdr="0" ftr="0" dt="0"/>
  <p:notesStyle>
    <a:lvl1pPr marL="0" algn="l" defTabSz="397131" rtl="0" eaLnBrk="1" latinLnBrk="0" hangingPunct="1">
      <a:defRPr sz="1043" kern="1200">
        <a:solidFill>
          <a:schemeClr val="tx1"/>
        </a:solidFill>
        <a:latin typeface="+mn-lt"/>
        <a:ea typeface="+mn-ea"/>
        <a:cs typeface="+mn-cs"/>
      </a:defRPr>
    </a:lvl1pPr>
    <a:lvl2pPr marL="397131" algn="l" defTabSz="397131" rtl="0" eaLnBrk="1" latinLnBrk="0" hangingPunct="1">
      <a:defRPr sz="1043" kern="1200">
        <a:solidFill>
          <a:schemeClr val="tx1"/>
        </a:solidFill>
        <a:latin typeface="+mn-lt"/>
        <a:ea typeface="+mn-ea"/>
        <a:cs typeface="+mn-cs"/>
      </a:defRPr>
    </a:lvl2pPr>
    <a:lvl3pPr marL="794261" algn="l" defTabSz="397131" rtl="0" eaLnBrk="1" latinLnBrk="0" hangingPunct="1">
      <a:defRPr sz="1043" kern="1200">
        <a:solidFill>
          <a:schemeClr val="tx1"/>
        </a:solidFill>
        <a:latin typeface="+mn-lt"/>
        <a:ea typeface="+mn-ea"/>
        <a:cs typeface="+mn-cs"/>
      </a:defRPr>
    </a:lvl3pPr>
    <a:lvl4pPr marL="1191392" algn="l" defTabSz="397131" rtl="0" eaLnBrk="1" latinLnBrk="0" hangingPunct="1">
      <a:defRPr sz="1043" kern="1200">
        <a:solidFill>
          <a:schemeClr val="tx1"/>
        </a:solidFill>
        <a:latin typeface="+mn-lt"/>
        <a:ea typeface="+mn-ea"/>
        <a:cs typeface="+mn-cs"/>
      </a:defRPr>
    </a:lvl4pPr>
    <a:lvl5pPr marL="1588521" algn="l" defTabSz="397131" rtl="0" eaLnBrk="1" latinLnBrk="0" hangingPunct="1">
      <a:defRPr sz="1043" kern="1200">
        <a:solidFill>
          <a:schemeClr val="tx1"/>
        </a:solidFill>
        <a:latin typeface="+mn-lt"/>
        <a:ea typeface="+mn-ea"/>
        <a:cs typeface="+mn-cs"/>
      </a:defRPr>
    </a:lvl5pPr>
    <a:lvl6pPr marL="1985653" algn="l" defTabSz="397131" rtl="0" eaLnBrk="1" latinLnBrk="0" hangingPunct="1">
      <a:defRPr sz="1043" kern="1200">
        <a:solidFill>
          <a:schemeClr val="tx1"/>
        </a:solidFill>
        <a:latin typeface="+mn-lt"/>
        <a:ea typeface="+mn-ea"/>
        <a:cs typeface="+mn-cs"/>
      </a:defRPr>
    </a:lvl6pPr>
    <a:lvl7pPr marL="2382783" algn="l" defTabSz="397131" rtl="0" eaLnBrk="1" latinLnBrk="0" hangingPunct="1">
      <a:defRPr sz="1043" kern="1200">
        <a:solidFill>
          <a:schemeClr val="tx1"/>
        </a:solidFill>
        <a:latin typeface="+mn-lt"/>
        <a:ea typeface="+mn-ea"/>
        <a:cs typeface="+mn-cs"/>
      </a:defRPr>
    </a:lvl7pPr>
    <a:lvl8pPr marL="2779914" algn="l" defTabSz="397131" rtl="0" eaLnBrk="1" latinLnBrk="0" hangingPunct="1">
      <a:defRPr sz="1043" kern="1200">
        <a:solidFill>
          <a:schemeClr val="tx1"/>
        </a:solidFill>
        <a:latin typeface="+mn-lt"/>
        <a:ea typeface="+mn-ea"/>
        <a:cs typeface="+mn-cs"/>
      </a:defRPr>
    </a:lvl8pPr>
    <a:lvl9pPr marL="3177044" algn="l" defTabSz="397131" rtl="0" eaLnBrk="1" latinLnBrk="0" hangingPunct="1">
      <a:defRPr sz="104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3425" y="744538"/>
            <a:ext cx="2790825" cy="372268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C0BD345-B193-8644-B3A0-A784A2D5C996}" type="slidenum">
              <a:rPr lang="de-DE" smtClean="0"/>
              <a:pPr/>
              <a:t>1</a:t>
            </a:fld>
            <a:endParaRPr lang="de-DE"/>
          </a:p>
        </p:txBody>
      </p:sp>
    </p:spTree>
    <p:extLst>
      <p:ext uri="{BB962C8B-B14F-4D97-AF65-F5344CB8AC3E}">
        <p14:creationId xmlns:p14="http://schemas.microsoft.com/office/powerpoint/2010/main" val="30393808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Layer">
    <p:spTree>
      <p:nvGrpSpPr>
        <p:cNvPr id="1" name=""/>
        <p:cNvGrpSpPr/>
        <p:nvPr/>
      </p:nvGrpSpPr>
      <p:grpSpPr>
        <a:xfrm>
          <a:off x="0" y="0"/>
          <a:ext cx="0" cy="0"/>
          <a:chOff x="0" y="0"/>
          <a:chExt cx="0" cy="0"/>
        </a:xfrm>
      </p:grpSpPr>
      <p:pic>
        <p:nvPicPr>
          <p:cNvPr id="11" name="Bild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 y="6"/>
            <a:ext cx="9601200" cy="12801600"/>
          </a:xfrm>
          <a:prstGeom prst="rect">
            <a:avLst/>
          </a:prstGeom>
        </p:spPr>
      </p:pic>
      <p:sp>
        <p:nvSpPr>
          <p:cNvPr id="2" name="Titel 1"/>
          <p:cNvSpPr>
            <a:spLocks noGrp="1"/>
          </p:cNvSpPr>
          <p:nvPr>
            <p:ph type="ctrTitle" hasCustomPrompt="1"/>
          </p:nvPr>
        </p:nvSpPr>
        <p:spPr>
          <a:xfrm>
            <a:off x="755815" y="6798108"/>
            <a:ext cx="8367814" cy="1507698"/>
          </a:xfrm>
          <a:prstGeom prst="rect">
            <a:avLst/>
          </a:prstGeom>
        </p:spPr>
        <p:txBody>
          <a:bodyPr lIns="0" tIns="0" rIns="0" bIns="0"/>
          <a:lstStyle>
            <a:lvl1pPr algn="l">
              <a:lnSpc>
                <a:spcPts val="2969"/>
              </a:lnSpc>
              <a:defRPr sz="2474" b="1" i="0" baseline="0">
                <a:solidFill>
                  <a:schemeClr val="bg1"/>
                </a:solidFill>
                <a:latin typeface="Arial"/>
                <a:cs typeface="Arial"/>
              </a:defRPr>
            </a:lvl1pPr>
          </a:lstStyle>
          <a:p>
            <a:r>
              <a:rPr lang="de-DE"/>
              <a:t>Title </a:t>
            </a:r>
            <a:r>
              <a:rPr lang="de-DE" err="1"/>
              <a:t>of</a:t>
            </a:r>
            <a:r>
              <a:rPr lang="de-DE"/>
              <a:t> </a:t>
            </a:r>
            <a:r>
              <a:rPr lang="de-DE" err="1"/>
              <a:t>Presentation</a:t>
            </a:r>
            <a:br>
              <a:rPr lang="de-DE"/>
            </a:br>
            <a:endParaRPr lang="de-DE"/>
          </a:p>
        </p:txBody>
      </p:sp>
      <p:sp>
        <p:nvSpPr>
          <p:cNvPr id="17" name="Textfeld 16"/>
          <p:cNvSpPr txBox="1"/>
          <p:nvPr userDrawn="1"/>
        </p:nvSpPr>
        <p:spPr>
          <a:xfrm>
            <a:off x="7231916" y="11572396"/>
            <a:ext cx="2136447" cy="142796"/>
          </a:xfrm>
          <a:prstGeom prst="rect">
            <a:avLst/>
          </a:prstGeom>
          <a:noFill/>
        </p:spPr>
        <p:txBody>
          <a:bodyPr wrap="square" lIns="0" tIns="0" rIns="0" bIns="0" rtlCol="0">
            <a:spAutoFit/>
          </a:bodyPr>
          <a:lstStyle/>
          <a:p>
            <a:pPr algn="l"/>
            <a:r>
              <a:rPr lang="de-DE" sz="928" b="1" i="0" err="1">
                <a:solidFill>
                  <a:srgbClr val="FFFFFF"/>
                </a:solidFill>
                <a:latin typeface="Arial"/>
                <a:cs typeface="Arial"/>
              </a:rPr>
              <a:t>www.clevercities.eu</a:t>
            </a:r>
            <a:endParaRPr lang="de-DE" sz="928" b="1" i="0">
              <a:solidFill>
                <a:srgbClr val="FFFFFF"/>
              </a:solidFill>
              <a:latin typeface="Arial"/>
              <a:cs typeface="Arial"/>
            </a:endParaRPr>
          </a:p>
        </p:txBody>
      </p:sp>
      <p:sp>
        <p:nvSpPr>
          <p:cNvPr id="21" name="Textplatzhalter 20"/>
          <p:cNvSpPr>
            <a:spLocks noGrp="1"/>
          </p:cNvSpPr>
          <p:nvPr>
            <p:ph type="body" sz="quarter" idx="10" hasCustomPrompt="1"/>
          </p:nvPr>
        </p:nvSpPr>
        <p:spPr>
          <a:xfrm>
            <a:off x="755815" y="8305809"/>
            <a:ext cx="8367814" cy="3115233"/>
          </a:xfrm>
          <a:prstGeom prst="rect">
            <a:avLst/>
          </a:prstGeom>
        </p:spPr>
        <p:txBody>
          <a:bodyPr vert="horz" lIns="0" tIns="54000" rIns="0" bIns="0"/>
          <a:lstStyle>
            <a:lvl1pPr marL="0" indent="0">
              <a:buNone/>
              <a:defRPr sz="1546" baseline="0">
                <a:solidFill>
                  <a:schemeClr val="bg1"/>
                </a:solidFill>
                <a:latin typeface="Arial"/>
              </a:defRPr>
            </a:lvl1pPr>
          </a:lstStyle>
          <a:p>
            <a:pPr lvl="0"/>
            <a:r>
              <a:rPr lang="de-DE" sz="1546">
                <a:solidFill>
                  <a:schemeClr val="bg1"/>
                </a:solidFill>
                <a:latin typeface=""/>
              </a:rPr>
              <a:t>CLEVER Cities </a:t>
            </a:r>
            <a:r>
              <a:rPr lang="de-DE" sz="1546" err="1">
                <a:solidFill>
                  <a:schemeClr val="bg1"/>
                </a:solidFill>
                <a:latin typeface=""/>
              </a:rPr>
              <a:t>subline</a:t>
            </a:r>
            <a:endParaRPr lang="de-DE"/>
          </a:p>
        </p:txBody>
      </p:sp>
      <p:pic>
        <p:nvPicPr>
          <p:cNvPr id="6" name="Picture 392">
            <a:extLst>
              <a:ext uri="{FF2B5EF4-FFF2-40B4-BE49-F238E27FC236}">
                <a16:creationId xmlns:a16="http://schemas.microsoft.com/office/drawing/2014/main" id="{14DFAA4A-3176-1245-9D85-9C20CF91496A}"/>
              </a:ext>
            </a:extLst>
          </p:cNvPr>
          <p:cNvPicPr/>
          <p:nvPr userDrawn="1"/>
        </p:nvPicPr>
        <p:blipFill>
          <a:blip r:embed="rId3">
            <a:extLst>
              <a:ext uri="{28A0092B-C50C-407E-A947-70E740481C1C}">
                <a14:useLocalDpi xmlns:a14="http://schemas.microsoft.com/office/drawing/2010/main" val="0"/>
              </a:ext>
            </a:extLst>
          </a:blip>
          <a:stretch>
            <a:fillRect/>
          </a:stretch>
        </p:blipFill>
        <p:spPr bwMode="auto">
          <a:xfrm>
            <a:off x="8459058" y="10640498"/>
            <a:ext cx="655531" cy="780540"/>
          </a:xfrm>
          <a:prstGeom prst="rect">
            <a:avLst/>
          </a:prstGeom>
          <a:noFill/>
          <a:ln w="9525">
            <a:noFill/>
            <a:miter lim="800000"/>
            <a:headEnd/>
            <a:tailEnd/>
          </a:ln>
        </p:spPr>
      </p:pic>
      <p:sp>
        <p:nvSpPr>
          <p:cNvPr id="7" name="Rectangle 6"/>
          <p:cNvSpPr/>
          <p:nvPr userDrawn="1"/>
        </p:nvSpPr>
        <p:spPr>
          <a:xfrm>
            <a:off x="5334117" y="10508827"/>
            <a:ext cx="3150656" cy="282898"/>
          </a:xfrm>
          <a:prstGeom prst="rect">
            <a:avLst/>
          </a:prstGeom>
        </p:spPr>
        <p:txBody>
          <a:bodyPr wrap="square">
            <a:spAutoFit/>
          </a:bodyPr>
          <a:lstStyle/>
          <a:p>
            <a:r>
              <a:rPr kumimoji="0" lang="de-DE" sz="619" b="0"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This project has received funding from the European Union’s Horizon 2020 Innovation action programme under grant agreement no. 776604.</a:t>
            </a:r>
            <a:endParaRPr lang="de-DE" sz="619" baseline="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158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el Layer">
    <p:spTree>
      <p:nvGrpSpPr>
        <p:cNvPr id="1" name=""/>
        <p:cNvGrpSpPr/>
        <p:nvPr/>
      </p:nvGrpSpPr>
      <p:grpSpPr>
        <a:xfrm>
          <a:off x="0" y="0"/>
          <a:ext cx="0" cy="0"/>
          <a:chOff x="0" y="0"/>
          <a:chExt cx="0" cy="0"/>
        </a:xfrm>
      </p:grpSpPr>
      <p:pic>
        <p:nvPicPr>
          <p:cNvPr id="11" name="Bild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 y="6"/>
            <a:ext cx="9601200" cy="12801600"/>
          </a:xfrm>
          <a:prstGeom prst="rect">
            <a:avLst/>
          </a:prstGeom>
        </p:spPr>
      </p:pic>
      <p:sp>
        <p:nvSpPr>
          <p:cNvPr id="2" name="Titel 1"/>
          <p:cNvSpPr>
            <a:spLocks noGrp="1"/>
          </p:cNvSpPr>
          <p:nvPr>
            <p:ph type="ctrTitle" hasCustomPrompt="1"/>
          </p:nvPr>
        </p:nvSpPr>
        <p:spPr>
          <a:xfrm>
            <a:off x="755815" y="6798109"/>
            <a:ext cx="8367814" cy="2441987"/>
          </a:xfrm>
          <a:prstGeom prst="rect">
            <a:avLst/>
          </a:prstGeom>
        </p:spPr>
        <p:txBody>
          <a:bodyPr lIns="0" tIns="0" rIns="0" bIns="0"/>
          <a:lstStyle>
            <a:lvl1pPr algn="l">
              <a:lnSpc>
                <a:spcPts val="2969"/>
              </a:lnSpc>
              <a:defRPr sz="2474" b="1" i="0" baseline="0">
                <a:solidFill>
                  <a:schemeClr val="bg1"/>
                </a:solidFill>
                <a:latin typeface="Arial"/>
                <a:cs typeface="Arial"/>
              </a:defRPr>
            </a:lvl1pPr>
          </a:lstStyle>
          <a:p>
            <a:r>
              <a:rPr lang="de-DE"/>
              <a:t>End statement</a:t>
            </a:r>
            <a:br>
              <a:rPr lang="de-DE"/>
            </a:br>
            <a:endParaRPr lang="de-DE"/>
          </a:p>
        </p:txBody>
      </p:sp>
      <p:sp>
        <p:nvSpPr>
          <p:cNvPr id="17" name="Textfeld 16"/>
          <p:cNvSpPr txBox="1"/>
          <p:nvPr userDrawn="1"/>
        </p:nvSpPr>
        <p:spPr>
          <a:xfrm>
            <a:off x="7231916" y="11572396"/>
            <a:ext cx="2136447" cy="142796"/>
          </a:xfrm>
          <a:prstGeom prst="rect">
            <a:avLst/>
          </a:prstGeom>
          <a:noFill/>
        </p:spPr>
        <p:txBody>
          <a:bodyPr wrap="square" lIns="0" tIns="0" rIns="0" bIns="0" rtlCol="0">
            <a:spAutoFit/>
          </a:bodyPr>
          <a:lstStyle/>
          <a:p>
            <a:pPr algn="l"/>
            <a:r>
              <a:rPr lang="de-DE" sz="928" b="1" i="0" err="1">
                <a:solidFill>
                  <a:srgbClr val="FFFFFF"/>
                </a:solidFill>
                <a:latin typeface="Arial"/>
                <a:cs typeface="Arial"/>
              </a:rPr>
              <a:t>www.clevercities.eu</a:t>
            </a:r>
            <a:endParaRPr lang="de-DE" sz="928" b="1" i="0">
              <a:solidFill>
                <a:srgbClr val="FFFFFF"/>
              </a:solidFill>
              <a:latin typeface="Arial"/>
              <a:cs typeface="Arial"/>
            </a:endParaRPr>
          </a:p>
        </p:txBody>
      </p:sp>
      <p:sp>
        <p:nvSpPr>
          <p:cNvPr id="21" name="Textplatzhalter 20"/>
          <p:cNvSpPr>
            <a:spLocks noGrp="1"/>
          </p:cNvSpPr>
          <p:nvPr>
            <p:ph type="body" sz="quarter" idx="10" hasCustomPrompt="1"/>
          </p:nvPr>
        </p:nvSpPr>
        <p:spPr>
          <a:xfrm>
            <a:off x="755815" y="9239678"/>
            <a:ext cx="8367814" cy="2181362"/>
          </a:xfrm>
          <a:prstGeom prst="rect">
            <a:avLst/>
          </a:prstGeom>
        </p:spPr>
        <p:txBody>
          <a:bodyPr vert="horz" lIns="0" tIns="54000" rIns="0" bIns="0"/>
          <a:lstStyle>
            <a:lvl1pPr marL="0" indent="0">
              <a:buNone/>
              <a:defRPr sz="1546" baseline="0">
                <a:solidFill>
                  <a:schemeClr val="bg1"/>
                </a:solidFill>
                <a:latin typeface="Arial"/>
              </a:defRPr>
            </a:lvl1pPr>
          </a:lstStyle>
          <a:p>
            <a:pPr lvl="0"/>
            <a:r>
              <a:rPr lang="de-DE" sz="1546">
                <a:solidFill>
                  <a:schemeClr val="bg1"/>
                </a:solidFill>
                <a:latin typeface=""/>
              </a:rPr>
              <a:t>CLEVER Cities </a:t>
            </a:r>
            <a:r>
              <a:rPr lang="de-DE" sz="1546" err="1">
                <a:solidFill>
                  <a:schemeClr val="bg1"/>
                </a:solidFill>
                <a:latin typeface=""/>
              </a:rPr>
              <a:t>subline</a:t>
            </a:r>
            <a:endParaRPr lang="de-DE"/>
          </a:p>
        </p:txBody>
      </p:sp>
      <p:pic>
        <p:nvPicPr>
          <p:cNvPr id="6" name="Picture 392">
            <a:extLst>
              <a:ext uri="{FF2B5EF4-FFF2-40B4-BE49-F238E27FC236}">
                <a16:creationId xmlns:a16="http://schemas.microsoft.com/office/drawing/2014/main" id="{885D4C80-2449-4C84-A32C-FB661384286E}"/>
              </a:ext>
            </a:extLst>
          </p:cNvPr>
          <p:cNvPicPr/>
          <p:nvPr userDrawn="1"/>
        </p:nvPicPr>
        <p:blipFill>
          <a:blip r:embed="rId3">
            <a:extLst>
              <a:ext uri="{28A0092B-C50C-407E-A947-70E740481C1C}">
                <a14:useLocalDpi xmlns:a14="http://schemas.microsoft.com/office/drawing/2010/main" val="0"/>
              </a:ext>
            </a:extLst>
          </a:blip>
          <a:stretch>
            <a:fillRect/>
          </a:stretch>
        </p:blipFill>
        <p:spPr bwMode="auto">
          <a:xfrm>
            <a:off x="8459058" y="10640498"/>
            <a:ext cx="655531" cy="780540"/>
          </a:xfrm>
          <a:prstGeom prst="rect">
            <a:avLst/>
          </a:prstGeom>
          <a:noFill/>
          <a:ln w="9525">
            <a:noFill/>
            <a:miter lim="800000"/>
            <a:headEnd/>
            <a:tailEnd/>
          </a:ln>
        </p:spPr>
      </p:pic>
      <p:sp>
        <p:nvSpPr>
          <p:cNvPr id="7" name="Rectangle 6">
            <a:extLst>
              <a:ext uri="{FF2B5EF4-FFF2-40B4-BE49-F238E27FC236}">
                <a16:creationId xmlns:a16="http://schemas.microsoft.com/office/drawing/2014/main" id="{DD582A2E-3872-48BE-BC4B-711400C44AA4}"/>
              </a:ext>
            </a:extLst>
          </p:cNvPr>
          <p:cNvSpPr/>
          <p:nvPr userDrawn="1"/>
        </p:nvSpPr>
        <p:spPr>
          <a:xfrm>
            <a:off x="5334117" y="10508827"/>
            <a:ext cx="3150656" cy="282898"/>
          </a:xfrm>
          <a:prstGeom prst="rect">
            <a:avLst/>
          </a:prstGeom>
        </p:spPr>
        <p:txBody>
          <a:bodyPr wrap="square">
            <a:spAutoFit/>
          </a:bodyPr>
          <a:lstStyle/>
          <a:p>
            <a:r>
              <a:rPr kumimoji="0" lang="de-DE" sz="619" b="0" i="0" u="none" strike="noStrike" kern="1200" cap="none" spc="0" normalizeH="0" baseline="0" noProof="0">
                <a:ln>
                  <a:noFill/>
                </a:ln>
                <a:solidFill>
                  <a:schemeClr val="bg1"/>
                </a:solidFill>
                <a:effectLst/>
                <a:uLnTx/>
                <a:uFillTx/>
                <a:latin typeface="Arial" panose="020B0604020202020204" pitchFamily="34" charset="0"/>
                <a:ea typeface="+mn-ea"/>
                <a:cs typeface="Arial" panose="020B0604020202020204" pitchFamily="34" charset="0"/>
              </a:rPr>
              <a:t>This project has received funding from the European Union’s Horizon 2020 Innovation action programme under grant agreement no. 776604.</a:t>
            </a:r>
            <a:endParaRPr lang="de-DE" sz="619" baseline="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242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ontent Layer 1">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15"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6" name="Textfeld 15"/>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17"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
        <p:nvSpPr>
          <p:cNvPr id="11" name="Textfeld 24">
            <a:extLst>
              <a:ext uri="{FF2B5EF4-FFF2-40B4-BE49-F238E27FC236}">
                <a16:creationId xmlns:a16="http://schemas.microsoft.com/office/drawing/2014/main" id="{8AD0ACB7-CF7F-4F7E-9DEF-9B93319AEB6C}"/>
              </a:ext>
            </a:extLst>
          </p:cNvPr>
          <p:cNvSpPr txBox="1"/>
          <p:nvPr userDrawn="1"/>
        </p:nvSpPr>
        <p:spPr>
          <a:xfrm>
            <a:off x="885009" y="9120096"/>
            <a:ext cx="8248614" cy="2368818"/>
          </a:xfrm>
          <a:prstGeom prst="rect">
            <a:avLst/>
          </a:prstGeom>
          <a:noFill/>
          <a:ln w="28575">
            <a:solidFill>
              <a:srgbClr val="49B170"/>
            </a:solidFill>
          </a:ln>
        </p:spPr>
        <p:txBody>
          <a:bodyPr wrap="square" rtlCol="0" anchor="ctr" anchorCtr="0">
            <a:noAutofit/>
          </a:bodyPr>
          <a:lstStyle/>
          <a:p>
            <a:pPr marL="0" marR="0" lvl="0" indent="0" algn="l" defTabSz="282793" rtl="0" eaLnBrk="1" fontAlgn="auto" latinLnBrk="0" hangingPunct="1">
              <a:lnSpc>
                <a:spcPct val="115000"/>
              </a:lnSpc>
              <a:spcBef>
                <a:spcPts val="0"/>
              </a:spcBef>
              <a:spcAft>
                <a:spcPts val="0"/>
              </a:spcAft>
              <a:buClrTx/>
              <a:buSzTx/>
              <a:buFontTx/>
              <a:buNone/>
              <a:tabLst/>
              <a:defRPr/>
            </a:pPr>
            <a:endParaRPr kumimoji="0" lang="de-DE" sz="742" b="0" i="0" u="none" strike="noStrike" kern="1200" cap="none" spc="0" normalizeH="0" baseline="0" noProof="0">
              <a:ln>
                <a:noFill/>
              </a:ln>
              <a:solidFill>
                <a:schemeClr val="tx1"/>
              </a:solidFill>
              <a:effectLst/>
              <a:uLnTx/>
              <a:uFillTx/>
              <a:latin typeface="+mn-lt"/>
              <a:ea typeface="+mn-ea"/>
              <a:cs typeface="+mn-cs"/>
            </a:endParaRPr>
          </a:p>
          <a:p>
            <a:pPr marL="0" marR="0" lvl="0" indent="0" algn="l" defTabSz="282793" rtl="0" eaLnBrk="1" fontAlgn="auto" latinLnBrk="0" hangingPunct="1">
              <a:lnSpc>
                <a:spcPct val="115000"/>
              </a:lnSpc>
              <a:spcBef>
                <a:spcPts val="0"/>
              </a:spcBef>
              <a:spcAft>
                <a:spcPts val="0"/>
              </a:spcAft>
              <a:buClrTx/>
              <a:buSzTx/>
              <a:buFontTx/>
              <a:buNone/>
              <a:tabLst/>
              <a:defRPr/>
            </a:pP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The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sole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responsibility</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for</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content</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of</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this</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publication</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lies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with</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authors</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It</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does</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not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necessarily</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represent</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opinion</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of</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European Union.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Neither</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EASME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nor</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European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Commission</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are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responsible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for</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any</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use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that</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may</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be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made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of</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information</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contained</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kumimoji="0" lang="de-DE" sz="990" b="0"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therein</a:t>
            </a:r>
            <a:r>
              <a:rPr kumimoji="0" lang="de-DE" sz="990" b="0"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a:t>
            </a:r>
          </a:p>
          <a:p>
            <a:endParaRPr lang="de-DE" sz="1113"/>
          </a:p>
        </p:txBody>
      </p:sp>
      <p:sp>
        <p:nvSpPr>
          <p:cNvPr id="12" name="Textplatzhalter 5"/>
          <p:cNvSpPr>
            <a:spLocks noGrp="1"/>
          </p:cNvSpPr>
          <p:nvPr>
            <p:ph type="body" sz="quarter" idx="11"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13" name="Textplatzhalter 7"/>
          <p:cNvSpPr>
            <a:spLocks noGrp="1"/>
          </p:cNvSpPr>
          <p:nvPr>
            <p:ph type="body" sz="quarter" idx="12"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4" name="Textplatzhalter 13"/>
          <p:cNvSpPr>
            <a:spLocks noGrp="1"/>
          </p:cNvSpPr>
          <p:nvPr>
            <p:ph type="body" sz="quarter" idx="13" hasCustomPrompt="1"/>
          </p:nvPr>
        </p:nvSpPr>
        <p:spPr>
          <a:xfrm>
            <a:off x="885003" y="4370923"/>
            <a:ext cx="8347821" cy="1649723"/>
          </a:xfrm>
          <a:prstGeom prst="rect">
            <a:avLst/>
          </a:prstGeom>
        </p:spPr>
        <p:txBody>
          <a:bodyPr vert="horz" lIns="0" tIns="162000" rIns="0" bIns="54000"/>
          <a:lstStyle>
            <a:lvl1pPr marL="0" indent="0">
              <a:buNone/>
              <a:defRPr sz="1113">
                <a:latin typeface="Arial"/>
              </a:defRPr>
            </a:lvl1pPr>
          </a:lstStyle>
          <a:p>
            <a:pPr lvl="0"/>
            <a:r>
              <a:rPr lang="it-IT" err="1"/>
              <a:t>Gister</a:t>
            </a:r>
            <a:r>
              <a:rPr lang="it-IT"/>
              <a:t> pax </a:t>
            </a:r>
            <a:r>
              <a:rPr lang="it-IT" err="1"/>
              <a:t>Famen</a:t>
            </a:r>
            <a:r>
              <a:rPr lang="it-IT"/>
              <a:t> </a:t>
            </a:r>
            <a:r>
              <a:rPr lang="it-IT" err="1"/>
              <a:t>fines</a:t>
            </a:r>
            <a:r>
              <a:rPr lang="it-IT"/>
              <a:t> </a:t>
            </a:r>
            <a:r>
              <a:rPr lang="it-IT" err="1"/>
              <a:t>illi</a:t>
            </a:r>
            <a:r>
              <a:rPr lang="it-IT"/>
              <a:t> </a:t>
            </a:r>
            <a:r>
              <a:rPr lang="it-IT" err="1"/>
              <a:t>Intentio</a:t>
            </a:r>
            <a:r>
              <a:rPr lang="it-IT"/>
              <a:t> </a:t>
            </a:r>
            <a:r>
              <a:rPr lang="it-IT" err="1"/>
              <a:t>exprimo</a:t>
            </a:r>
            <a:r>
              <a:rPr lang="it-IT"/>
              <a:t>. An </a:t>
            </a:r>
            <a:r>
              <a:rPr lang="it-IT" err="1"/>
              <a:t>sus</a:t>
            </a:r>
            <a:r>
              <a:rPr lang="it-IT"/>
              <a:t> </a:t>
            </a:r>
            <a:r>
              <a:rPr lang="it-IT" err="1"/>
              <a:t>agna</a:t>
            </a:r>
            <a:r>
              <a:rPr lang="it-IT"/>
              <a:t> </a:t>
            </a:r>
            <a:r>
              <a:rPr lang="it-IT" err="1"/>
              <a:t>edo</a:t>
            </a:r>
            <a:r>
              <a:rPr lang="it-IT"/>
              <a:t> </a:t>
            </a:r>
            <a:r>
              <a:rPr lang="it-IT" err="1"/>
              <a:t>Cuspis</a:t>
            </a:r>
            <a:r>
              <a:rPr lang="it-IT"/>
              <a:t> </a:t>
            </a:r>
          </a:p>
          <a:p>
            <a:pPr lvl="0"/>
            <a:r>
              <a:rPr lang="it-IT"/>
              <a:t>for praetermissio per Crudus gelus Abico nox Puerilis exorno cos flebilis. </a:t>
            </a:r>
          </a:p>
          <a:p>
            <a:pPr lvl="0"/>
            <a:endParaRPr lang="de-DE"/>
          </a:p>
        </p:txBody>
      </p:sp>
    </p:spTree>
    <p:extLst>
      <p:ext uri="{BB962C8B-B14F-4D97-AF65-F5344CB8AC3E}">
        <p14:creationId xmlns:p14="http://schemas.microsoft.com/office/powerpoint/2010/main" val="1004939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Layer 1">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14" name="Textplatzhalter 13"/>
          <p:cNvSpPr>
            <a:spLocks noGrp="1"/>
          </p:cNvSpPr>
          <p:nvPr>
            <p:ph type="body" sz="quarter" idx="12" hasCustomPrompt="1"/>
          </p:nvPr>
        </p:nvSpPr>
        <p:spPr>
          <a:xfrm>
            <a:off x="885003" y="4370923"/>
            <a:ext cx="8347821" cy="4652433"/>
          </a:xfrm>
          <a:prstGeom prst="rect">
            <a:avLst/>
          </a:prstGeom>
        </p:spPr>
        <p:txBody>
          <a:bodyPr vert="horz" lIns="0" tIns="162000" rIns="0" bIns="54000"/>
          <a:lstStyle>
            <a:lvl1pPr marL="0" indent="0">
              <a:buNone/>
              <a:defRPr sz="1113">
                <a:latin typeface="Arial"/>
              </a:defRPr>
            </a:lvl1pPr>
          </a:lstStyle>
          <a:p>
            <a:pPr lvl="0"/>
            <a:r>
              <a:rPr lang="it-IT" err="1"/>
              <a:t>Gister</a:t>
            </a:r>
            <a:r>
              <a:rPr lang="it-IT"/>
              <a:t> pax </a:t>
            </a:r>
            <a:r>
              <a:rPr lang="it-IT" err="1"/>
              <a:t>Famen</a:t>
            </a:r>
            <a:r>
              <a:rPr lang="it-IT"/>
              <a:t> </a:t>
            </a:r>
            <a:r>
              <a:rPr lang="it-IT" err="1"/>
              <a:t>fines</a:t>
            </a:r>
            <a:r>
              <a:rPr lang="it-IT"/>
              <a:t> </a:t>
            </a:r>
            <a:r>
              <a:rPr lang="it-IT" err="1"/>
              <a:t>illi</a:t>
            </a:r>
            <a:r>
              <a:rPr lang="it-IT"/>
              <a:t> </a:t>
            </a:r>
            <a:r>
              <a:rPr lang="it-IT" err="1"/>
              <a:t>Intentio</a:t>
            </a:r>
            <a:r>
              <a:rPr lang="it-IT"/>
              <a:t> </a:t>
            </a:r>
            <a:r>
              <a:rPr lang="it-IT" err="1"/>
              <a:t>exprimo</a:t>
            </a:r>
            <a:r>
              <a:rPr lang="it-IT"/>
              <a:t>. An </a:t>
            </a:r>
            <a:r>
              <a:rPr lang="it-IT" err="1"/>
              <a:t>sus</a:t>
            </a:r>
            <a:r>
              <a:rPr lang="it-IT"/>
              <a:t> </a:t>
            </a:r>
            <a:r>
              <a:rPr lang="it-IT" err="1"/>
              <a:t>agna</a:t>
            </a:r>
            <a:r>
              <a:rPr lang="it-IT"/>
              <a:t> </a:t>
            </a:r>
            <a:r>
              <a:rPr lang="it-IT" err="1"/>
              <a:t>edo</a:t>
            </a:r>
            <a:r>
              <a:rPr lang="it-IT"/>
              <a:t> </a:t>
            </a:r>
            <a:r>
              <a:rPr lang="it-IT" err="1"/>
              <a:t>Cuspis</a:t>
            </a:r>
            <a:r>
              <a:rPr lang="it-IT"/>
              <a:t> </a:t>
            </a:r>
          </a:p>
          <a:p>
            <a:pPr lvl="0"/>
            <a:r>
              <a:rPr lang="it-IT"/>
              <a:t>for </a:t>
            </a:r>
            <a:r>
              <a:rPr lang="it-IT" err="1"/>
              <a:t>praetermissio</a:t>
            </a:r>
            <a:r>
              <a:rPr lang="it-IT"/>
              <a:t> per </a:t>
            </a:r>
            <a:r>
              <a:rPr lang="it-IT" err="1"/>
              <a:t>Crudus</a:t>
            </a:r>
            <a:r>
              <a:rPr lang="it-IT"/>
              <a:t> </a:t>
            </a:r>
            <a:r>
              <a:rPr lang="it-IT" err="1"/>
              <a:t>gelus</a:t>
            </a:r>
            <a:r>
              <a:rPr lang="it-IT"/>
              <a:t> </a:t>
            </a:r>
            <a:r>
              <a:rPr lang="it-IT" err="1"/>
              <a:t>Abico</a:t>
            </a:r>
            <a:r>
              <a:rPr lang="it-IT"/>
              <a:t> </a:t>
            </a:r>
            <a:r>
              <a:rPr lang="it-IT" err="1"/>
              <a:t>nox</a:t>
            </a:r>
            <a:r>
              <a:rPr lang="it-IT"/>
              <a:t> </a:t>
            </a:r>
            <a:r>
              <a:rPr lang="it-IT" err="1"/>
              <a:t>Puerilis</a:t>
            </a:r>
            <a:r>
              <a:rPr lang="it-IT"/>
              <a:t> </a:t>
            </a:r>
            <a:r>
              <a:rPr lang="it-IT" err="1"/>
              <a:t>exorno</a:t>
            </a:r>
            <a:r>
              <a:rPr lang="it-IT"/>
              <a:t> cos </a:t>
            </a:r>
            <a:r>
              <a:rPr lang="it-IT" err="1"/>
              <a:t>flebilis</a:t>
            </a:r>
            <a:r>
              <a:rPr lang="it-IT"/>
              <a:t> </a:t>
            </a:r>
          </a:p>
          <a:p>
            <a:pPr lvl="0"/>
            <a:r>
              <a:rPr lang="it-IT" err="1"/>
              <a:t>mulco</a:t>
            </a:r>
            <a:r>
              <a:rPr lang="it-IT"/>
              <a:t> </a:t>
            </a:r>
            <a:r>
              <a:rPr lang="it-IT" err="1"/>
              <a:t>Hunnam</a:t>
            </a:r>
            <a:r>
              <a:rPr lang="it-IT"/>
              <a:t> Text </a:t>
            </a:r>
            <a:r>
              <a:rPr lang="it-IT" err="1"/>
              <a:t>highlight</a:t>
            </a:r>
            <a:r>
              <a:rPr lang="it-IT"/>
              <a:t> qui </a:t>
            </a:r>
            <a:r>
              <a:rPr lang="it-IT" err="1"/>
              <a:t>dirunitas</a:t>
            </a:r>
            <a:r>
              <a:rPr lang="it-IT"/>
              <a:t> ego </a:t>
            </a:r>
            <a:r>
              <a:rPr lang="it-IT" err="1"/>
              <a:t>edo</a:t>
            </a:r>
            <a:r>
              <a:rPr lang="it-IT"/>
              <a:t> cui. </a:t>
            </a:r>
            <a:r>
              <a:rPr lang="it-IT" err="1"/>
              <a:t>vae</a:t>
            </a:r>
            <a:r>
              <a:rPr lang="it-IT"/>
              <a:t> </a:t>
            </a:r>
            <a:r>
              <a:rPr lang="it-IT" err="1"/>
              <a:t>at</a:t>
            </a:r>
            <a:r>
              <a:rPr lang="it-IT"/>
              <a:t> </a:t>
            </a:r>
            <a:r>
              <a:rPr lang="it-IT" err="1"/>
              <a:t>Curto</a:t>
            </a:r>
            <a:r>
              <a:rPr lang="it-IT"/>
              <a:t>. </a:t>
            </a:r>
          </a:p>
          <a:p>
            <a:pPr lvl="0"/>
            <a:r>
              <a:rPr lang="it-IT"/>
              <a:t>Os </a:t>
            </a:r>
            <a:r>
              <a:rPr lang="it-IT" err="1"/>
              <a:t>intempestivus</a:t>
            </a:r>
            <a:r>
              <a:rPr lang="it-IT"/>
              <a:t> villa </a:t>
            </a:r>
            <a:r>
              <a:rPr lang="it-IT" err="1"/>
              <a:t>nam</a:t>
            </a:r>
            <a:r>
              <a:rPr lang="it-IT"/>
              <a:t> for </a:t>
            </a:r>
            <a:r>
              <a:rPr lang="it-IT" err="1"/>
              <a:t>nam</a:t>
            </a:r>
            <a:r>
              <a:rPr lang="it-IT"/>
              <a:t> quater </a:t>
            </a:r>
            <a:r>
              <a:rPr lang="it-IT" err="1"/>
              <a:t>sophisma</a:t>
            </a:r>
            <a:r>
              <a:rPr lang="it-IT"/>
              <a:t> Amitto suo ars per </a:t>
            </a:r>
          </a:p>
          <a:p>
            <a:pPr lvl="0"/>
            <a:r>
              <a:rPr lang="it-IT" err="1"/>
              <a:t>Polliceor</a:t>
            </a:r>
            <a:r>
              <a:rPr lang="it-IT"/>
              <a:t>, </a:t>
            </a:r>
            <a:r>
              <a:rPr lang="it-IT" err="1"/>
              <a:t>sedatus</a:t>
            </a:r>
            <a:r>
              <a:rPr lang="it-IT"/>
              <a:t> </a:t>
            </a:r>
            <a:r>
              <a:rPr lang="it-IT" err="1"/>
              <a:t>os</a:t>
            </a:r>
            <a:r>
              <a:rPr lang="it-IT"/>
              <a:t> </a:t>
            </a:r>
            <a:r>
              <a:rPr lang="it-IT" err="1"/>
              <a:t>formidilose</a:t>
            </a:r>
            <a:r>
              <a:rPr lang="it-IT"/>
              <a:t> te </a:t>
            </a:r>
            <a:r>
              <a:rPr lang="it-IT" err="1"/>
              <a:t>has</a:t>
            </a:r>
            <a:r>
              <a:rPr lang="it-IT"/>
              <a:t>, </a:t>
            </a:r>
            <a:r>
              <a:rPr lang="it-IT" err="1"/>
              <a:t>illi</a:t>
            </a:r>
            <a:r>
              <a:rPr lang="it-IT"/>
              <a:t> ita </a:t>
            </a:r>
            <a:r>
              <a:rPr lang="it-IT" err="1"/>
              <a:t>obruo</a:t>
            </a:r>
            <a:r>
              <a:rPr lang="it-IT"/>
              <a:t> Infeste </a:t>
            </a:r>
            <a:r>
              <a:rPr lang="it-IT" err="1"/>
              <a:t>his</a:t>
            </a:r>
            <a:r>
              <a:rPr lang="it-IT"/>
              <a:t> </a:t>
            </a:r>
            <a:r>
              <a:rPr lang="it-IT" err="1"/>
              <a:t>Questus</a:t>
            </a:r>
            <a:r>
              <a:rPr lang="it-IT"/>
              <a:t> </a:t>
            </a:r>
          </a:p>
          <a:p>
            <a:pPr lvl="0"/>
            <a:r>
              <a:rPr lang="it-IT" err="1"/>
              <a:t>mox</a:t>
            </a:r>
            <a:r>
              <a:rPr lang="it-IT"/>
              <a:t> se </a:t>
            </a:r>
            <a:r>
              <a:rPr lang="it-IT" err="1"/>
              <a:t>opportunitatus</a:t>
            </a:r>
            <a:r>
              <a:rPr lang="it-IT"/>
              <a:t> sto appropinquo </a:t>
            </a:r>
            <a:r>
              <a:rPr lang="it-IT" err="1"/>
              <a:t>alica</a:t>
            </a:r>
            <a:r>
              <a:rPr lang="it-IT"/>
              <a:t> distinguo </a:t>
            </a:r>
            <a:r>
              <a:rPr lang="it-IT" err="1"/>
              <a:t>nutus</a:t>
            </a:r>
            <a:r>
              <a:rPr lang="it-IT"/>
              <a:t> </a:t>
            </a:r>
          </a:p>
          <a:p>
            <a:pPr lvl="0"/>
            <a:r>
              <a:rPr lang="it-IT"/>
              <a:t>tutela pio </a:t>
            </a:r>
            <a:r>
              <a:rPr lang="it-IT" err="1"/>
              <a:t>Suffusus</a:t>
            </a:r>
            <a:endParaRPr lang="de-DE"/>
          </a:p>
        </p:txBody>
      </p:sp>
      <p:sp>
        <p:nvSpPr>
          <p:cNvPr id="12"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13"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5"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6" name="Textfeld 15"/>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17"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Tree>
    <p:extLst>
      <p:ext uri="{BB962C8B-B14F-4D97-AF65-F5344CB8AC3E}">
        <p14:creationId xmlns:p14="http://schemas.microsoft.com/office/powerpoint/2010/main" val="34863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er 2">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14" name="Textplatzhalter 13"/>
          <p:cNvSpPr>
            <a:spLocks noGrp="1"/>
          </p:cNvSpPr>
          <p:nvPr>
            <p:ph type="body" sz="quarter" idx="12" hasCustomPrompt="1"/>
          </p:nvPr>
        </p:nvSpPr>
        <p:spPr>
          <a:xfrm>
            <a:off x="885007" y="4370923"/>
            <a:ext cx="3794409" cy="7035447"/>
          </a:xfrm>
          <a:prstGeom prst="rect">
            <a:avLst/>
          </a:prstGeom>
        </p:spPr>
        <p:txBody>
          <a:bodyPr vert="horz" lIns="0" tIns="162000" rIns="0" bIns="54000"/>
          <a:lstStyle>
            <a:lvl1pPr marL="0" indent="0">
              <a:buNone/>
              <a:defRPr sz="1113">
                <a:latin typeface="Arial"/>
              </a:defRPr>
            </a:lvl1pPr>
          </a:lstStyle>
          <a:p>
            <a:pPr lvl="0"/>
            <a:r>
              <a:rPr lang="it-IT" err="1"/>
              <a:t>Gister</a:t>
            </a:r>
            <a:r>
              <a:rPr lang="it-IT"/>
              <a:t> pax </a:t>
            </a:r>
            <a:r>
              <a:rPr lang="it-IT" err="1"/>
              <a:t>Famen</a:t>
            </a:r>
            <a:r>
              <a:rPr lang="it-IT"/>
              <a:t> </a:t>
            </a:r>
            <a:r>
              <a:rPr lang="it-IT" err="1"/>
              <a:t>fines</a:t>
            </a:r>
            <a:r>
              <a:rPr lang="it-IT"/>
              <a:t> </a:t>
            </a:r>
            <a:r>
              <a:rPr lang="it-IT" err="1"/>
              <a:t>illi</a:t>
            </a:r>
            <a:r>
              <a:rPr lang="it-IT"/>
              <a:t> </a:t>
            </a:r>
            <a:r>
              <a:rPr lang="it-IT" err="1"/>
              <a:t>Intentio</a:t>
            </a:r>
            <a:r>
              <a:rPr lang="it-IT"/>
              <a:t> </a:t>
            </a:r>
            <a:r>
              <a:rPr lang="it-IT" err="1"/>
              <a:t>exprimo</a:t>
            </a:r>
            <a:r>
              <a:rPr lang="it-IT"/>
              <a:t>. An </a:t>
            </a:r>
            <a:r>
              <a:rPr lang="it-IT" err="1"/>
              <a:t>sus</a:t>
            </a:r>
            <a:r>
              <a:rPr lang="it-IT"/>
              <a:t> </a:t>
            </a:r>
            <a:r>
              <a:rPr lang="it-IT" err="1"/>
              <a:t>agna</a:t>
            </a:r>
            <a:r>
              <a:rPr lang="it-IT"/>
              <a:t> </a:t>
            </a:r>
            <a:r>
              <a:rPr lang="it-IT" err="1"/>
              <a:t>edo</a:t>
            </a:r>
            <a:r>
              <a:rPr lang="it-IT"/>
              <a:t> </a:t>
            </a:r>
            <a:r>
              <a:rPr lang="it-IT" err="1"/>
              <a:t>Cuspis</a:t>
            </a:r>
            <a:r>
              <a:rPr lang="it-IT"/>
              <a:t> </a:t>
            </a:r>
          </a:p>
          <a:p>
            <a:pPr lvl="0"/>
            <a:r>
              <a:rPr lang="it-IT"/>
              <a:t>for </a:t>
            </a:r>
            <a:r>
              <a:rPr lang="it-IT" err="1"/>
              <a:t>praetermissio</a:t>
            </a:r>
            <a:r>
              <a:rPr lang="it-IT"/>
              <a:t> per </a:t>
            </a:r>
            <a:r>
              <a:rPr lang="it-IT" err="1"/>
              <a:t>Crudus</a:t>
            </a:r>
            <a:r>
              <a:rPr lang="it-IT"/>
              <a:t> </a:t>
            </a:r>
            <a:r>
              <a:rPr lang="it-IT" err="1"/>
              <a:t>gelus</a:t>
            </a:r>
            <a:r>
              <a:rPr lang="it-IT"/>
              <a:t> </a:t>
            </a:r>
            <a:r>
              <a:rPr lang="it-IT" err="1"/>
              <a:t>Abico</a:t>
            </a:r>
            <a:r>
              <a:rPr lang="it-IT"/>
              <a:t> </a:t>
            </a:r>
            <a:r>
              <a:rPr lang="it-IT" err="1"/>
              <a:t>nox</a:t>
            </a:r>
            <a:r>
              <a:rPr lang="it-IT"/>
              <a:t> </a:t>
            </a:r>
            <a:r>
              <a:rPr lang="it-IT" err="1"/>
              <a:t>Puerilis</a:t>
            </a:r>
            <a:r>
              <a:rPr lang="it-IT"/>
              <a:t> </a:t>
            </a:r>
            <a:r>
              <a:rPr lang="it-IT" err="1"/>
              <a:t>exorno</a:t>
            </a:r>
            <a:r>
              <a:rPr lang="it-IT"/>
              <a:t> cos </a:t>
            </a:r>
            <a:r>
              <a:rPr lang="it-IT" err="1"/>
              <a:t>flebilis</a:t>
            </a:r>
            <a:r>
              <a:rPr lang="it-IT"/>
              <a:t> </a:t>
            </a:r>
          </a:p>
          <a:p>
            <a:pPr lvl="0"/>
            <a:endParaRPr lang="it-IT"/>
          </a:p>
          <a:p>
            <a:pPr lvl="0"/>
            <a:r>
              <a:rPr lang="it-IT" err="1"/>
              <a:t>mulco</a:t>
            </a:r>
            <a:r>
              <a:rPr lang="it-IT"/>
              <a:t> </a:t>
            </a:r>
            <a:r>
              <a:rPr lang="it-IT" err="1"/>
              <a:t>Hunnam</a:t>
            </a:r>
            <a:r>
              <a:rPr lang="it-IT"/>
              <a:t> Text </a:t>
            </a:r>
            <a:r>
              <a:rPr lang="it-IT" err="1"/>
              <a:t>highlight</a:t>
            </a:r>
            <a:r>
              <a:rPr lang="it-IT"/>
              <a:t> qui </a:t>
            </a:r>
            <a:r>
              <a:rPr lang="it-IT" err="1"/>
              <a:t>dirunitas</a:t>
            </a:r>
            <a:r>
              <a:rPr lang="it-IT"/>
              <a:t> ego </a:t>
            </a:r>
            <a:r>
              <a:rPr lang="it-IT" err="1"/>
              <a:t>edo</a:t>
            </a:r>
            <a:r>
              <a:rPr lang="it-IT"/>
              <a:t> cui. </a:t>
            </a:r>
            <a:r>
              <a:rPr lang="it-IT" err="1"/>
              <a:t>vae</a:t>
            </a:r>
            <a:r>
              <a:rPr lang="it-IT"/>
              <a:t> </a:t>
            </a:r>
            <a:r>
              <a:rPr lang="it-IT" err="1"/>
              <a:t>at</a:t>
            </a:r>
            <a:r>
              <a:rPr lang="it-IT"/>
              <a:t> </a:t>
            </a:r>
            <a:r>
              <a:rPr lang="it-IT" err="1"/>
              <a:t>Curto</a:t>
            </a:r>
            <a:r>
              <a:rPr lang="it-IT"/>
              <a:t>. </a:t>
            </a:r>
          </a:p>
          <a:p>
            <a:pPr lvl="0"/>
            <a:r>
              <a:rPr lang="it-IT"/>
              <a:t>Os </a:t>
            </a:r>
            <a:r>
              <a:rPr lang="it-IT" err="1"/>
              <a:t>intempestivus</a:t>
            </a:r>
            <a:r>
              <a:rPr lang="it-IT"/>
              <a:t> villa </a:t>
            </a:r>
            <a:r>
              <a:rPr lang="it-IT" err="1"/>
              <a:t>nam</a:t>
            </a:r>
            <a:r>
              <a:rPr lang="it-IT"/>
              <a:t> for </a:t>
            </a:r>
            <a:r>
              <a:rPr lang="it-IT" err="1"/>
              <a:t>nam</a:t>
            </a:r>
            <a:r>
              <a:rPr lang="it-IT"/>
              <a:t> quater </a:t>
            </a:r>
            <a:r>
              <a:rPr lang="it-IT" err="1"/>
              <a:t>sophisma</a:t>
            </a:r>
            <a:r>
              <a:rPr lang="it-IT"/>
              <a:t> Amitto suo ars per </a:t>
            </a:r>
          </a:p>
          <a:p>
            <a:pPr lvl="0"/>
            <a:r>
              <a:rPr lang="it-IT" err="1"/>
              <a:t>Polliceor</a:t>
            </a:r>
            <a:r>
              <a:rPr lang="it-IT"/>
              <a:t>, </a:t>
            </a:r>
            <a:r>
              <a:rPr lang="it-IT" err="1"/>
              <a:t>sedatus</a:t>
            </a:r>
            <a:r>
              <a:rPr lang="it-IT"/>
              <a:t> </a:t>
            </a:r>
            <a:r>
              <a:rPr lang="it-IT" err="1"/>
              <a:t>os</a:t>
            </a:r>
            <a:r>
              <a:rPr lang="it-IT"/>
              <a:t> </a:t>
            </a:r>
            <a:r>
              <a:rPr lang="it-IT" err="1"/>
              <a:t>formidilose</a:t>
            </a:r>
            <a:r>
              <a:rPr lang="it-IT"/>
              <a:t> te </a:t>
            </a:r>
            <a:r>
              <a:rPr lang="it-IT" err="1"/>
              <a:t>has</a:t>
            </a:r>
            <a:endParaRPr lang="it-IT"/>
          </a:p>
        </p:txBody>
      </p:sp>
      <p:sp>
        <p:nvSpPr>
          <p:cNvPr id="7" name="Bildplatzhalter 6"/>
          <p:cNvSpPr>
            <a:spLocks noGrp="1"/>
          </p:cNvSpPr>
          <p:nvPr>
            <p:ph type="pic" sz="quarter" idx="14" hasCustomPrompt="1"/>
          </p:nvPr>
        </p:nvSpPr>
        <p:spPr>
          <a:xfrm>
            <a:off x="5058973" y="4370925"/>
            <a:ext cx="4198858" cy="6557083"/>
          </a:xfrm>
          <a:prstGeom prst="rect">
            <a:avLst/>
          </a:prstGeom>
        </p:spPr>
        <p:txBody>
          <a:bodyPr vert="horz" anchor="ctr" anchorCtr="1"/>
          <a:lstStyle>
            <a:lvl1pPr marL="0" indent="0" algn="ctr">
              <a:buNone/>
              <a:defRPr sz="1546">
                <a:solidFill>
                  <a:schemeClr val="bg1">
                    <a:lumMod val="95000"/>
                  </a:schemeClr>
                </a:solidFill>
                <a:latin typeface="Arial"/>
              </a:defRPr>
            </a:lvl1pPr>
          </a:lstStyle>
          <a:p>
            <a:r>
              <a:rPr lang="de-DE"/>
              <a:t>Picture </a:t>
            </a:r>
            <a:r>
              <a:rPr lang="de-DE" err="1"/>
              <a:t>placeholder</a:t>
            </a:r>
            <a:endParaRPr lang="de-DE"/>
          </a:p>
        </p:txBody>
      </p:sp>
      <p:sp>
        <p:nvSpPr>
          <p:cNvPr id="11" name="Textplatzhalter 10"/>
          <p:cNvSpPr>
            <a:spLocks noGrp="1"/>
          </p:cNvSpPr>
          <p:nvPr>
            <p:ph type="body" sz="quarter" idx="15" hasCustomPrompt="1"/>
          </p:nvPr>
        </p:nvSpPr>
        <p:spPr>
          <a:xfrm>
            <a:off x="5058973" y="10928777"/>
            <a:ext cx="4198858" cy="477098"/>
          </a:xfrm>
          <a:prstGeom prst="rect">
            <a:avLst/>
          </a:prstGeom>
        </p:spPr>
        <p:txBody>
          <a:bodyPr vert="horz" lIns="0" tIns="0" rIns="0" bIns="0" anchor="ctr" anchorCtr="0"/>
          <a:lstStyle>
            <a:lvl1pPr marL="0" indent="0">
              <a:buNone/>
              <a:defRPr sz="619" b="1" i="0" baseline="0">
                <a:latin typeface="Arial"/>
              </a:defRPr>
            </a:lvl1pPr>
          </a:lstStyle>
          <a:p>
            <a:pPr lvl="0"/>
            <a:r>
              <a:rPr lang="de-DE"/>
              <a:t>Image/</a:t>
            </a:r>
            <a:r>
              <a:rPr lang="de-DE" err="1"/>
              <a:t>figure</a:t>
            </a:r>
            <a:r>
              <a:rPr lang="de-DE"/>
              <a:t> </a:t>
            </a:r>
            <a:r>
              <a:rPr lang="de-DE" err="1"/>
              <a:t>subtitle</a:t>
            </a:r>
            <a:r>
              <a:rPr lang="de-DE"/>
              <a:t> style</a:t>
            </a:r>
          </a:p>
        </p:txBody>
      </p:sp>
      <p:sp>
        <p:nvSpPr>
          <p:cNvPr id="16"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17"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8"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9" name="Textfeld 18"/>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20"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Tree>
    <p:extLst>
      <p:ext uri="{BB962C8B-B14F-4D97-AF65-F5344CB8AC3E}">
        <p14:creationId xmlns:p14="http://schemas.microsoft.com/office/powerpoint/2010/main" val="2521867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er 3">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092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ntent Layer 3">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4" name="Textfeld 3"/>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6"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8"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4" name="Textplatzhalter 13"/>
          <p:cNvSpPr>
            <a:spLocks noGrp="1"/>
          </p:cNvSpPr>
          <p:nvPr>
            <p:ph type="body" sz="quarter" idx="12"/>
          </p:nvPr>
        </p:nvSpPr>
        <p:spPr>
          <a:xfrm>
            <a:off x="5437684" y="4370923"/>
            <a:ext cx="3794409" cy="7035447"/>
          </a:xfrm>
          <a:prstGeom prst="rect">
            <a:avLst/>
          </a:prstGeom>
        </p:spPr>
        <p:txBody>
          <a:bodyPr vert="horz" lIns="0" tIns="162000" rIns="0" bIns="54000"/>
          <a:lstStyle>
            <a:lvl1pPr marL="176745" indent="-176745">
              <a:buClr>
                <a:srgbClr val="006796"/>
              </a:buClr>
              <a:buFont typeface="Arial"/>
              <a:buChar char="•"/>
              <a:defRPr sz="1113">
                <a:latin typeface="Arial"/>
                <a:cs typeface="Arial"/>
              </a:defRPr>
            </a:lvl1pPr>
          </a:lstStyle>
          <a:p>
            <a:pPr lvl="0"/>
            <a:endParaRPr lang="it-IT"/>
          </a:p>
        </p:txBody>
      </p:sp>
      <p:sp>
        <p:nvSpPr>
          <p:cNvPr id="7" name="Bildplatzhalter 6"/>
          <p:cNvSpPr>
            <a:spLocks noGrp="1"/>
          </p:cNvSpPr>
          <p:nvPr>
            <p:ph type="pic" sz="quarter" idx="14" hasCustomPrompt="1"/>
          </p:nvPr>
        </p:nvSpPr>
        <p:spPr>
          <a:xfrm>
            <a:off x="885007" y="4370925"/>
            <a:ext cx="4198858" cy="6557083"/>
          </a:xfrm>
          <a:prstGeom prst="rect">
            <a:avLst/>
          </a:prstGeom>
        </p:spPr>
        <p:txBody>
          <a:bodyPr vert="horz" anchor="ctr" anchorCtr="1"/>
          <a:lstStyle>
            <a:lvl1pPr marL="0" indent="0" algn="ctr">
              <a:buNone/>
              <a:defRPr sz="1546">
                <a:solidFill>
                  <a:schemeClr val="bg1">
                    <a:lumMod val="95000"/>
                  </a:schemeClr>
                </a:solidFill>
                <a:latin typeface="Arial"/>
              </a:defRPr>
            </a:lvl1pPr>
          </a:lstStyle>
          <a:p>
            <a:r>
              <a:rPr lang="de-DE"/>
              <a:t>Picture </a:t>
            </a:r>
            <a:r>
              <a:rPr lang="de-DE" err="1"/>
              <a:t>placeholder</a:t>
            </a:r>
            <a:endParaRPr lang="de-DE"/>
          </a:p>
        </p:txBody>
      </p:sp>
      <p:sp>
        <p:nvSpPr>
          <p:cNvPr id="11" name="Textplatzhalter 10"/>
          <p:cNvSpPr>
            <a:spLocks noGrp="1"/>
          </p:cNvSpPr>
          <p:nvPr>
            <p:ph type="body" sz="quarter" idx="15" hasCustomPrompt="1"/>
          </p:nvPr>
        </p:nvSpPr>
        <p:spPr>
          <a:xfrm>
            <a:off x="885007" y="10928777"/>
            <a:ext cx="4198858" cy="477098"/>
          </a:xfrm>
          <a:prstGeom prst="rect">
            <a:avLst/>
          </a:prstGeom>
        </p:spPr>
        <p:txBody>
          <a:bodyPr vert="horz" lIns="0" tIns="0" rIns="0" bIns="0" anchor="ctr" anchorCtr="0"/>
          <a:lstStyle>
            <a:lvl1pPr marL="0" indent="0">
              <a:buNone/>
              <a:defRPr sz="619" b="1" i="0" baseline="0">
                <a:latin typeface="Arial"/>
              </a:defRPr>
            </a:lvl1pPr>
          </a:lstStyle>
          <a:p>
            <a:pPr lvl="0"/>
            <a:r>
              <a:rPr lang="de-DE"/>
              <a:t>Image/</a:t>
            </a:r>
            <a:r>
              <a:rPr lang="de-DE" err="1"/>
              <a:t>figure</a:t>
            </a:r>
            <a:r>
              <a:rPr lang="de-DE"/>
              <a:t> </a:t>
            </a:r>
            <a:r>
              <a:rPr lang="de-DE" err="1"/>
              <a:t>subtitle</a:t>
            </a:r>
            <a:r>
              <a:rPr lang="de-DE"/>
              <a:t> style</a:t>
            </a:r>
          </a:p>
        </p:txBody>
      </p:sp>
      <p:sp>
        <p:nvSpPr>
          <p:cNvPr id="12"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5"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Tree>
    <p:extLst>
      <p:ext uri="{BB962C8B-B14F-4D97-AF65-F5344CB8AC3E}">
        <p14:creationId xmlns:p14="http://schemas.microsoft.com/office/powerpoint/2010/main" val="39545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ntent Layer 1">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12"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13"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5"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6" name="Textfeld 15"/>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17"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
        <p:nvSpPr>
          <p:cNvPr id="6" name="Picture Placeholder 5"/>
          <p:cNvSpPr>
            <a:spLocks noGrp="1"/>
          </p:cNvSpPr>
          <p:nvPr>
            <p:ph type="pic" sz="quarter" idx="12"/>
          </p:nvPr>
        </p:nvSpPr>
        <p:spPr>
          <a:xfrm>
            <a:off x="884375" y="4440907"/>
            <a:ext cx="8347710" cy="6726766"/>
          </a:xfrm>
          <a:prstGeom prst="rect">
            <a:avLst/>
          </a:prstGeom>
        </p:spPr>
        <p:txBody>
          <a:bodyPr/>
          <a:lstStyle/>
          <a:p>
            <a:endParaRPr lang="de-DE"/>
          </a:p>
        </p:txBody>
      </p:sp>
      <p:sp>
        <p:nvSpPr>
          <p:cNvPr id="18" name="Textplatzhalter 10"/>
          <p:cNvSpPr>
            <a:spLocks noGrp="1"/>
          </p:cNvSpPr>
          <p:nvPr>
            <p:ph type="body" sz="quarter" idx="15" hasCustomPrompt="1"/>
          </p:nvPr>
        </p:nvSpPr>
        <p:spPr>
          <a:xfrm>
            <a:off x="884998" y="11237663"/>
            <a:ext cx="8347083" cy="477098"/>
          </a:xfrm>
          <a:prstGeom prst="rect">
            <a:avLst/>
          </a:prstGeom>
        </p:spPr>
        <p:txBody>
          <a:bodyPr vert="horz" lIns="0" tIns="0" rIns="0" bIns="0" anchor="ctr" anchorCtr="0"/>
          <a:lstStyle>
            <a:lvl1pPr marL="0" indent="0">
              <a:buNone/>
              <a:defRPr sz="619" b="1" i="0" baseline="0">
                <a:latin typeface="Arial"/>
              </a:defRPr>
            </a:lvl1pPr>
          </a:lstStyle>
          <a:p>
            <a:pPr lvl="0"/>
            <a:r>
              <a:rPr lang="de-DE"/>
              <a:t>Image/</a:t>
            </a:r>
            <a:r>
              <a:rPr lang="de-DE" err="1"/>
              <a:t>figure</a:t>
            </a:r>
            <a:r>
              <a:rPr lang="de-DE"/>
              <a:t> </a:t>
            </a:r>
            <a:r>
              <a:rPr lang="de-DE" err="1"/>
              <a:t>subtitle</a:t>
            </a:r>
            <a:r>
              <a:rPr lang="de-DE"/>
              <a:t> style</a:t>
            </a:r>
          </a:p>
        </p:txBody>
      </p:sp>
    </p:spTree>
    <p:extLst>
      <p:ext uri="{BB962C8B-B14F-4D97-AF65-F5344CB8AC3E}">
        <p14:creationId xmlns:p14="http://schemas.microsoft.com/office/powerpoint/2010/main" val="2937262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Layer 3">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4" name="Textfeld 3"/>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6"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8"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4" name="Textplatzhalter 13"/>
          <p:cNvSpPr>
            <a:spLocks noGrp="1"/>
          </p:cNvSpPr>
          <p:nvPr>
            <p:ph type="body" sz="quarter" idx="12"/>
          </p:nvPr>
        </p:nvSpPr>
        <p:spPr>
          <a:xfrm>
            <a:off x="5437684" y="4370923"/>
            <a:ext cx="3794409" cy="7035447"/>
          </a:xfrm>
          <a:prstGeom prst="rect">
            <a:avLst/>
          </a:prstGeom>
        </p:spPr>
        <p:txBody>
          <a:bodyPr vert="horz" lIns="0" tIns="162000" rIns="0" bIns="54000"/>
          <a:lstStyle>
            <a:lvl1pPr marL="176745" indent="-176745">
              <a:buClr>
                <a:srgbClr val="006796"/>
              </a:buClr>
              <a:buFont typeface="Arial"/>
              <a:buChar char="•"/>
              <a:defRPr sz="1113">
                <a:latin typeface="Arial"/>
                <a:cs typeface="Arial"/>
              </a:defRPr>
            </a:lvl1pPr>
          </a:lstStyle>
          <a:p>
            <a:pPr lvl="0"/>
            <a:endParaRPr lang="it-IT"/>
          </a:p>
        </p:txBody>
      </p:sp>
      <p:sp>
        <p:nvSpPr>
          <p:cNvPr id="11" name="Textplatzhalter 10"/>
          <p:cNvSpPr>
            <a:spLocks noGrp="1"/>
          </p:cNvSpPr>
          <p:nvPr>
            <p:ph type="body" sz="quarter" idx="15" hasCustomPrompt="1"/>
          </p:nvPr>
        </p:nvSpPr>
        <p:spPr>
          <a:xfrm>
            <a:off x="885007" y="10928777"/>
            <a:ext cx="4198858" cy="477098"/>
          </a:xfrm>
          <a:prstGeom prst="rect">
            <a:avLst/>
          </a:prstGeom>
        </p:spPr>
        <p:txBody>
          <a:bodyPr vert="horz" lIns="0" tIns="0" rIns="0" bIns="0" anchor="ctr" anchorCtr="0"/>
          <a:lstStyle>
            <a:lvl1pPr marL="0" indent="0">
              <a:buNone/>
              <a:defRPr sz="619" b="1" i="0" baseline="0">
                <a:latin typeface="Arial"/>
              </a:defRPr>
            </a:lvl1pPr>
          </a:lstStyle>
          <a:p>
            <a:pPr lvl="0"/>
            <a:r>
              <a:rPr lang="de-DE"/>
              <a:t>Image/</a:t>
            </a:r>
            <a:r>
              <a:rPr lang="de-DE" err="1"/>
              <a:t>figure</a:t>
            </a:r>
            <a:r>
              <a:rPr lang="de-DE"/>
              <a:t> </a:t>
            </a:r>
            <a:r>
              <a:rPr lang="de-DE" err="1"/>
              <a:t>subtitle</a:t>
            </a:r>
            <a:r>
              <a:rPr lang="de-DE"/>
              <a:t> style</a:t>
            </a:r>
          </a:p>
        </p:txBody>
      </p:sp>
      <p:sp>
        <p:nvSpPr>
          <p:cNvPr id="12"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5"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
        <p:nvSpPr>
          <p:cNvPr id="5" name="Chart Placeholder 4"/>
          <p:cNvSpPr>
            <a:spLocks noGrp="1"/>
          </p:cNvSpPr>
          <p:nvPr>
            <p:ph type="chart" sz="quarter" idx="16"/>
          </p:nvPr>
        </p:nvSpPr>
        <p:spPr>
          <a:xfrm>
            <a:off x="885118" y="4604293"/>
            <a:ext cx="4198858" cy="6205949"/>
          </a:xfrm>
          <a:prstGeom prst="rect">
            <a:avLst/>
          </a:prstGeom>
        </p:spPr>
        <p:txBody>
          <a:bodyPr/>
          <a:lstStyle/>
          <a:p>
            <a:endParaRPr lang="de-DE"/>
          </a:p>
        </p:txBody>
      </p:sp>
    </p:spTree>
    <p:extLst>
      <p:ext uri="{BB962C8B-B14F-4D97-AF65-F5344CB8AC3E}">
        <p14:creationId xmlns:p14="http://schemas.microsoft.com/office/powerpoint/2010/main" val="1276186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Content Layer 1">
    <p:spTree>
      <p:nvGrpSpPr>
        <p:cNvPr id="1" name=""/>
        <p:cNvGrpSpPr/>
        <p:nvPr/>
      </p:nvGrpSpPr>
      <p:grpSpPr>
        <a:xfrm>
          <a:off x="0" y="0"/>
          <a:ext cx="0" cy="0"/>
          <a:chOff x="0" y="0"/>
          <a:chExt cx="0" cy="0"/>
        </a:xfrm>
      </p:grpSpPr>
      <p:pic>
        <p:nvPicPr>
          <p:cNvPr id="3" name="Bild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 y="3"/>
            <a:ext cx="3792474" cy="2093772"/>
          </a:xfrm>
          <a:prstGeom prst="rect">
            <a:avLst/>
          </a:prstGeom>
        </p:spPr>
      </p:pic>
      <p:sp>
        <p:nvSpPr>
          <p:cNvPr id="12" name="Textplatzhalter 5"/>
          <p:cNvSpPr>
            <a:spLocks noGrp="1"/>
          </p:cNvSpPr>
          <p:nvPr>
            <p:ph type="body" sz="quarter" idx="10" hasCustomPrompt="1"/>
          </p:nvPr>
        </p:nvSpPr>
        <p:spPr>
          <a:xfrm>
            <a:off x="885009" y="2856265"/>
            <a:ext cx="8347082" cy="796444"/>
          </a:xfrm>
          <a:prstGeom prst="rect">
            <a:avLst/>
          </a:prstGeom>
        </p:spPr>
        <p:txBody>
          <a:bodyPr vert="horz" lIns="0" tIns="0" rIns="0" bIns="54000"/>
          <a:lstStyle>
            <a:lvl1pPr marL="0" indent="0">
              <a:buNone/>
              <a:defRPr sz="1546" b="1" i="0" baseline="0">
                <a:solidFill>
                  <a:srgbClr val="006796"/>
                </a:solidFill>
                <a:latin typeface="Arial"/>
              </a:defRPr>
            </a:lvl1pPr>
          </a:lstStyle>
          <a:p>
            <a:pPr lvl="0"/>
            <a:r>
              <a:rPr lang="de-DE"/>
              <a:t>CLEVER Cities Headline</a:t>
            </a:r>
          </a:p>
        </p:txBody>
      </p:sp>
      <p:sp>
        <p:nvSpPr>
          <p:cNvPr id="13" name="Textplatzhalter 7"/>
          <p:cNvSpPr>
            <a:spLocks noGrp="1"/>
          </p:cNvSpPr>
          <p:nvPr>
            <p:ph type="body" sz="quarter" idx="11" hasCustomPrompt="1"/>
          </p:nvPr>
        </p:nvSpPr>
        <p:spPr>
          <a:xfrm>
            <a:off x="885003" y="3653793"/>
            <a:ext cx="8347821" cy="717126"/>
          </a:xfrm>
          <a:prstGeom prst="rect">
            <a:avLst/>
          </a:prstGeom>
        </p:spPr>
        <p:txBody>
          <a:bodyPr vert="horz" lIns="0" tIns="0" rIns="0" bIns="54000"/>
          <a:lstStyle>
            <a:lvl1pPr marL="0" indent="0">
              <a:buNone/>
              <a:defRPr sz="1113" b="1" i="0" baseline="0">
                <a:solidFill>
                  <a:srgbClr val="49B170"/>
                </a:solidFill>
                <a:latin typeface="Arial"/>
              </a:defRPr>
            </a:lvl1pPr>
          </a:lstStyle>
          <a:p>
            <a:pPr lvl="0"/>
            <a:r>
              <a:rPr lang="de-DE"/>
              <a:t>CLEVER Cities </a:t>
            </a:r>
            <a:r>
              <a:rPr lang="de-DE" err="1"/>
              <a:t>Subline</a:t>
            </a:r>
            <a:endParaRPr lang="de-DE"/>
          </a:p>
        </p:txBody>
      </p:sp>
      <p:sp>
        <p:nvSpPr>
          <p:cNvPr id="15"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16" name="Textfeld 15"/>
          <p:cNvSpPr txBox="1"/>
          <p:nvPr userDrawn="1"/>
        </p:nvSpPr>
        <p:spPr>
          <a:xfrm>
            <a:off x="6635684" y="856016"/>
            <a:ext cx="2596403" cy="95282"/>
          </a:xfrm>
          <a:prstGeom prst="rect">
            <a:avLst/>
          </a:prstGeom>
          <a:noFill/>
        </p:spPr>
        <p:txBody>
          <a:bodyPr wrap="square" lIns="0" tIns="0" rIns="0" bIns="0" rtlCol="0">
            <a:spAutoFit/>
          </a:bodyPr>
          <a:lstStyle/>
          <a:p>
            <a:pPr algn="r"/>
            <a:r>
              <a:rPr lang="de-DE" sz="619" b="1" i="0" err="1">
                <a:solidFill>
                  <a:srgbClr val="006796"/>
                </a:solidFill>
                <a:latin typeface="Arial"/>
              </a:rPr>
              <a:t>www.clevercities.eu</a:t>
            </a:r>
            <a:endParaRPr lang="de-DE" sz="619" b="1" i="0">
              <a:solidFill>
                <a:srgbClr val="006796"/>
              </a:solidFill>
              <a:latin typeface="Arial"/>
            </a:endParaRPr>
          </a:p>
        </p:txBody>
      </p:sp>
      <p:sp>
        <p:nvSpPr>
          <p:cNvPr id="17" name="Fußzeilenplatzhalter 2"/>
          <p:cNvSpPr>
            <a:spLocks noGrp="1"/>
          </p:cNvSpPr>
          <p:nvPr>
            <p:ph type="ftr" sz="quarter" idx="3"/>
          </p:nvPr>
        </p:nvSpPr>
        <p:spPr>
          <a:xfrm>
            <a:off x="885002" y="11801407"/>
            <a:ext cx="7991670"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
        <p:nvSpPr>
          <p:cNvPr id="4" name="Chart Placeholder 3"/>
          <p:cNvSpPr>
            <a:spLocks noGrp="1"/>
          </p:cNvSpPr>
          <p:nvPr>
            <p:ph type="chart" sz="quarter" idx="12"/>
          </p:nvPr>
        </p:nvSpPr>
        <p:spPr>
          <a:xfrm>
            <a:off x="885114" y="4619845"/>
            <a:ext cx="8347710" cy="6240781"/>
          </a:xfrm>
          <a:prstGeom prst="rect">
            <a:avLst/>
          </a:prstGeom>
        </p:spPr>
        <p:txBody>
          <a:bodyPr/>
          <a:lstStyle/>
          <a:p>
            <a:endParaRPr lang="de-DE"/>
          </a:p>
        </p:txBody>
      </p:sp>
    </p:spTree>
    <p:extLst>
      <p:ext uri="{BB962C8B-B14F-4D97-AF65-F5344CB8AC3E}">
        <p14:creationId xmlns:p14="http://schemas.microsoft.com/office/powerpoint/2010/main" val="1777998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a:xfrm>
            <a:off x="8820109" y="11801407"/>
            <a:ext cx="436975" cy="681567"/>
          </a:xfrm>
          <a:prstGeom prst="rect">
            <a:avLst/>
          </a:prstGeom>
        </p:spPr>
        <p:txBody>
          <a:bodyPr vert="horz" lIns="0" tIns="0" rIns="0" bIns="0" rtlCol="0" anchor="ctr"/>
          <a:lstStyle>
            <a:lvl1pPr algn="r">
              <a:defRPr sz="619" b="1" i="0">
                <a:solidFill>
                  <a:schemeClr val="tx1">
                    <a:tint val="75000"/>
                  </a:schemeClr>
                </a:solidFill>
                <a:latin typeface="Arial"/>
              </a:defRPr>
            </a:lvl1pPr>
          </a:lstStyle>
          <a:p>
            <a:fld id="{027C7792-9788-6343-A1C2-49D0CA9A7C5D}" type="slidenum">
              <a:rPr lang="de-DE" smtClean="0"/>
              <a:pPr/>
              <a:t>‹#›</a:t>
            </a:fld>
            <a:endParaRPr lang="de-DE"/>
          </a:p>
        </p:txBody>
      </p:sp>
      <p:sp>
        <p:nvSpPr>
          <p:cNvPr id="3" name="Fußzeilenplatzhalter 2"/>
          <p:cNvSpPr>
            <a:spLocks noGrp="1"/>
          </p:cNvSpPr>
          <p:nvPr>
            <p:ph type="ftr" sz="quarter" idx="3"/>
          </p:nvPr>
        </p:nvSpPr>
        <p:spPr>
          <a:xfrm>
            <a:off x="339439" y="11801407"/>
            <a:ext cx="8537233" cy="681567"/>
          </a:xfrm>
          <a:prstGeom prst="rect">
            <a:avLst/>
          </a:prstGeom>
        </p:spPr>
        <p:txBody>
          <a:bodyPr vert="horz" lIns="0" tIns="0" rIns="0" bIns="0" rtlCol="0" anchor="ctr" anchorCtr="0"/>
          <a:lstStyle>
            <a:lvl1pPr algn="r">
              <a:defRPr sz="619" b="1" i="0" baseline="0">
                <a:solidFill>
                  <a:schemeClr val="tx1">
                    <a:tint val="75000"/>
                  </a:schemeClr>
                </a:solidFill>
                <a:latin typeface="Arial"/>
              </a:defRPr>
            </a:lvl1pPr>
          </a:lstStyle>
          <a:p>
            <a:r>
              <a:rPr lang="de-DE"/>
              <a:t>Title CLEVER Cities ppt Template</a:t>
            </a:r>
          </a:p>
        </p:txBody>
      </p:sp>
    </p:spTree>
    <p:extLst>
      <p:ext uri="{BB962C8B-B14F-4D97-AF65-F5344CB8AC3E}">
        <p14:creationId xmlns:p14="http://schemas.microsoft.com/office/powerpoint/2010/main" val="84548623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3" r:id="rId3"/>
    <p:sldLayoutId id="2147483651" r:id="rId4"/>
    <p:sldLayoutId id="2147483652" r:id="rId5"/>
    <p:sldLayoutId id="2147483659" r:id="rId6"/>
    <p:sldLayoutId id="2147483656" r:id="rId7"/>
    <p:sldLayoutId id="2147483655" r:id="rId8"/>
    <p:sldLayoutId id="2147483657" r:id="rId9"/>
    <p:sldLayoutId id="2147483658" r:id="rId10"/>
  </p:sldLayoutIdLst>
  <p:hf hdr="0" dt="0"/>
  <p:txStyles>
    <p:titleStyle>
      <a:lvl1pPr algn="ctr" defTabSz="282793" rtl="0" eaLnBrk="1" latinLnBrk="0" hangingPunct="1">
        <a:spcBef>
          <a:spcPct val="0"/>
        </a:spcBef>
        <a:buNone/>
        <a:defRPr sz="2721" kern="1200">
          <a:solidFill>
            <a:schemeClr val="tx1"/>
          </a:solidFill>
          <a:latin typeface="+mj-lt"/>
          <a:ea typeface="+mj-ea"/>
          <a:cs typeface="+mj-cs"/>
        </a:defRPr>
      </a:lvl1pPr>
    </p:titleStyle>
    <p:bodyStyle>
      <a:lvl1pPr marL="212095" indent="-212095" algn="l" defTabSz="282793" rtl="0" eaLnBrk="1" latinLnBrk="0" hangingPunct="1">
        <a:spcBef>
          <a:spcPct val="20000"/>
        </a:spcBef>
        <a:buFont typeface="Arial"/>
        <a:buChar char="•"/>
        <a:defRPr sz="1979" kern="1200">
          <a:solidFill>
            <a:schemeClr val="tx1"/>
          </a:solidFill>
          <a:latin typeface="+mn-lt"/>
          <a:ea typeface="+mn-ea"/>
          <a:cs typeface="+mn-cs"/>
        </a:defRPr>
      </a:lvl1pPr>
      <a:lvl2pPr marL="459539" indent="-176745" algn="l" defTabSz="282793" rtl="0" eaLnBrk="1" latinLnBrk="0" hangingPunct="1">
        <a:spcBef>
          <a:spcPct val="20000"/>
        </a:spcBef>
        <a:buFont typeface="Arial"/>
        <a:buChar char="–"/>
        <a:defRPr sz="1732" kern="1200">
          <a:solidFill>
            <a:schemeClr val="tx1"/>
          </a:solidFill>
          <a:latin typeface="+mn-lt"/>
          <a:ea typeface="+mn-ea"/>
          <a:cs typeface="+mn-cs"/>
        </a:defRPr>
      </a:lvl2pPr>
      <a:lvl3pPr marL="706983" indent="-141397" algn="l" defTabSz="282793" rtl="0" eaLnBrk="1" latinLnBrk="0" hangingPunct="1">
        <a:spcBef>
          <a:spcPct val="20000"/>
        </a:spcBef>
        <a:buFont typeface="Arial"/>
        <a:buChar char="•"/>
        <a:defRPr sz="1484" kern="1200">
          <a:solidFill>
            <a:schemeClr val="tx1"/>
          </a:solidFill>
          <a:latin typeface="+mn-lt"/>
          <a:ea typeface="+mn-ea"/>
          <a:cs typeface="+mn-cs"/>
        </a:defRPr>
      </a:lvl3pPr>
      <a:lvl4pPr marL="989776" indent="-141397" algn="l" defTabSz="282793" rtl="0" eaLnBrk="1" latinLnBrk="0" hangingPunct="1">
        <a:spcBef>
          <a:spcPct val="20000"/>
        </a:spcBef>
        <a:buFont typeface="Arial"/>
        <a:buChar char="–"/>
        <a:defRPr sz="1237" kern="1200">
          <a:solidFill>
            <a:schemeClr val="tx1"/>
          </a:solidFill>
          <a:latin typeface="+mn-lt"/>
          <a:ea typeface="+mn-ea"/>
          <a:cs typeface="+mn-cs"/>
        </a:defRPr>
      </a:lvl4pPr>
      <a:lvl5pPr marL="1272569" indent="-141397" algn="l" defTabSz="282793" rtl="0" eaLnBrk="1" latinLnBrk="0" hangingPunct="1">
        <a:spcBef>
          <a:spcPct val="20000"/>
        </a:spcBef>
        <a:buFont typeface="Arial"/>
        <a:buChar char="»"/>
        <a:defRPr sz="1237" kern="1200">
          <a:solidFill>
            <a:schemeClr val="tx1"/>
          </a:solidFill>
          <a:latin typeface="+mn-lt"/>
          <a:ea typeface="+mn-ea"/>
          <a:cs typeface="+mn-cs"/>
        </a:defRPr>
      </a:lvl5pPr>
      <a:lvl6pPr marL="1555362" indent="-141397" algn="l" defTabSz="282793" rtl="0" eaLnBrk="1" latinLnBrk="0" hangingPunct="1">
        <a:spcBef>
          <a:spcPct val="20000"/>
        </a:spcBef>
        <a:buFont typeface="Arial"/>
        <a:buChar char="•"/>
        <a:defRPr sz="1237" kern="1200">
          <a:solidFill>
            <a:schemeClr val="tx1"/>
          </a:solidFill>
          <a:latin typeface="+mn-lt"/>
          <a:ea typeface="+mn-ea"/>
          <a:cs typeface="+mn-cs"/>
        </a:defRPr>
      </a:lvl6pPr>
      <a:lvl7pPr marL="1838155" indent="-141397" algn="l" defTabSz="282793" rtl="0" eaLnBrk="1" latinLnBrk="0" hangingPunct="1">
        <a:spcBef>
          <a:spcPct val="20000"/>
        </a:spcBef>
        <a:buFont typeface="Arial"/>
        <a:buChar char="•"/>
        <a:defRPr sz="1237" kern="1200">
          <a:solidFill>
            <a:schemeClr val="tx1"/>
          </a:solidFill>
          <a:latin typeface="+mn-lt"/>
          <a:ea typeface="+mn-ea"/>
          <a:cs typeface="+mn-cs"/>
        </a:defRPr>
      </a:lvl7pPr>
      <a:lvl8pPr marL="2120948" indent="-141397" algn="l" defTabSz="282793" rtl="0" eaLnBrk="1" latinLnBrk="0" hangingPunct="1">
        <a:spcBef>
          <a:spcPct val="20000"/>
        </a:spcBef>
        <a:buFont typeface="Arial"/>
        <a:buChar char="•"/>
        <a:defRPr sz="1237" kern="1200">
          <a:solidFill>
            <a:schemeClr val="tx1"/>
          </a:solidFill>
          <a:latin typeface="+mn-lt"/>
          <a:ea typeface="+mn-ea"/>
          <a:cs typeface="+mn-cs"/>
        </a:defRPr>
      </a:lvl8pPr>
      <a:lvl9pPr marL="2403741" indent="-141397" algn="l" defTabSz="282793" rtl="0" eaLnBrk="1" latinLnBrk="0" hangingPunct="1">
        <a:spcBef>
          <a:spcPct val="20000"/>
        </a:spcBef>
        <a:buFont typeface="Arial"/>
        <a:buChar char="•"/>
        <a:defRPr sz="1237" kern="1200">
          <a:solidFill>
            <a:schemeClr val="tx1"/>
          </a:solidFill>
          <a:latin typeface="+mn-lt"/>
          <a:ea typeface="+mn-ea"/>
          <a:cs typeface="+mn-cs"/>
        </a:defRPr>
      </a:lvl9pPr>
    </p:bodyStyle>
    <p:otherStyle>
      <a:defPPr>
        <a:defRPr lang="de-DE"/>
      </a:defPPr>
      <a:lvl1pPr marL="0" algn="l" defTabSz="282793" rtl="0" eaLnBrk="1" latinLnBrk="0" hangingPunct="1">
        <a:defRPr sz="1113" kern="1200">
          <a:solidFill>
            <a:schemeClr val="tx1"/>
          </a:solidFill>
          <a:latin typeface="+mn-lt"/>
          <a:ea typeface="+mn-ea"/>
          <a:cs typeface="+mn-cs"/>
        </a:defRPr>
      </a:lvl1pPr>
      <a:lvl2pPr marL="282793" algn="l" defTabSz="282793" rtl="0" eaLnBrk="1" latinLnBrk="0" hangingPunct="1">
        <a:defRPr sz="1113" kern="1200">
          <a:solidFill>
            <a:schemeClr val="tx1"/>
          </a:solidFill>
          <a:latin typeface="+mn-lt"/>
          <a:ea typeface="+mn-ea"/>
          <a:cs typeface="+mn-cs"/>
        </a:defRPr>
      </a:lvl2pPr>
      <a:lvl3pPr marL="565585" algn="l" defTabSz="282793" rtl="0" eaLnBrk="1" latinLnBrk="0" hangingPunct="1">
        <a:defRPr sz="1113" kern="1200">
          <a:solidFill>
            <a:schemeClr val="tx1"/>
          </a:solidFill>
          <a:latin typeface="+mn-lt"/>
          <a:ea typeface="+mn-ea"/>
          <a:cs typeface="+mn-cs"/>
        </a:defRPr>
      </a:lvl3pPr>
      <a:lvl4pPr marL="848380" algn="l" defTabSz="282793" rtl="0" eaLnBrk="1" latinLnBrk="0" hangingPunct="1">
        <a:defRPr sz="1113" kern="1200">
          <a:solidFill>
            <a:schemeClr val="tx1"/>
          </a:solidFill>
          <a:latin typeface="+mn-lt"/>
          <a:ea typeface="+mn-ea"/>
          <a:cs typeface="+mn-cs"/>
        </a:defRPr>
      </a:lvl4pPr>
      <a:lvl5pPr marL="1131173" algn="l" defTabSz="282793" rtl="0" eaLnBrk="1" latinLnBrk="0" hangingPunct="1">
        <a:defRPr sz="1113" kern="1200">
          <a:solidFill>
            <a:schemeClr val="tx1"/>
          </a:solidFill>
          <a:latin typeface="+mn-lt"/>
          <a:ea typeface="+mn-ea"/>
          <a:cs typeface="+mn-cs"/>
        </a:defRPr>
      </a:lvl5pPr>
      <a:lvl6pPr marL="1413965" algn="l" defTabSz="282793" rtl="0" eaLnBrk="1" latinLnBrk="0" hangingPunct="1">
        <a:defRPr sz="1113" kern="1200">
          <a:solidFill>
            <a:schemeClr val="tx1"/>
          </a:solidFill>
          <a:latin typeface="+mn-lt"/>
          <a:ea typeface="+mn-ea"/>
          <a:cs typeface="+mn-cs"/>
        </a:defRPr>
      </a:lvl6pPr>
      <a:lvl7pPr marL="1696758" algn="l" defTabSz="282793" rtl="0" eaLnBrk="1" latinLnBrk="0" hangingPunct="1">
        <a:defRPr sz="1113" kern="1200">
          <a:solidFill>
            <a:schemeClr val="tx1"/>
          </a:solidFill>
          <a:latin typeface="+mn-lt"/>
          <a:ea typeface="+mn-ea"/>
          <a:cs typeface="+mn-cs"/>
        </a:defRPr>
      </a:lvl7pPr>
      <a:lvl8pPr marL="1979551" algn="l" defTabSz="282793" rtl="0" eaLnBrk="1" latinLnBrk="0" hangingPunct="1">
        <a:defRPr sz="1113" kern="1200">
          <a:solidFill>
            <a:schemeClr val="tx1"/>
          </a:solidFill>
          <a:latin typeface="+mn-lt"/>
          <a:ea typeface="+mn-ea"/>
          <a:cs typeface="+mn-cs"/>
        </a:defRPr>
      </a:lvl8pPr>
      <a:lvl9pPr marL="2262345" algn="l" defTabSz="282793" rtl="0" eaLnBrk="1" latinLnBrk="0" hangingPunct="1">
        <a:defRPr sz="11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93537" y="9105150"/>
            <a:ext cx="760043" cy="593152"/>
            <a:chOff x="4478577" y="1535577"/>
            <a:chExt cx="1228944" cy="959091"/>
          </a:xfrm>
        </p:grpSpPr>
        <p:sp>
          <p:nvSpPr>
            <p:cNvPr id="75" name="Oval 74"/>
            <p:cNvSpPr/>
            <p:nvPr/>
          </p:nvSpPr>
          <p:spPr>
            <a:xfrm>
              <a:off x="5126277" y="153557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76" name="Oval 75"/>
            <p:cNvSpPr/>
            <p:nvPr/>
          </p:nvSpPr>
          <p:spPr>
            <a:xfrm>
              <a:off x="4652567" y="220613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77" name="Oval 76"/>
            <p:cNvSpPr/>
            <p:nvPr/>
          </p:nvSpPr>
          <p:spPr>
            <a:xfrm>
              <a:off x="5431077" y="184037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78" name="Oval 77"/>
            <p:cNvSpPr/>
            <p:nvPr/>
          </p:nvSpPr>
          <p:spPr>
            <a:xfrm>
              <a:off x="5028281" y="1965714"/>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79" name="Oval 78"/>
            <p:cNvSpPr/>
            <p:nvPr/>
          </p:nvSpPr>
          <p:spPr>
            <a:xfrm>
              <a:off x="5535217" y="226709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80" name="Oval 79"/>
            <p:cNvSpPr/>
            <p:nvPr/>
          </p:nvSpPr>
          <p:spPr>
            <a:xfrm>
              <a:off x="4478577" y="184037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81" name="Oval 80"/>
            <p:cNvSpPr/>
            <p:nvPr/>
          </p:nvSpPr>
          <p:spPr>
            <a:xfrm>
              <a:off x="5518472" y="2243654"/>
              <a:ext cx="189049" cy="17517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82" name="Oval 81"/>
            <p:cNvSpPr/>
            <p:nvPr/>
          </p:nvSpPr>
          <p:spPr>
            <a:xfrm>
              <a:off x="5010710" y="1939844"/>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83" name="Straight Connector 82"/>
            <p:cNvCxnSpPr>
              <a:stCxn id="82" idx="3"/>
              <a:endCxn id="76" idx="7"/>
            </p:cNvCxnSpPr>
            <p:nvPr/>
          </p:nvCxnSpPr>
          <p:spPr>
            <a:xfrm flipH="1">
              <a:off x="4782649" y="2089366"/>
              <a:ext cx="255747" cy="13462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a:stCxn id="82" idx="6"/>
              <a:endCxn id="77" idx="3"/>
            </p:cNvCxnSpPr>
            <p:nvPr/>
          </p:nvCxnSpPr>
          <p:spPr>
            <a:xfrm flipV="1">
              <a:off x="5199759" y="1944442"/>
              <a:ext cx="253636" cy="8299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a:stCxn id="77" idx="4"/>
              <a:endCxn id="81" idx="0"/>
            </p:cNvCxnSpPr>
            <p:nvPr/>
          </p:nvCxnSpPr>
          <p:spPr>
            <a:xfrm>
              <a:off x="5507277" y="1962297"/>
              <a:ext cx="105720" cy="281357"/>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80" idx="6"/>
              <a:endCxn id="77" idx="2"/>
            </p:cNvCxnSpPr>
            <p:nvPr/>
          </p:nvCxnSpPr>
          <p:spPr>
            <a:xfrm>
              <a:off x="4630977" y="1901337"/>
              <a:ext cx="800100"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a:stCxn id="80" idx="5"/>
              <a:endCxn id="76" idx="0"/>
            </p:cNvCxnSpPr>
            <p:nvPr/>
          </p:nvCxnSpPr>
          <p:spPr>
            <a:xfrm>
              <a:off x="4608659" y="1944442"/>
              <a:ext cx="120108" cy="2616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a:stCxn id="80" idx="5"/>
              <a:endCxn id="82" idx="2"/>
            </p:cNvCxnSpPr>
            <p:nvPr/>
          </p:nvCxnSpPr>
          <p:spPr>
            <a:xfrm>
              <a:off x="4608659" y="1944442"/>
              <a:ext cx="402051" cy="82990"/>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a:stCxn id="82" idx="5"/>
              <a:endCxn id="81" idx="2"/>
            </p:cNvCxnSpPr>
            <p:nvPr/>
          </p:nvCxnSpPr>
          <p:spPr>
            <a:xfrm>
              <a:off x="5172073" y="2089366"/>
              <a:ext cx="346399" cy="24187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a:stCxn id="76" idx="6"/>
              <a:endCxn id="81" idx="2"/>
            </p:cNvCxnSpPr>
            <p:nvPr/>
          </p:nvCxnSpPr>
          <p:spPr>
            <a:xfrm>
              <a:off x="4804967" y="2267097"/>
              <a:ext cx="713505" cy="6414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1" name="Straight Connector 90"/>
            <p:cNvCxnSpPr>
              <a:stCxn id="75" idx="4"/>
              <a:endCxn id="76" idx="7"/>
            </p:cNvCxnSpPr>
            <p:nvPr/>
          </p:nvCxnSpPr>
          <p:spPr>
            <a:xfrm flipH="1">
              <a:off x="4782649" y="1657497"/>
              <a:ext cx="419828" cy="5664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a:stCxn id="75" idx="4"/>
              <a:endCxn id="80" idx="7"/>
            </p:cNvCxnSpPr>
            <p:nvPr/>
          </p:nvCxnSpPr>
          <p:spPr>
            <a:xfrm flipH="1">
              <a:off x="4608659" y="1657497"/>
              <a:ext cx="593818" cy="200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a:stCxn id="77" idx="1"/>
              <a:endCxn id="75" idx="4"/>
            </p:cNvCxnSpPr>
            <p:nvPr/>
          </p:nvCxnSpPr>
          <p:spPr>
            <a:xfrm flipH="1" flipV="1">
              <a:off x="5202477" y="1657497"/>
              <a:ext cx="250918" cy="200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a:stCxn id="75" idx="4"/>
              <a:endCxn id="82" idx="0"/>
            </p:cNvCxnSpPr>
            <p:nvPr/>
          </p:nvCxnSpPr>
          <p:spPr>
            <a:xfrm flipH="1">
              <a:off x="5105235" y="1657497"/>
              <a:ext cx="97242" cy="28234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95" name="Oval 94"/>
            <p:cNvSpPr/>
            <p:nvPr/>
          </p:nvSpPr>
          <p:spPr>
            <a:xfrm>
              <a:off x="5042087" y="2372748"/>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96" name="Straight Connector 95"/>
            <p:cNvCxnSpPr>
              <a:stCxn id="82" idx="4"/>
              <a:endCxn id="95" idx="0"/>
            </p:cNvCxnSpPr>
            <p:nvPr/>
          </p:nvCxnSpPr>
          <p:spPr>
            <a:xfrm>
              <a:off x="5105235" y="2115020"/>
              <a:ext cx="13052" cy="25772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a:stCxn id="77" idx="3"/>
              <a:endCxn id="95" idx="0"/>
            </p:cNvCxnSpPr>
            <p:nvPr/>
          </p:nvCxnSpPr>
          <p:spPr>
            <a:xfrm flipH="1">
              <a:off x="5118287" y="1944442"/>
              <a:ext cx="335108" cy="42830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687948" y="4989279"/>
            <a:ext cx="748223" cy="654512"/>
            <a:chOff x="4382914" y="3987900"/>
            <a:chExt cx="1467207" cy="1273701"/>
          </a:xfrm>
        </p:grpSpPr>
        <p:sp>
          <p:nvSpPr>
            <p:cNvPr id="13" name="Oval 12"/>
            <p:cNvSpPr/>
            <p:nvPr/>
          </p:nvSpPr>
          <p:spPr>
            <a:xfrm>
              <a:off x="4836070" y="4275037"/>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4" name="Oval 13"/>
            <p:cNvSpPr/>
            <p:nvPr/>
          </p:nvSpPr>
          <p:spPr>
            <a:xfrm>
              <a:off x="4556904" y="497307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5" name="Oval 14"/>
            <p:cNvSpPr/>
            <p:nvPr/>
          </p:nvSpPr>
          <p:spPr>
            <a:xfrm>
              <a:off x="5697721" y="4504643"/>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6" name="Oval 15"/>
            <p:cNvSpPr/>
            <p:nvPr/>
          </p:nvSpPr>
          <p:spPr>
            <a:xfrm>
              <a:off x="4935364" y="4732647"/>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7" name="Oval 16"/>
            <p:cNvSpPr/>
            <p:nvPr/>
          </p:nvSpPr>
          <p:spPr>
            <a:xfrm>
              <a:off x="5631780" y="5015359"/>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8" name="Oval 17"/>
            <p:cNvSpPr/>
            <p:nvPr/>
          </p:nvSpPr>
          <p:spPr>
            <a:xfrm>
              <a:off x="4382914" y="460731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19" name="Oval 18"/>
            <p:cNvSpPr/>
            <p:nvPr/>
          </p:nvSpPr>
          <p:spPr>
            <a:xfrm>
              <a:off x="4915047" y="4706777"/>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20" name="Straight Connector 19"/>
            <p:cNvCxnSpPr>
              <a:stCxn id="19" idx="3"/>
              <a:endCxn id="14" idx="7"/>
            </p:cNvCxnSpPr>
            <p:nvPr/>
          </p:nvCxnSpPr>
          <p:spPr>
            <a:xfrm flipH="1">
              <a:off x="4686986" y="4856299"/>
              <a:ext cx="255747" cy="13462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9" idx="7"/>
              <a:endCxn id="40" idx="3"/>
            </p:cNvCxnSpPr>
            <p:nvPr/>
          </p:nvCxnSpPr>
          <p:spPr>
            <a:xfrm flipV="1">
              <a:off x="5076410" y="4642119"/>
              <a:ext cx="130013" cy="9031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5" idx="3"/>
              <a:endCxn id="19" idx="6"/>
            </p:cNvCxnSpPr>
            <p:nvPr/>
          </p:nvCxnSpPr>
          <p:spPr>
            <a:xfrm flipH="1">
              <a:off x="5104096" y="4608708"/>
              <a:ext cx="615943" cy="18565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40" idx="6"/>
              <a:endCxn id="15" idx="2"/>
            </p:cNvCxnSpPr>
            <p:nvPr/>
          </p:nvCxnSpPr>
          <p:spPr>
            <a:xfrm flipV="1">
              <a:off x="5367786" y="4565603"/>
              <a:ext cx="329935" cy="1458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36" idx="2"/>
              <a:endCxn id="14" idx="6"/>
            </p:cNvCxnSpPr>
            <p:nvPr/>
          </p:nvCxnSpPr>
          <p:spPr>
            <a:xfrm flipH="1">
              <a:off x="4709304" y="4946765"/>
              <a:ext cx="358143" cy="872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18" idx="5"/>
              <a:endCxn id="19" idx="2"/>
            </p:cNvCxnSpPr>
            <p:nvPr/>
          </p:nvCxnSpPr>
          <p:spPr>
            <a:xfrm>
              <a:off x="4512996" y="4711375"/>
              <a:ext cx="402051" cy="8299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36" idx="5"/>
              <a:endCxn id="17" idx="1"/>
            </p:cNvCxnSpPr>
            <p:nvPr/>
          </p:nvCxnSpPr>
          <p:spPr>
            <a:xfrm>
              <a:off x="5228810" y="5008699"/>
              <a:ext cx="425288" cy="245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38" idx="5"/>
              <a:endCxn id="17" idx="1"/>
            </p:cNvCxnSpPr>
            <p:nvPr/>
          </p:nvCxnSpPr>
          <p:spPr>
            <a:xfrm>
              <a:off x="5473742" y="4866850"/>
              <a:ext cx="180356" cy="1663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13" idx="4"/>
              <a:endCxn id="14" idx="7"/>
            </p:cNvCxnSpPr>
            <p:nvPr/>
          </p:nvCxnSpPr>
          <p:spPr>
            <a:xfrm flipH="1">
              <a:off x="4686986" y="4396957"/>
              <a:ext cx="225284" cy="59396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13" idx="4"/>
              <a:endCxn id="18" idx="7"/>
            </p:cNvCxnSpPr>
            <p:nvPr/>
          </p:nvCxnSpPr>
          <p:spPr>
            <a:xfrm flipH="1">
              <a:off x="4512996" y="4396957"/>
              <a:ext cx="399274" cy="22820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40" idx="1"/>
              <a:endCxn id="13" idx="4"/>
            </p:cNvCxnSpPr>
            <p:nvPr/>
          </p:nvCxnSpPr>
          <p:spPr>
            <a:xfrm flipH="1" flipV="1">
              <a:off x="4912270" y="4396957"/>
              <a:ext cx="294153" cy="12129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13" idx="4"/>
              <a:endCxn id="19" idx="0"/>
            </p:cNvCxnSpPr>
            <p:nvPr/>
          </p:nvCxnSpPr>
          <p:spPr>
            <a:xfrm>
              <a:off x="4912270" y="4396957"/>
              <a:ext cx="97302" cy="30982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4946424" y="5139681"/>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33" name="Straight Connector 32"/>
            <p:cNvCxnSpPr>
              <a:stCxn id="19" idx="4"/>
              <a:endCxn id="32" idx="0"/>
            </p:cNvCxnSpPr>
            <p:nvPr/>
          </p:nvCxnSpPr>
          <p:spPr>
            <a:xfrm>
              <a:off x="5009572" y="4881953"/>
              <a:ext cx="13052" cy="25772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a:stCxn id="15" idx="3"/>
              <a:endCxn id="38" idx="7"/>
            </p:cNvCxnSpPr>
            <p:nvPr/>
          </p:nvCxnSpPr>
          <p:spPr>
            <a:xfrm flipH="1">
              <a:off x="5473742" y="4608708"/>
              <a:ext cx="246297" cy="13427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35" name="Oval 34"/>
            <p:cNvSpPr/>
            <p:nvPr/>
          </p:nvSpPr>
          <p:spPr>
            <a:xfrm>
              <a:off x="5087764" y="4885047"/>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6" name="Oval 35"/>
            <p:cNvSpPr/>
            <p:nvPr/>
          </p:nvSpPr>
          <p:spPr>
            <a:xfrm>
              <a:off x="5067447" y="4859177"/>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 name="Oval 36"/>
            <p:cNvSpPr/>
            <p:nvPr/>
          </p:nvSpPr>
          <p:spPr>
            <a:xfrm>
              <a:off x="5332696" y="4743198"/>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8" name="Oval 37"/>
            <p:cNvSpPr/>
            <p:nvPr/>
          </p:nvSpPr>
          <p:spPr>
            <a:xfrm>
              <a:off x="5312379" y="4717328"/>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9" name="Oval 38"/>
            <p:cNvSpPr/>
            <p:nvPr/>
          </p:nvSpPr>
          <p:spPr>
            <a:xfrm>
              <a:off x="5199054" y="4518467"/>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0" name="Oval 39"/>
            <p:cNvSpPr/>
            <p:nvPr/>
          </p:nvSpPr>
          <p:spPr>
            <a:xfrm>
              <a:off x="5178737" y="4492597"/>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1" name="Oval 40"/>
            <p:cNvSpPr/>
            <p:nvPr/>
          </p:nvSpPr>
          <p:spPr>
            <a:xfrm>
              <a:off x="5429400" y="4261273"/>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2" name="Straight Connector 41"/>
            <p:cNvCxnSpPr>
              <a:stCxn id="40" idx="7"/>
              <a:endCxn id="41" idx="3"/>
            </p:cNvCxnSpPr>
            <p:nvPr/>
          </p:nvCxnSpPr>
          <p:spPr>
            <a:xfrm flipV="1">
              <a:off x="5340100" y="4365338"/>
              <a:ext cx="111618" cy="15291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36" idx="7"/>
              <a:endCxn id="40" idx="4"/>
            </p:cNvCxnSpPr>
            <p:nvPr/>
          </p:nvCxnSpPr>
          <p:spPr>
            <a:xfrm flipV="1">
              <a:off x="5228810" y="4667773"/>
              <a:ext cx="44452" cy="217058"/>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40" idx="5"/>
              <a:endCxn id="38" idx="0"/>
            </p:cNvCxnSpPr>
            <p:nvPr/>
          </p:nvCxnSpPr>
          <p:spPr>
            <a:xfrm>
              <a:off x="5340100" y="4642119"/>
              <a:ext cx="66804" cy="7520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19" idx="5"/>
              <a:endCxn id="36" idx="1"/>
            </p:cNvCxnSpPr>
            <p:nvPr/>
          </p:nvCxnSpPr>
          <p:spPr>
            <a:xfrm>
              <a:off x="5076410" y="4856299"/>
              <a:ext cx="18723" cy="2853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36" idx="7"/>
              <a:endCxn id="38" idx="2"/>
            </p:cNvCxnSpPr>
            <p:nvPr/>
          </p:nvCxnSpPr>
          <p:spPr>
            <a:xfrm flipV="1">
              <a:off x="5228810" y="4804916"/>
              <a:ext cx="83569" cy="7991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a:stCxn id="19" idx="6"/>
              <a:endCxn id="38" idx="2"/>
            </p:cNvCxnSpPr>
            <p:nvPr/>
          </p:nvCxnSpPr>
          <p:spPr>
            <a:xfrm>
              <a:off x="5104096" y="4794365"/>
              <a:ext cx="208283" cy="1055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41" idx="5"/>
              <a:endCxn id="15" idx="1"/>
            </p:cNvCxnSpPr>
            <p:nvPr/>
          </p:nvCxnSpPr>
          <p:spPr>
            <a:xfrm>
              <a:off x="5559482" y="4365338"/>
              <a:ext cx="160557" cy="1571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a:stCxn id="17" idx="2"/>
              <a:endCxn id="32" idx="6"/>
            </p:cNvCxnSpPr>
            <p:nvPr/>
          </p:nvCxnSpPr>
          <p:spPr>
            <a:xfrm flipH="1">
              <a:off x="5098824" y="5076319"/>
              <a:ext cx="532956" cy="12432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5151151" y="3987900"/>
              <a:ext cx="199906" cy="161327"/>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51" name="Straight Connector 50"/>
            <p:cNvCxnSpPr>
              <a:endCxn id="50" idx="2"/>
            </p:cNvCxnSpPr>
            <p:nvPr/>
          </p:nvCxnSpPr>
          <p:spPr>
            <a:xfrm flipH="1" flipV="1">
              <a:off x="5251104" y="4149227"/>
              <a:ext cx="3400" cy="34156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19" idx="0"/>
            </p:cNvCxnSpPr>
            <p:nvPr/>
          </p:nvCxnSpPr>
          <p:spPr>
            <a:xfrm flipV="1">
              <a:off x="5009572" y="4149227"/>
              <a:ext cx="241532" cy="5575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1" name="TextBox 222"/>
          <p:cNvSpPr txBox="1"/>
          <p:nvPr/>
        </p:nvSpPr>
        <p:spPr>
          <a:xfrm>
            <a:off x="1741367" y="1687858"/>
            <a:ext cx="2749142" cy="777521"/>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42" dirty="0"/>
              <a:t>Top down</a:t>
            </a:r>
          </a:p>
          <a:p>
            <a:r>
              <a:rPr lang="en-GB" sz="742" b="1" dirty="0"/>
              <a:t>Lead + limiting node + appointed nodes + network </a:t>
            </a:r>
          </a:p>
          <a:p>
            <a:r>
              <a:rPr lang="en-GB" sz="742" dirty="0"/>
              <a:t>Hierarchical</a:t>
            </a:r>
          </a:p>
          <a:p>
            <a:r>
              <a:rPr lang="en-GB" sz="742" dirty="0"/>
              <a:t>Command and control appointed management</a:t>
            </a:r>
          </a:p>
          <a:p>
            <a:r>
              <a:rPr lang="en-GB" sz="742" dirty="0"/>
              <a:t>Decisions pass through limiting nodes</a:t>
            </a:r>
          </a:p>
          <a:p>
            <a:r>
              <a:rPr lang="en-GB" sz="742" dirty="0"/>
              <a:t>Information is controlled, weighted &amp; filtered.</a:t>
            </a:r>
          </a:p>
        </p:txBody>
      </p:sp>
      <p:sp>
        <p:nvSpPr>
          <p:cNvPr id="120" name="TextBox 119"/>
          <p:cNvSpPr txBox="1"/>
          <p:nvPr/>
        </p:nvSpPr>
        <p:spPr>
          <a:xfrm>
            <a:off x="1738787" y="4951461"/>
            <a:ext cx="2503532" cy="777521"/>
          </a:xfrm>
          <a:prstGeom prst="rect">
            <a:avLst/>
          </a:prstGeom>
          <a:noFill/>
        </p:spPr>
        <p:txBody>
          <a:bodyPr wrap="square" rtlCol="0">
            <a:spAutoFit/>
          </a:bodyPr>
          <a:lstStyle/>
          <a:p>
            <a:r>
              <a:rPr lang="en-US" sz="742" dirty="0"/>
              <a:t>Top down + structured horizontal</a:t>
            </a:r>
            <a:endParaRPr lang="en-GB" sz="742" dirty="0"/>
          </a:p>
          <a:p>
            <a:r>
              <a:rPr lang="en-GB" sz="742" b="1" dirty="0"/>
              <a:t>Lead + appointed partnership + network</a:t>
            </a:r>
          </a:p>
          <a:p>
            <a:r>
              <a:rPr lang="en-GB" sz="742" dirty="0"/>
              <a:t>Hierarchical + structured horizontal (partnership)</a:t>
            </a:r>
          </a:p>
          <a:p>
            <a:r>
              <a:rPr lang="en-GB" sz="742" dirty="0"/>
              <a:t>Appointed network management</a:t>
            </a:r>
          </a:p>
          <a:p>
            <a:r>
              <a:rPr lang="en-GB" sz="742" dirty="0"/>
              <a:t>Decisions confirmed by lead</a:t>
            </a:r>
          </a:p>
          <a:p>
            <a:r>
              <a:rPr lang="en-GB" sz="742" dirty="0"/>
              <a:t>Information is shared, weighted, indicated &amp; approved</a:t>
            </a:r>
          </a:p>
        </p:txBody>
      </p:sp>
      <p:sp>
        <p:nvSpPr>
          <p:cNvPr id="121" name="TextBox 120"/>
          <p:cNvSpPr txBox="1"/>
          <p:nvPr/>
        </p:nvSpPr>
        <p:spPr>
          <a:xfrm>
            <a:off x="1739568" y="11499900"/>
            <a:ext cx="2145419" cy="777521"/>
          </a:xfrm>
          <a:prstGeom prst="rect">
            <a:avLst/>
          </a:prstGeom>
          <a:noFill/>
        </p:spPr>
        <p:txBody>
          <a:bodyPr wrap="square" rtlCol="0">
            <a:spAutoFit/>
          </a:bodyPr>
          <a:lstStyle/>
          <a:p>
            <a:r>
              <a:rPr lang="en-GB" sz="742" dirty="0"/>
              <a:t>Bottom up</a:t>
            </a:r>
          </a:p>
          <a:p>
            <a:r>
              <a:rPr lang="en-GB" sz="742" b="1" dirty="0"/>
              <a:t>Network</a:t>
            </a:r>
          </a:p>
          <a:p>
            <a:r>
              <a:rPr lang="en-GB" sz="742" dirty="0"/>
              <a:t>Self generated horizontal + emergent leads</a:t>
            </a:r>
          </a:p>
          <a:p>
            <a:r>
              <a:rPr lang="en-GB" sz="742" dirty="0"/>
              <a:t>Distributed network management </a:t>
            </a:r>
          </a:p>
          <a:p>
            <a:r>
              <a:rPr lang="en-GB" sz="742" dirty="0"/>
              <a:t>Decisions taken and validated by network</a:t>
            </a:r>
          </a:p>
          <a:p>
            <a:r>
              <a:rPr lang="en-GB" sz="742" dirty="0"/>
              <a:t>Information is shared and weighted collectively </a:t>
            </a:r>
            <a:endParaRPr lang="en-GB" sz="967" dirty="0"/>
          </a:p>
        </p:txBody>
      </p:sp>
      <p:grpSp>
        <p:nvGrpSpPr>
          <p:cNvPr id="122" name="Group 121"/>
          <p:cNvGrpSpPr/>
          <p:nvPr/>
        </p:nvGrpSpPr>
        <p:grpSpPr>
          <a:xfrm>
            <a:off x="726072" y="11571283"/>
            <a:ext cx="760043" cy="634288"/>
            <a:chOff x="1018540" y="1920240"/>
            <a:chExt cx="1228944" cy="1025606"/>
          </a:xfrm>
        </p:grpSpPr>
        <p:sp>
          <p:nvSpPr>
            <p:cNvPr id="123" name="Oval 122"/>
            <p:cNvSpPr/>
            <p:nvPr/>
          </p:nvSpPr>
          <p:spPr>
            <a:xfrm>
              <a:off x="1666240" y="192024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4" name="Oval 123"/>
            <p:cNvSpPr/>
            <p:nvPr/>
          </p:nvSpPr>
          <p:spPr>
            <a:xfrm>
              <a:off x="1192530" y="259080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5" name="Oval 124"/>
            <p:cNvSpPr/>
            <p:nvPr/>
          </p:nvSpPr>
          <p:spPr>
            <a:xfrm>
              <a:off x="1971040" y="222504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6" name="Oval 125"/>
            <p:cNvSpPr/>
            <p:nvPr/>
          </p:nvSpPr>
          <p:spPr>
            <a:xfrm>
              <a:off x="1541780" y="279654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7" name="Oval 126"/>
            <p:cNvSpPr/>
            <p:nvPr/>
          </p:nvSpPr>
          <p:spPr>
            <a:xfrm>
              <a:off x="2075180" y="265176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8" name="Oval 127"/>
            <p:cNvSpPr/>
            <p:nvPr/>
          </p:nvSpPr>
          <p:spPr>
            <a:xfrm>
              <a:off x="1018540" y="222504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29" name="Oval 128"/>
            <p:cNvSpPr/>
            <p:nvPr/>
          </p:nvSpPr>
          <p:spPr>
            <a:xfrm>
              <a:off x="2058435" y="2628317"/>
              <a:ext cx="189049" cy="17517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30" name="Oval 129"/>
            <p:cNvSpPr/>
            <p:nvPr/>
          </p:nvSpPr>
          <p:spPr>
            <a:xfrm>
              <a:off x="1524209" y="2770670"/>
              <a:ext cx="189049" cy="17517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131" name="Straight Connector 130"/>
            <p:cNvCxnSpPr>
              <a:endCxn id="130" idx="7"/>
            </p:cNvCxnSpPr>
            <p:nvPr/>
          </p:nvCxnSpPr>
          <p:spPr>
            <a:xfrm flipH="1">
              <a:off x="1685572" y="2345615"/>
              <a:ext cx="318356" cy="4507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p:cNvCxnSpPr>
              <a:stCxn id="128" idx="5"/>
              <a:endCxn id="129" idx="1"/>
            </p:cNvCxnSpPr>
            <p:nvPr/>
          </p:nvCxnSpPr>
          <p:spPr>
            <a:xfrm>
              <a:off x="1148622" y="2329105"/>
              <a:ext cx="937499" cy="32486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V="1">
              <a:off x="1316262" y="2329105"/>
              <a:ext cx="670746" cy="27955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p:cNvCxnSpPr>
              <a:stCxn id="125" idx="4"/>
              <a:endCxn id="129" idx="0"/>
            </p:cNvCxnSpPr>
            <p:nvPr/>
          </p:nvCxnSpPr>
          <p:spPr>
            <a:xfrm>
              <a:off x="2047240" y="2346960"/>
              <a:ext cx="105720" cy="28135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p:cNvCxnSpPr>
              <a:stCxn id="128" idx="6"/>
              <a:endCxn id="125" idx="2"/>
            </p:cNvCxnSpPr>
            <p:nvPr/>
          </p:nvCxnSpPr>
          <p:spPr>
            <a:xfrm>
              <a:off x="1170940" y="2286000"/>
              <a:ext cx="800100"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p:cNvCxnSpPr>
              <a:stCxn id="128" idx="5"/>
              <a:endCxn id="124" idx="0"/>
            </p:cNvCxnSpPr>
            <p:nvPr/>
          </p:nvCxnSpPr>
          <p:spPr>
            <a:xfrm>
              <a:off x="1148622" y="2329105"/>
              <a:ext cx="120108" cy="2616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7" name="Straight Connector 136"/>
            <p:cNvCxnSpPr>
              <a:stCxn id="128" idx="5"/>
              <a:endCxn id="130" idx="0"/>
            </p:cNvCxnSpPr>
            <p:nvPr/>
          </p:nvCxnSpPr>
          <p:spPr>
            <a:xfrm>
              <a:off x="1148622" y="2329105"/>
              <a:ext cx="470112" cy="441565"/>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8" name="Straight Connector 137"/>
            <p:cNvCxnSpPr>
              <a:stCxn id="130" idx="7"/>
              <a:endCxn id="129" idx="2"/>
            </p:cNvCxnSpPr>
            <p:nvPr/>
          </p:nvCxnSpPr>
          <p:spPr>
            <a:xfrm flipV="1">
              <a:off x="1685572" y="2715905"/>
              <a:ext cx="372863" cy="8041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a:stCxn id="124" idx="6"/>
              <a:endCxn id="130" idx="1"/>
            </p:cNvCxnSpPr>
            <p:nvPr/>
          </p:nvCxnSpPr>
          <p:spPr>
            <a:xfrm>
              <a:off x="1344930" y="2651760"/>
              <a:ext cx="206965" cy="1445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a:stCxn id="124" idx="7"/>
              <a:endCxn id="129" idx="1"/>
            </p:cNvCxnSpPr>
            <p:nvPr/>
          </p:nvCxnSpPr>
          <p:spPr>
            <a:xfrm>
              <a:off x="1322612" y="2608655"/>
              <a:ext cx="763509" cy="4531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1" name="Straight Connector 140"/>
            <p:cNvCxnSpPr>
              <a:stCxn id="123" idx="4"/>
              <a:endCxn id="124" idx="7"/>
            </p:cNvCxnSpPr>
            <p:nvPr/>
          </p:nvCxnSpPr>
          <p:spPr>
            <a:xfrm flipH="1">
              <a:off x="1322612" y="2042160"/>
              <a:ext cx="419828" cy="56649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123" idx="4"/>
              <a:endCxn id="128" idx="7"/>
            </p:cNvCxnSpPr>
            <p:nvPr/>
          </p:nvCxnSpPr>
          <p:spPr>
            <a:xfrm flipH="1">
              <a:off x="1148622" y="2042160"/>
              <a:ext cx="593818" cy="200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a:stCxn id="125" idx="1"/>
              <a:endCxn id="123" idx="4"/>
            </p:cNvCxnSpPr>
            <p:nvPr/>
          </p:nvCxnSpPr>
          <p:spPr>
            <a:xfrm flipH="1" flipV="1">
              <a:off x="1742440" y="2042160"/>
              <a:ext cx="250918" cy="200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44" name="TextBox 143"/>
          <p:cNvSpPr txBox="1"/>
          <p:nvPr/>
        </p:nvSpPr>
        <p:spPr>
          <a:xfrm>
            <a:off x="1741822" y="10682317"/>
            <a:ext cx="2508996" cy="777521"/>
          </a:xfrm>
          <a:prstGeom prst="rect">
            <a:avLst/>
          </a:prstGeom>
          <a:noFill/>
        </p:spPr>
        <p:txBody>
          <a:bodyPr wrap="square" rtlCol="0">
            <a:spAutoFit/>
          </a:bodyPr>
          <a:lstStyle/>
          <a:p>
            <a:r>
              <a:rPr lang="en-GB" sz="742" dirty="0"/>
              <a:t>Bottom up + delegated horizontal</a:t>
            </a:r>
          </a:p>
          <a:p>
            <a:r>
              <a:rPr lang="en-GB" sz="742" b="1" dirty="0"/>
              <a:t>Network + emergent or delegated core</a:t>
            </a:r>
          </a:p>
          <a:p>
            <a:r>
              <a:rPr lang="en-GB" sz="742" dirty="0"/>
              <a:t>Self generated + delegated horizontal</a:t>
            </a:r>
          </a:p>
          <a:p>
            <a:r>
              <a:rPr lang="en-GB" sz="742" dirty="0"/>
              <a:t>Distributed + delegated network management </a:t>
            </a:r>
          </a:p>
          <a:p>
            <a:r>
              <a:rPr lang="en-GB" sz="742" dirty="0"/>
              <a:t>Decisions shared, weighted &amp; validated </a:t>
            </a:r>
          </a:p>
          <a:p>
            <a:r>
              <a:rPr lang="en-GB" sz="742" dirty="0"/>
              <a:t>Information is shared and weighted collectively </a:t>
            </a:r>
          </a:p>
        </p:txBody>
      </p:sp>
      <p:grpSp>
        <p:nvGrpSpPr>
          <p:cNvPr id="145" name="Group 144"/>
          <p:cNvGrpSpPr/>
          <p:nvPr/>
        </p:nvGrpSpPr>
        <p:grpSpPr>
          <a:xfrm>
            <a:off x="678733" y="10720450"/>
            <a:ext cx="826059" cy="620217"/>
            <a:chOff x="6663798" y="1505424"/>
            <a:chExt cx="1467207" cy="1063056"/>
          </a:xfrm>
        </p:grpSpPr>
        <p:sp>
          <p:nvSpPr>
            <p:cNvPr id="146" name="Oval 145"/>
            <p:cNvSpPr/>
            <p:nvPr/>
          </p:nvSpPr>
          <p:spPr>
            <a:xfrm>
              <a:off x="7311498" y="1505424"/>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47" name="Oval 146"/>
            <p:cNvSpPr/>
            <p:nvPr/>
          </p:nvSpPr>
          <p:spPr>
            <a:xfrm>
              <a:off x="6837788" y="2279949"/>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48" name="Oval 147"/>
            <p:cNvSpPr/>
            <p:nvPr/>
          </p:nvSpPr>
          <p:spPr>
            <a:xfrm>
              <a:off x="7978605" y="1811522"/>
              <a:ext cx="152400" cy="121920"/>
            </a:xfrm>
            <a:prstGeom prst="ellipse">
              <a:avLst/>
            </a:prstGeom>
            <a:gradFill>
              <a:gsLst>
                <a:gs pos="0">
                  <a:srgbClr val="3F80CD"/>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49" name="Oval 148"/>
            <p:cNvSpPr/>
            <p:nvPr/>
          </p:nvSpPr>
          <p:spPr>
            <a:xfrm>
              <a:off x="7216248" y="2039526"/>
              <a:ext cx="152400" cy="121920"/>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50" name="Oval 149"/>
            <p:cNvSpPr/>
            <p:nvPr/>
          </p:nvSpPr>
          <p:spPr>
            <a:xfrm>
              <a:off x="7877896" y="244656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51" name="Oval 150"/>
            <p:cNvSpPr/>
            <p:nvPr/>
          </p:nvSpPr>
          <p:spPr>
            <a:xfrm>
              <a:off x="6663798" y="1914189"/>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52" name="Oval 151"/>
            <p:cNvSpPr/>
            <p:nvPr/>
          </p:nvSpPr>
          <p:spPr>
            <a:xfrm>
              <a:off x="7195931" y="2013656"/>
              <a:ext cx="189049" cy="17517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153" name="Straight Connector 152"/>
            <p:cNvCxnSpPr>
              <a:stCxn id="152" idx="3"/>
              <a:endCxn id="147" idx="7"/>
            </p:cNvCxnSpPr>
            <p:nvPr/>
          </p:nvCxnSpPr>
          <p:spPr>
            <a:xfrm flipH="1">
              <a:off x="6967870" y="2163178"/>
              <a:ext cx="255747" cy="13462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p:cNvCxnSpPr>
              <a:stCxn id="152" idx="7"/>
              <a:endCxn id="173" idx="3"/>
            </p:cNvCxnSpPr>
            <p:nvPr/>
          </p:nvCxnSpPr>
          <p:spPr>
            <a:xfrm flipV="1">
              <a:off x="7357294" y="1948998"/>
              <a:ext cx="130013" cy="9031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5" name="Straight Connector 154"/>
            <p:cNvCxnSpPr>
              <a:stCxn id="148" idx="3"/>
              <a:endCxn id="152" idx="6"/>
            </p:cNvCxnSpPr>
            <p:nvPr/>
          </p:nvCxnSpPr>
          <p:spPr>
            <a:xfrm flipH="1">
              <a:off x="7384980" y="1915587"/>
              <a:ext cx="615943" cy="18565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6" name="Straight Connector 155"/>
            <p:cNvCxnSpPr>
              <a:stCxn id="173" idx="6"/>
              <a:endCxn id="148" idx="2"/>
            </p:cNvCxnSpPr>
            <p:nvPr/>
          </p:nvCxnSpPr>
          <p:spPr>
            <a:xfrm flipV="1">
              <a:off x="7648670" y="1872482"/>
              <a:ext cx="329935" cy="1458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7" name="Straight Connector 156"/>
            <p:cNvCxnSpPr>
              <a:stCxn id="169" idx="2"/>
              <a:endCxn id="147" idx="6"/>
            </p:cNvCxnSpPr>
            <p:nvPr/>
          </p:nvCxnSpPr>
          <p:spPr>
            <a:xfrm flipH="1">
              <a:off x="6990188" y="2253644"/>
              <a:ext cx="358143" cy="872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8" name="Straight Connector 157"/>
            <p:cNvCxnSpPr>
              <a:stCxn id="151" idx="5"/>
              <a:endCxn id="152" idx="2"/>
            </p:cNvCxnSpPr>
            <p:nvPr/>
          </p:nvCxnSpPr>
          <p:spPr>
            <a:xfrm>
              <a:off x="6793880" y="2018254"/>
              <a:ext cx="402051" cy="8299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a:stCxn id="169" idx="5"/>
              <a:endCxn id="150" idx="1"/>
            </p:cNvCxnSpPr>
            <p:nvPr/>
          </p:nvCxnSpPr>
          <p:spPr>
            <a:xfrm>
              <a:off x="7509694" y="2315578"/>
              <a:ext cx="390520" cy="14883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p:cNvCxnSpPr>
              <a:stCxn id="171" idx="5"/>
              <a:endCxn id="150" idx="1"/>
            </p:cNvCxnSpPr>
            <p:nvPr/>
          </p:nvCxnSpPr>
          <p:spPr>
            <a:xfrm>
              <a:off x="7754626" y="2173729"/>
              <a:ext cx="145588" cy="29068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1" name="Straight Connector 160"/>
            <p:cNvCxnSpPr>
              <a:stCxn id="146" idx="4"/>
              <a:endCxn id="147" idx="7"/>
            </p:cNvCxnSpPr>
            <p:nvPr/>
          </p:nvCxnSpPr>
          <p:spPr>
            <a:xfrm flipH="1">
              <a:off x="6967870" y="1627344"/>
              <a:ext cx="419828" cy="6704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2" name="Straight Connector 161"/>
            <p:cNvCxnSpPr>
              <a:stCxn id="146" idx="4"/>
              <a:endCxn id="151" idx="7"/>
            </p:cNvCxnSpPr>
            <p:nvPr/>
          </p:nvCxnSpPr>
          <p:spPr>
            <a:xfrm flipH="1">
              <a:off x="6793880" y="1627344"/>
              <a:ext cx="593818" cy="30470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3" name="Straight Connector 162"/>
            <p:cNvCxnSpPr>
              <a:stCxn id="173" idx="1"/>
              <a:endCxn id="146" idx="4"/>
            </p:cNvCxnSpPr>
            <p:nvPr/>
          </p:nvCxnSpPr>
          <p:spPr>
            <a:xfrm flipH="1" flipV="1">
              <a:off x="7387698" y="1627344"/>
              <a:ext cx="99609" cy="19778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4" name="Straight Connector 163"/>
            <p:cNvCxnSpPr>
              <a:stCxn id="146" idx="4"/>
              <a:endCxn id="152" idx="0"/>
            </p:cNvCxnSpPr>
            <p:nvPr/>
          </p:nvCxnSpPr>
          <p:spPr>
            <a:xfrm flipH="1">
              <a:off x="7290456" y="1627344"/>
              <a:ext cx="97242" cy="38631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165" name="Oval 164"/>
            <p:cNvSpPr/>
            <p:nvPr/>
          </p:nvSpPr>
          <p:spPr>
            <a:xfrm>
              <a:off x="7227308" y="244656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166" name="Straight Connector 165"/>
            <p:cNvCxnSpPr>
              <a:stCxn id="152" idx="4"/>
              <a:endCxn id="165" idx="0"/>
            </p:cNvCxnSpPr>
            <p:nvPr/>
          </p:nvCxnSpPr>
          <p:spPr>
            <a:xfrm>
              <a:off x="7290456" y="2188832"/>
              <a:ext cx="13052" cy="25772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7" name="Straight Connector 166"/>
            <p:cNvCxnSpPr>
              <a:stCxn id="148" idx="3"/>
              <a:endCxn id="171" idx="7"/>
            </p:cNvCxnSpPr>
            <p:nvPr/>
          </p:nvCxnSpPr>
          <p:spPr>
            <a:xfrm flipH="1">
              <a:off x="7754626" y="1915587"/>
              <a:ext cx="246297" cy="13427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168" name="Oval 167"/>
            <p:cNvSpPr/>
            <p:nvPr/>
          </p:nvSpPr>
          <p:spPr>
            <a:xfrm>
              <a:off x="7368648" y="2191926"/>
              <a:ext cx="152400" cy="121920"/>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69" name="Oval 168"/>
            <p:cNvSpPr/>
            <p:nvPr/>
          </p:nvSpPr>
          <p:spPr>
            <a:xfrm>
              <a:off x="7348331" y="2166056"/>
              <a:ext cx="189049" cy="17517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70" name="Oval 169"/>
            <p:cNvSpPr/>
            <p:nvPr/>
          </p:nvSpPr>
          <p:spPr>
            <a:xfrm>
              <a:off x="7613580" y="2050077"/>
              <a:ext cx="152400" cy="121920"/>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71" name="Oval 170"/>
            <p:cNvSpPr/>
            <p:nvPr/>
          </p:nvSpPr>
          <p:spPr>
            <a:xfrm>
              <a:off x="7593263" y="2024207"/>
              <a:ext cx="189049" cy="17517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72" name="Oval 171"/>
            <p:cNvSpPr/>
            <p:nvPr/>
          </p:nvSpPr>
          <p:spPr>
            <a:xfrm>
              <a:off x="7479938" y="1825346"/>
              <a:ext cx="152400" cy="121920"/>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73" name="Oval 172"/>
            <p:cNvSpPr/>
            <p:nvPr/>
          </p:nvSpPr>
          <p:spPr>
            <a:xfrm>
              <a:off x="7459621" y="1799476"/>
              <a:ext cx="189049" cy="17517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174" name="Oval 173"/>
            <p:cNvSpPr/>
            <p:nvPr/>
          </p:nvSpPr>
          <p:spPr>
            <a:xfrm>
              <a:off x="7710284" y="1568152"/>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175" name="Straight Connector 174"/>
            <p:cNvCxnSpPr>
              <a:stCxn id="173" idx="7"/>
              <a:endCxn id="174" idx="3"/>
            </p:cNvCxnSpPr>
            <p:nvPr/>
          </p:nvCxnSpPr>
          <p:spPr>
            <a:xfrm flipV="1">
              <a:off x="7620984" y="1672217"/>
              <a:ext cx="111618" cy="15291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p:cNvCxnSpPr>
              <a:stCxn id="169" idx="7"/>
              <a:endCxn id="173" idx="4"/>
            </p:cNvCxnSpPr>
            <p:nvPr/>
          </p:nvCxnSpPr>
          <p:spPr>
            <a:xfrm flipV="1">
              <a:off x="7509694" y="1974652"/>
              <a:ext cx="44452" cy="217058"/>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p:cNvCxnSpPr>
              <a:stCxn id="173" idx="5"/>
              <a:endCxn id="171" idx="0"/>
            </p:cNvCxnSpPr>
            <p:nvPr/>
          </p:nvCxnSpPr>
          <p:spPr>
            <a:xfrm>
              <a:off x="7620984" y="1948998"/>
              <a:ext cx="66804" cy="7520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p:cNvCxnSpPr>
              <a:stCxn id="152" idx="5"/>
              <a:endCxn id="169" idx="1"/>
            </p:cNvCxnSpPr>
            <p:nvPr/>
          </p:nvCxnSpPr>
          <p:spPr>
            <a:xfrm>
              <a:off x="7357294" y="2163178"/>
              <a:ext cx="18723" cy="2853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9" name="Straight Connector 178"/>
            <p:cNvCxnSpPr>
              <a:stCxn id="169" idx="7"/>
              <a:endCxn id="171" idx="2"/>
            </p:cNvCxnSpPr>
            <p:nvPr/>
          </p:nvCxnSpPr>
          <p:spPr>
            <a:xfrm flipV="1">
              <a:off x="7509694" y="2111795"/>
              <a:ext cx="83569" cy="7991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0" name="Straight Connector 179"/>
            <p:cNvCxnSpPr>
              <a:stCxn id="152" idx="6"/>
              <a:endCxn id="171" idx="2"/>
            </p:cNvCxnSpPr>
            <p:nvPr/>
          </p:nvCxnSpPr>
          <p:spPr>
            <a:xfrm>
              <a:off x="7384980" y="2101244"/>
              <a:ext cx="208283" cy="1055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1" name="Straight Connector 180"/>
            <p:cNvCxnSpPr>
              <a:stCxn id="174" idx="5"/>
              <a:endCxn id="148" idx="1"/>
            </p:cNvCxnSpPr>
            <p:nvPr/>
          </p:nvCxnSpPr>
          <p:spPr>
            <a:xfrm>
              <a:off x="7840366" y="1672217"/>
              <a:ext cx="160557" cy="1571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24" name="TextBox 222"/>
          <p:cNvSpPr txBox="1"/>
          <p:nvPr/>
        </p:nvSpPr>
        <p:spPr>
          <a:xfrm>
            <a:off x="5568015" y="1692054"/>
            <a:ext cx="3167072" cy="707886"/>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Hierarchical top-down organisations may be needed to make quick decisions in emergency situations. Moves from this towards hybrid network structures is needed for some transformative learning, initial relational thinking and the first steps towards shared governance models.</a:t>
            </a:r>
          </a:p>
        </p:txBody>
      </p:sp>
      <p:sp>
        <p:nvSpPr>
          <p:cNvPr id="225" name="Rectangle 224"/>
          <p:cNvSpPr/>
          <p:nvPr/>
        </p:nvSpPr>
        <p:spPr>
          <a:xfrm>
            <a:off x="1625437" y="1410409"/>
            <a:ext cx="878126" cy="282706"/>
          </a:xfrm>
          <a:prstGeom prst="rect">
            <a:avLst/>
          </a:prstGeom>
        </p:spPr>
        <p:txBody>
          <a:bodyPr wrap="none">
            <a:spAutoFit/>
          </a:bodyPr>
          <a:lstStyle/>
          <a:p>
            <a:r>
              <a:rPr lang="en-GB" sz="1237" b="1" dirty="0">
                <a:solidFill>
                  <a:srgbClr val="3F80CD"/>
                </a:solidFill>
              </a:rPr>
              <a:t>Attributes </a:t>
            </a:r>
          </a:p>
        </p:txBody>
      </p:sp>
      <p:sp>
        <p:nvSpPr>
          <p:cNvPr id="226" name="Rectangle 225"/>
          <p:cNvSpPr/>
          <p:nvPr/>
        </p:nvSpPr>
        <p:spPr>
          <a:xfrm>
            <a:off x="5566817" y="1410409"/>
            <a:ext cx="922753" cy="307777"/>
          </a:xfrm>
          <a:prstGeom prst="rect">
            <a:avLst/>
          </a:prstGeom>
        </p:spPr>
        <p:txBody>
          <a:bodyPr wrap="none">
            <a:spAutoFit/>
          </a:bodyPr>
          <a:lstStyle/>
          <a:p>
            <a:r>
              <a:rPr lang="en-GB" sz="1400" b="1" dirty="0">
                <a:solidFill>
                  <a:srgbClr val="3F80CD"/>
                </a:solidFill>
              </a:rPr>
              <a:t>Narrative </a:t>
            </a:r>
          </a:p>
        </p:txBody>
      </p:sp>
      <p:grpSp>
        <p:nvGrpSpPr>
          <p:cNvPr id="292" name="Group 291"/>
          <p:cNvGrpSpPr/>
          <p:nvPr/>
        </p:nvGrpSpPr>
        <p:grpSpPr>
          <a:xfrm>
            <a:off x="750388" y="2516498"/>
            <a:ext cx="633646" cy="683495"/>
            <a:chOff x="3006182" y="170539"/>
            <a:chExt cx="1337123" cy="1369948"/>
          </a:xfrm>
        </p:grpSpPr>
        <p:sp>
          <p:nvSpPr>
            <p:cNvPr id="238" name="Oval 237"/>
            <p:cNvSpPr/>
            <p:nvPr/>
          </p:nvSpPr>
          <p:spPr>
            <a:xfrm>
              <a:off x="3419161" y="648356"/>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39" name="Oval 238"/>
            <p:cNvSpPr/>
            <p:nvPr/>
          </p:nvSpPr>
          <p:spPr>
            <a:xfrm>
              <a:off x="3164746" y="1279574"/>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40" name="Oval 239"/>
            <p:cNvSpPr/>
            <p:nvPr/>
          </p:nvSpPr>
          <p:spPr>
            <a:xfrm>
              <a:off x="4204417" y="855984"/>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41" name="Oval 240"/>
            <p:cNvSpPr/>
            <p:nvPr/>
          </p:nvSpPr>
          <p:spPr>
            <a:xfrm>
              <a:off x="3509651" y="1062164"/>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42" name="Oval 241"/>
            <p:cNvSpPr/>
            <p:nvPr/>
          </p:nvSpPr>
          <p:spPr>
            <a:xfrm>
              <a:off x="4144322" y="1317815"/>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43" name="Oval 242"/>
            <p:cNvSpPr/>
            <p:nvPr/>
          </p:nvSpPr>
          <p:spPr>
            <a:xfrm>
              <a:off x="3006182" y="948824"/>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44" name="Oval 243"/>
            <p:cNvSpPr/>
            <p:nvPr/>
          </p:nvSpPr>
          <p:spPr>
            <a:xfrm>
              <a:off x="3491136" y="1038770"/>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245" name="Straight Connector 244"/>
            <p:cNvCxnSpPr>
              <a:stCxn id="244" idx="3"/>
              <a:endCxn id="239" idx="7"/>
            </p:cNvCxnSpPr>
            <p:nvPr/>
          </p:nvCxnSpPr>
          <p:spPr>
            <a:xfrm flipH="1">
              <a:off x="3283295" y="1173980"/>
              <a:ext cx="233072" cy="12174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6" name="Straight Connector 245"/>
            <p:cNvCxnSpPr>
              <a:stCxn id="244" idx="7"/>
              <a:endCxn id="265" idx="3"/>
            </p:cNvCxnSpPr>
            <p:nvPr/>
          </p:nvCxnSpPr>
          <p:spPr>
            <a:xfrm flipV="1">
              <a:off x="3638192" y="980301"/>
              <a:ext cx="118486" cy="8166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7" name="Straight Connector 246"/>
            <p:cNvCxnSpPr>
              <a:stCxn id="240" idx="3"/>
              <a:endCxn id="244" idx="6"/>
            </p:cNvCxnSpPr>
            <p:nvPr/>
          </p:nvCxnSpPr>
          <p:spPr>
            <a:xfrm flipH="1">
              <a:off x="3663423" y="950088"/>
              <a:ext cx="561333" cy="16788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8" name="Straight Connector 247"/>
            <p:cNvCxnSpPr>
              <a:stCxn id="265" idx="6"/>
              <a:endCxn id="240" idx="2"/>
            </p:cNvCxnSpPr>
            <p:nvPr/>
          </p:nvCxnSpPr>
          <p:spPr>
            <a:xfrm flipV="1">
              <a:off x="3903734" y="911109"/>
              <a:ext cx="300683" cy="1318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9" name="Straight Connector 248"/>
            <p:cNvCxnSpPr>
              <a:stCxn id="261" idx="2"/>
              <a:endCxn id="239" idx="6"/>
            </p:cNvCxnSpPr>
            <p:nvPr/>
          </p:nvCxnSpPr>
          <p:spPr>
            <a:xfrm flipH="1">
              <a:off x="3303634" y="1255787"/>
              <a:ext cx="326390" cy="7891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0" name="Straight Connector 249"/>
            <p:cNvCxnSpPr>
              <a:stCxn id="243" idx="5"/>
              <a:endCxn id="244" idx="2"/>
            </p:cNvCxnSpPr>
            <p:nvPr/>
          </p:nvCxnSpPr>
          <p:spPr>
            <a:xfrm>
              <a:off x="3124731" y="1042928"/>
              <a:ext cx="366405" cy="7504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1" name="Straight Connector 250"/>
            <p:cNvCxnSpPr>
              <a:stCxn id="261" idx="5"/>
              <a:endCxn id="242" idx="1"/>
            </p:cNvCxnSpPr>
            <p:nvPr/>
          </p:nvCxnSpPr>
          <p:spPr>
            <a:xfrm>
              <a:off x="3777080" y="1311792"/>
              <a:ext cx="387582" cy="2216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2" name="Straight Connector 251"/>
            <p:cNvCxnSpPr>
              <a:stCxn id="263" idx="5"/>
              <a:endCxn id="242" idx="1"/>
            </p:cNvCxnSpPr>
            <p:nvPr/>
          </p:nvCxnSpPr>
          <p:spPr>
            <a:xfrm>
              <a:off x="4000296" y="1183521"/>
              <a:ext cx="164365" cy="15044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3" name="Straight Connector 252"/>
            <p:cNvCxnSpPr>
              <a:stCxn id="238" idx="4"/>
              <a:endCxn id="239" idx="7"/>
            </p:cNvCxnSpPr>
            <p:nvPr/>
          </p:nvCxnSpPr>
          <p:spPr>
            <a:xfrm flipH="1">
              <a:off x="3283295" y="758606"/>
              <a:ext cx="205310" cy="53711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4" name="Straight Connector 253"/>
            <p:cNvCxnSpPr>
              <a:stCxn id="238" idx="4"/>
              <a:endCxn id="243" idx="7"/>
            </p:cNvCxnSpPr>
            <p:nvPr/>
          </p:nvCxnSpPr>
          <p:spPr>
            <a:xfrm flipH="1">
              <a:off x="3124731" y="758606"/>
              <a:ext cx="363874" cy="2063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5" name="Straight Connector 254"/>
            <p:cNvCxnSpPr>
              <a:stCxn id="265" idx="1"/>
              <a:endCxn id="238" idx="4"/>
            </p:cNvCxnSpPr>
            <p:nvPr/>
          </p:nvCxnSpPr>
          <p:spPr>
            <a:xfrm flipH="1" flipV="1">
              <a:off x="3488605" y="758606"/>
              <a:ext cx="268073" cy="10968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6" name="Straight Connector 255"/>
            <p:cNvCxnSpPr>
              <a:stCxn id="238" idx="4"/>
              <a:endCxn id="244" idx="0"/>
            </p:cNvCxnSpPr>
            <p:nvPr/>
          </p:nvCxnSpPr>
          <p:spPr>
            <a:xfrm>
              <a:off x="3488605" y="758606"/>
              <a:ext cx="88675" cy="28016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257" name="Oval 256"/>
            <p:cNvSpPr/>
            <p:nvPr/>
          </p:nvSpPr>
          <p:spPr>
            <a:xfrm>
              <a:off x="3519731" y="1430237"/>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258" name="Straight Connector 257"/>
            <p:cNvCxnSpPr>
              <a:stCxn id="244" idx="4"/>
              <a:endCxn id="257" idx="0"/>
            </p:cNvCxnSpPr>
            <p:nvPr/>
          </p:nvCxnSpPr>
          <p:spPr>
            <a:xfrm>
              <a:off x="3577280" y="1197178"/>
              <a:ext cx="11895" cy="23305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9" name="Straight Connector 258"/>
            <p:cNvCxnSpPr>
              <a:stCxn id="240" idx="3"/>
              <a:endCxn id="263" idx="7"/>
            </p:cNvCxnSpPr>
            <p:nvPr/>
          </p:nvCxnSpPr>
          <p:spPr>
            <a:xfrm flipH="1">
              <a:off x="4000296" y="950088"/>
              <a:ext cx="224460" cy="12142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260" name="Oval 259"/>
            <p:cNvSpPr/>
            <p:nvPr/>
          </p:nvSpPr>
          <p:spPr>
            <a:xfrm>
              <a:off x="3648539" y="1199976"/>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1" name="Oval 260"/>
            <p:cNvSpPr/>
            <p:nvPr/>
          </p:nvSpPr>
          <p:spPr>
            <a:xfrm>
              <a:off x="3630024" y="1176583"/>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2" name="Oval 261"/>
            <p:cNvSpPr/>
            <p:nvPr/>
          </p:nvSpPr>
          <p:spPr>
            <a:xfrm>
              <a:off x="3871755" y="1071705"/>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3" name="Oval 262"/>
            <p:cNvSpPr/>
            <p:nvPr/>
          </p:nvSpPr>
          <p:spPr>
            <a:xfrm>
              <a:off x="3853240" y="1048311"/>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4" name="Oval 263"/>
            <p:cNvSpPr/>
            <p:nvPr/>
          </p:nvSpPr>
          <p:spPr>
            <a:xfrm>
              <a:off x="3749962" y="868485"/>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5" name="Oval 264"/>
            <p:cNvSpPr/>
            <p:nvPr/>
          </p:nvSpPr>
          <p:spPr>
            <a:xfrm>
              <a:off x="3731447" y="845091"/>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266" name="Oval 265"/>
            <p:cNvSpPr/>
            <p:nvPr/>
          </p:nvSpPr>
          <p:spPr>
            <a:xfrm>
              <a:off x="3959886" y="635909"/>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267" name="Straight Connector 266"/>
            <p:cNvCxnSpPr>
              <a:stCxn id="265" idx="7"/>
              <a:endCxn id="266" idx="3"/>
            </p:cNvCxnSpPr>
            <p:nvPr/>
          </p:nvCxnSpPr>
          <p:spPr>
            <a:xfrm flipV="1">
              <a:off x="3878503" y="730013"/>
              <a:ext cx="101722" cy="13827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8" name="Straight Connector 267"/>
            <p:cNvCxnSpPr>
              <a:stCxn id="261" idx="7"/>
              <a:endCxn id="265" idx="4"/>
            </p:cNvCxnSpPr>
            <p:nvPr/>
          </p:nvCxnSpPr>
          <p:spPr>
            <a:xfrm flipV="1">
              <a:off x="3777080" y="1003499"/>
              <a:ext cx="40511" cy="196281"/>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9" name="Straight Connector 268"/>
            <p:cNvCxnSpPr>
              <a:stCxn id="265" idx="5"/>
              <a:endCxn id="263" idx="0"/>
            </p:cNvCxnSpPr>
            <p:nvPr/>
          </p:nvCxnSpPr>
          <p:spPr>
            <a:xfrm>
              <a:off x="3878503" y="980301"/>
              <a:ext cx="60881" cy="6801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0" name="Straight Connector 269"/>
            <p:cNvCxnSpPr>
              <a:stCxn id="244" idx="5"/>
              <a:endCxn id="261" idx="1"/>
            </p:cNvCxnSpPr>
            <p:nvPr/>
          </p:nvCxnSpPr>
          <p:spPr>
            <a:xfrm>
              <a:off x="3638192" y="1173980"/>
              <a:ext cx="17063" cy="2580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1" name="Straight Connector 270"/>
            <p:cNvCxnSpPr>
              <a:stCxn id="261" idx="7"/>
              <a:endCxn id="263" idx="2"/>
            </p:cNvCxnSpPr>
            <p:nvPr/>
          </p:nvCxnSpPr>
          <p:spPr>
            <a:xfrm flipV="1">
              <a:off x="3777080" y="1127515"/>
              <a:ext cx="76160" cy="7226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2" name="Straight Connector 271"/>
            <p:cNvCxnSpPr>
              <a:stCxn id="244" idx="6"/>
              <a:endCxn id="263" idx="2"/>
            </p:cNvCxnSpPr>
            <p:nvPr/>
          </p:nvCxnSpPr>
          <p:spPr>
            <a:xfrm>
              <a:off x="3663423" y="1117974"/>
              <a:ext cx="189816" cy="954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3" name="Straight Connector 272"/>
            <p:cNvCxnSpPr>
              <a:stCxn id="266" idx="5"/>
              <a:endCxn id="240" idx="1"/>
            </p:cNvCxnSpPr>
            <p:nvPr/>
          </p:nvCxnSpPr>
          <p:spPr>
            <a:xfrm>
              <a:off x="4078434" y="730013"/>
              <a:ext cx="146322" cy="14211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4" name="Straight Connector 273"/>
            <p:cNvCxnSpPr>
              <a:stCxn id="242" idx="2"/>
              <a:endCxn id="257" idx="6"/>
            </p:cNvCxnSpPr>
            <p:nvPr/>
          </p:nvCxnSpPr>
          <p:spPr>
            <a:xfrm flipH="1">
              <a:off x="3658619" y="1372940"/>
              <a:ext cx="485704" cy="11242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275" name="Rectangle 274"/>
            <p:cNvSpPr/>
            <p:nvPr/>
          </p:nvSpPr>
          <p:spPr>
            <a:xfrm>
              <a:off x="3383869" y="170539"/>
              <a:ext cx="162000" cy="162000"/>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276" name="Straight Connector 275"/>
            <p:cNvCxnSpPr>
              <a:stCxn id="279" idx="1"/>
              <a:endCxn id="275" idx="2"/>
            </p:cNvCxnSpPr>
            <p:nvPr/>
          </p:nvCxnSpPr>
          <p:spPr>
            <a:xfrm flipH="1" flipV="1">
              <a:off x="3464869" y="332539"/>
              <a:ext cx="157772" cy="8479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7" name="Straight Connector 276"/>
            <p:cNvCxnSpPr>
              <a:stCxn id="244" idx="0"/>
              <a:endCxn id="279" idx="2"/>
            </p:cNvCxnSpPr>
            <p:nvPr/>
          </p:nvCxnSpPr>
          <p:spPr>
            <a:xfrm flipV="1">
              <a:off x="3577280" y="525329"/>
              <a:ext cx="153361" cy="51344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79" name="Flowchart: Decision 278"/>
            <p:cNvSpPr/>
            <p:nvPr/>
          </p:nvSpPr>
          <p:spPr>
            <a:xfrm>
              <a:off x="3622641" y="309329"/>
              <a:ext cx="216000" cy="216000"/>
            </a:xfrm>
            <a:prstGeom prst="flowChartDecision">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283" name="Straight Connector 282"/>
            <p:cNvCxnSpPr>
              <a:stCxn id="265" idx="0"/>
              <a:endCxn id="279" idx="2"/>
            </p:cNvCxnSpPr>
            <p:nvPr/>
          </p:nvCxnSpPr>
          <p:spPr>
            <a:xfrm flipH="1" flipV="1">
              <a:off x="3730641" y="525329"/>
              <a:ext cx="86950" cy="319762"/>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6" name="Straight Connector 285"/>
            <p:cNvCxnSpPr>
              <a:stCxn id="279" idx="2"/>
              <a:endCxn id="263" idx="7"/>
            </p:cNvCxnSpPr>
            <p:nvPr/>
          </p:nvCxnSpPr>
          <p:spPr>
            <a:xfrm>
              <a:off x="3730641" y="525329"/>
              <a:ext cx="269656" cy="54618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9" name="Straight Connector 288"/>
            <p:cNvCxnSpPr>
              <a:stCxn id="279" idx="2"/>
              <a:endCxn id="260" idx="0"/>
            </p:cNvCxnSpPr>
            <p:nvPr/>
          </p:nvCxnSpPr>
          <p:spPr>
            <a:xfrm flipH="1">
              <a:off x="3717983" y="525329"/>
              <a:ext cx="12658" cy="67464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588" name="Group 587"/>
          <p:cNvGrpSpPr/>
          <p:nvPr/>
        </p:nvGrpSpPr>
        <p:grpSpPr>
          <a:xfrm>
            <a:off x="707932" y="3332309"/>
            <a:ext cx="729029" cy="678485"/>
            <a:chOff x="489431" y="4327361"/>
            <a:chExt cx="1258181" cy="1162713"/>
          </a:xfrm>
        </p:grpSpPr>
        <p:sp>
          <p:nvSpPr>
            <p:cNvPr id="372" name="Oval 371"/>
            <p:cNvSpPr/>
            <p:nvPr/>
          </p:nvSpPr>
          <p:spPr>
            <a:xfrm>
              <a:off x="878028" y="4689809"/>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3" name="Oval 372"/>
            <p:cNvSpPr/>
            <p:nvPr/>
          </p:nvSpPr>
          <p:spPr>
            <a:xfrm>
              <a:off x="638634" y="5256028"/>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4" name="Oval 373"/>
            <p:cNvSpPr/>
            <p:nvPr/>
          </p:nvSpPr>
          <p:spPr>
            <a:xfrm>
              <a:off x="1616924" y="4876057"/>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5" name="Oval 374"/>
            <p:cNvSpPr/>
            <p:nvPr/>
          </p:nvSpPr>
          <p:spPr>
            <a:xfrm>
              <a:off x="963176" y="5061006"/>
              <a:ext cx="130688" cy="98897"/>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6" name="Oval 375"/>
            <p:cNvSpPr/>
            <p:nvPr/>
          </p:nvSpPr>
          <p:spPr>
            <a:xfrm>
              <a:off x="1560377" y="5290331"/>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7" name="Oval 376"/>
            <p:cNvSpPr/>
            <p:nvPr/>
          </p:nvSpPr>
          <p:spPr>
            <a:xfrm>
              <a:off x="489431" y="4959337"/>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78" name="Oval 377"/>
            <p:cNvSpPr/>
            <p:nvPr/>
          </p:nvSpPr>
          <p:spPr>
            <a:xfrm>
              <a:off x="945754" y="5040020"/>
              <a:ext cx="162116" cy="14209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379" name="Straight Connector 378"/>
            <p:cNvCxnSpPr>
              <a:stCxn id="378" idx="3"/>
              <a:endCxn id="373" idx="7"/>
            </p:cNvCxnSpPr>
            <p:nvPr/>
          </p:nvCxnSpPr>
          <p:spPr>
            <a:xfrm flipH="1">
              <a:off x="750184" y="5161307"/>
              <a:ext cx="219312" cy="109204"/>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0" name="Straight Connector 379"/>
            <p:cNvCxnSpPr>
              <a:stCxn id="378" idx="7"/>
              <a:endCxn id="399" idx="3"/>
            </p:cNvCxnSpPr>
            <p:nvPr/>
          </p:nvCxnSpPr>
          <p:spPr>
            <a:xfrm flipV="1">
              <a:off x="1084128" y="4987572"/>
              <a:ext cx="111491" cy="7325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1" name="Straight Connector 380"/>
            <p:cNvCxnSpPr>
              <a:stCxn id="374" idx="3"/>
              <a:endCxn id="378" idx="6"/>
            </p:cNvCxnSpPr>
            <p:nvPr/>
          </p:nvCxnSpPr>
          <p:spPr>
            <a:xfrm flipH="1">
              <a:off x="1107869" y="4960470"/>
              <a:ext cx="528193" cy="15059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2" name="Straight Connector 381"/>
            <p:cNvCxnSpPr>
              <a:stCxn id="399" idx="6"/>
              <a:endCxn id="374" idx="2"/>
            </p:cNvCxnSpPr>
            <p:nvPr/>
          </p:nvCxnSpPr>
          <p:spPr>
            <a:xfrm flipV="1">
              <a:off x="1333993" y="4925505"/>
              <a:ext cx="282931" cy="1182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3" name="Straight Connector 382"/>
            <p:cNvCxnSpPr>
              <a:stCxn id="395" idx="2"/>
              <a:endCxn id="373" idx="6"/>
            </p:cNvCxnSpPr>
            <p:nvPr/>
          </p:nvCxnSpPr>
          <p:spPr>
            <a:xfrm flipH="1">
              <a:off x="769322" y="5234691"/>
              <a:ext cx="307120" cy="7078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4" name="Straight Connector 383"/>
            <p:cNvCxnSpPr>
              <a:stCxn id="377" idx="5"/>
              <a:endCxn id="378" idx="2"/>
            </p:cNvCxnSpPr>
            <p:nvPr/>
          </p:nvCxnSpPr>
          <p:spPr>
            <a:xfrm>
              <a:off x="600981" y="5043750"/>
              <a:ext cx="344773" cy="6731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5" name="Straight Connector 384"/>
            <p:cNvCxnSpPr>
              <a:stCxn id="395" idx="5"/>
              <a:endCxn id="376" idx="1"/>
            </p:cNvCxnSpPr>
            <p:nvPr/>
          </p:nvCxnSpPr>
          <p:spPr>
            <a:xfrm>
              <a:off x="1214816" y="5284928"/>
              <a:ext cx="364700" cy="1988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6" name="Straight Connector 385"/>
            <p:cNvCxnSpPr>
              <a:stCxn id="397" idx="5"/>
              <a:endCxn id="376" idx="1"/>
            </p:cNvCxnSpPr>
            <p:nvPr/>
          </p:nvCxnSpPr>
          <p:spPr>
            <a:xfrm>
              <a:off x="1424854" y="5169866"/>
              <a:ext cx="154661" cy="13494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7" name="Straight Connector 386"/>
            <p:cNvCxnSpPr>
              <a:stCxn id="372" idx="4"/>
              <a:endCxn id="373" idx="7"/>
            </p:cNvCxnSpPr>
            <p:nvPr/>
          </p:nvCxnSpPr>
          <p:spPr>
            <a:xfrm flipH="1">
              <a:off x="750184" y="4788706"/>
              <a:ext cx="193189" cy="48180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8" name="Straight Connector 387"/>
            <p:cNvCxnSpPr>
              <a:stCxn id="372" idx="4"/>
              <a:endCxn id="377" idx="7"/>
            </p:cNvCxnSpPr>
            <p:nvPr/>
          </p:nvCxnSpPr>
          <p:spPr>
            <a:xfrm flipH="1">
              <a:off x="600981" y="4788706"/>
              <a:ext cx="342391" cy="18511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9" name="Straight Connector 388"/>
            <p:cNvCxnSpPr>
              <a:stCxn id="399" idx="1"/>
              <a:endCxn id="372" idx="4"/>
            </p:cNvCxnSpPr>
            <p:nvPr/>
          </p:nvCxnSpPr>
          <p:spPr>
            <a:xfrm flipH="1" flipV="1">
              <a:off x="943372" y="4788706"/>
              <a:ext cx="252246" cy="9838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0" name="Straight Connector 389"/>
            <p:cNvCxnSpPr>
              <a:stCxn id="372" idx="4"/>
              <a:endCxn id="378" idx="0"/>
            </p:cNvCxnSpPr>
            <p:nvPr/>
          </p:nvCxnSpPr>
          <p:spPr>
            <a:xfrm>
              <a:off x="943372" y="4788706"/>
              <a:ext cx="83440" cy="2513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391" name="Oval 390"/>
            <p:cNvSpPr/>
            <p:nvPr/>
          </p:nvSpPr>
          <p:spPr>
            <a:xfrm>
              <a:off x="972661" y="5391177"/>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392" name="Straight Connector 391"/>
            <p:cNvCxnSpPr>
              <a:stCxn id="378" idx="4"/>
              <a:endCxn id="391" idx="0"/>
            </p:cNvCxnSpPr>
            <p:nvPr/>
          </p:nvCxnSpPr>
          <p:spPr>
            <a:xfrm>
              <a:off x="1026812" y="5182117"/>
              <a:ext cx="11193" cy="2090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3" name="Straight Connector 392"/>
            <p:cNvCxnSpPr>
              <a:stCxn id="374" idx="3"/>
              <a:endCxn id="397" idx="7"/>
            </p:cNvCxnSpPr>
            <p:nvPr/>
          </p:nvCxnSpPr>
          <p:spPr>
            <a:xfrm flipH="1">
              <a:off x="1424854" y="4960470"/>
              <a:ext cx="211208" cy="10891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394" name="Oval 393"/>
            <p:cNvSpPr/>
            <p:nvPr/>
          </p:nvSpPr>
          <p:spPr>
            <a:xfrm>
              <a:off x="1093864" y="5184627"/>
              <a:ext cx="130688" cy="98897"/>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95" name="Oval 394"/>
            <p:cNvSpPr/>
            <p:nvPr/>
          </p:nvSpPr>
          <p:spPr>
            <a:xfrm>
              <a:off x="1076442" y="5163642"/>
              <a:ext cx="162116" cy="14209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96" name="Oval 395"/>
            <p:cNvSpPr/>
            <p:nvPr/>
          </p:nvSpPr>
          <p:spPr>
            <a:xfrm>
              <a:off x="1303902" y="5069564"/>
              <a:ext cx="130688" cy="98897"/>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97" name="Oval 396"/>
            <p:cNvSpPr/>
            <p:nvPr/>
          </p:nvSpPr>
          <p:spPr>
            <a:xfrm>
              <a:off x="1286480" y="5048579"/>
              <a:ext cx="162116" cy="14209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00" name="Oval 399"/>
            <p:cNvSpPr/>
            <p:nvPr/>
          </p:nvSpPr>
          <p:spPr>
            <a:xfrm>
              <a:off x="1386830" y="4678643"/>
              <a:ext cx="130688" cy="98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01" name="Straight Connector 400"/>
            <p:cNvCxnSpPr>
              <a:stCxn id="399" idx="7"/>
              <a:endCxn id="400" idx="3"/>
            </p:cNvCxnSpPr>
            <p:nvPr/>
          </p:nvCxnSpPr>
          <p:spPr>
            <a:xfrm flipV="1">
              <a:off x="1310251" y="4763057"/>
              <a:ext cx="95716" cy="124037"/>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2" name="Straight Connector 401"/>
            <p:cNvCxnSpPr>
              <a:stCxn id="395" idx="7"/>
              <a:endCxn id="399" idx="4"/>
            </p:cNvCxnSpPr>
            <p:nvPr/>
          </p:nvCxnSpPr>
          <p:spPr>
            <a:xfrm flipV="1">
              <a:off x="1214816" y="5008381"/>
              <a:ext cx="38119" cy="176069"/>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3" name="Straight Connector 402"/>
            <p:cNvCxnSpPr>
              <a:stCxn id="399" idx="5"/>
              <a:endCxn id="397" idx="0"/>
            </p:cNvCxnSpPr>
            <p:nvPr/>
          </p:nvCxnSpPr>
          <p:spPr>
            <a:xfrm>
              <a:off x="1310251" y="4987572"/>
              <a:ext cx="57287" cy="6100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4" name="Straight Connector 403"/>
            <p:cNvCxnSpPr>
              <a:stCxn id="378" idx="5"/>
              <a:endCxn id="395" idx="1"/>
            </p:cNvCxnSpPr>
            <p:nvPr/>
          </p:nvCxnSpPr>
          <p:spPr>
            <a:xfrm>
              <a:off x="1084128" y="5161307"/>
              <a:ext cx="16056" cy="2314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5" name="Straight Connector 404"/>
            <p:cNvCxnSpPr>
              <a:stCxn id="395" idx="7"/>
              <a:endCxn id="397" idx="2"/>
            </p:cNvCxnSpPr>
            <p:nvPr/>
          </p:nvCxnSpPr>
          <p:spPr>
            <a:xfrm flipV="1">
              <a:off x="1214816" y="5119627"/>
              <a:ext cx="71664" cy="6482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6" name="Straight Connector 405"/>
            <p:cNvCxnSpPr>
              <a:stCxn id="378" idx="6"/>
              <a:endCxn id="397" idx="2"/>
            </p:cNvCxnSpPr>
            <p:nvPr/>
          </p:nvCxnSpPr>
          <p:spPr>
            <a:xfrm>
              <a:off x="1107869" y="5111069"/>
              <a:ext cx="178610" cy="855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7" name="Straight Connector 406"/>
            <p:cNvCxnSpPr>
              <a:stCxn id="400" idx="5"/>
              <a:endCxn id="374" idx="1"/>
            </p:cNvCxnSpPr>
            <p:nvPr/>
          </p:nvCxnSpPr>
          <p:spPr>
            <a:xfrm>
              <a:off x="1498379" y="4763057"/>
              <a:ext cx="137683" cy="12748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09" name="Rectangle 408"/>
            <p:cNvSpPr/>
            <p:nvPr/>
          </p:nvSpPr>
          <p:spPr>
            <a:xfrm>
              <a:off x="838546" y="4327361"/>
              <a:ext cx="152436" cy="145318"/>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10" name="Straight Connector 409"/>
            <p:cNvCxnSpPr>
              <a:stCxn id="416" idx="0"/>
              <a:endCxn id="409" idx="2"/>
            </p:cNvCxnSpPr>
            <p:nvPr/>
          </p:nvCxnSpPr>
          <p:spPr>
            <a:xfrm flipH="1" flipV="1">
              <a:off x="914764" y="4472679"/>
              <a:ext cx="262961" cy="8632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1" name="Straight Connector 410"/>
            <p:cNvCxnSpPr>
              <a:stCxn id="378" idx="0"/>
              <a:endCxn id="416" idx="2"/>
            </p:cNvCxnSpPr>
            <p:nvPr/>
          </p:nvCxnSpPr>
          <p:spPr>
            <a:xfrm flipV="1">
              <a:off x="1026812" y="4720468"/>
              <a:ext cx="150913" cy="31955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3" name="Straight Connector 412"/>
            <p:cNvCxnSpPr>
              <a:stCxn id="397" idx="0"/>
              <a:endCxn id="416" idx="2"/>
            </p:cNvCxnSpPr>
            <p:nvPr/>
          </p:nvCxnSpPr>
          <p:spPr>
            <a:xfrm flipH="1" flipV="1">
              <a:off x="1177725" y="4720468"/>
              <a:ext cx="189813" cy="328111"/>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4" name="Straight Connector 413"/>
            <p:cNvCxnSpPr>
              <a:stCxn id="416" idx="2"/>
              <a:endCxn id="397" idx="7"/>
            </p:cNvCxnSpPr>
            <p:nvPr/>
          </p:nvCxnSpPr>
          <p:spPr>
            <a:xfrm>
              <a:off x="1177725" y="4720468"/>
              <a:ext cx="247130" cy="34892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5" name="Straight Connector 414"/>
            <p:cNvCxnSpPr>
              <a:stCxn id="416" idx="2"/>
              <a:endCxn id="394" idx="0"/>
            </p:cNvCxnSpPr>
            <p:nvPr/>
          </p:nvCxnSpPr>
          <p:spPr>
            <a:xfrm flipH="1">
              <a:off x="1159208" y="4720468"/>
              <a:ext cx="18517" cy="46415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16" name="Flowchart: Merge 415"/>
            <p:cNvSpPr/>
            <p:nvPr/>
          </p:nvSpPr>
          <p:spPr>
            <a:xfrm>
              <a:off x="1093038" y="4559003"/>
              <a:ext cx="169373" cy="161465"/>
            </a:xfrm>
            <a:prstGeom prst="flowChartMerg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398" name="Oval 397"/>
            <p:cNvSpPr/>
            <p:nvPr/>
          </p:nvSpPr>
          <p:spPr>
            <a:xfrm>
              <a:off x="1189299" y="4887270"/>
              <a:ext cx="130688" cy="98897"/>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399" name="Oval 398"/>
            <p:cNvSpPr/>
            <p:nvPr/>
          </p:nvSpPr>
          <p:spPr>
            <a:xfrm>
              <a:off x="1171877" y="4866285"/>
              <a:ext cx="162116" cy="14209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grpSp>
      <p:grpSp>
        <p:nvGrpSpPr>
          <p:cNvPr id="580" name="Group 579"/>
          <p:cNvGrpSpPr/>
          <p:nvPr/>
        </p:nvGrpSpPr>
        <p:grpSpPr>
          <a:xfrm>
            <a:off x="745377" y="1758608"/>
            <a:ext cx="614124" cy="638164"/>
            <a:chOff x="442651" y="3136972"/>
            <a:chExt cx="1197300" cy="1202924"/>
          </a:xfrm>
        </p:grpSpPr>
        <p:sp>
          <p:nvSpPr>
            <p:cNvPr id="450" name="Oval 449"/>
            <p:cNvSpPr/>
            <p:nvPr/>
          </p:nvSpPr>
          <p:spPr>
            <a:xfrm>
              <a:off x="816952" y="4229646"/>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51" name="Oval 450"/>
            <p:cNvSpPr/>
            <p:nvPr/>
          </p:nvSpPr>
          <p:spPr>
            <a:xfrm>
              <a:off x="590566" y="4153269"/>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53" name="Oval 452"/>
            <p:cNvSpPr/>
            <p:nvPr/>
          </p:nvSpPr>
          <p:spPr>
            <a:xfrm>
              <a:off x="677601" y="3784068"/>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54" name="Oval 453"/>
            <p:cNvSpPr/>
            <p:nvPr/>
          </p:nvSpPr>
          <p:spPr>
            <a:xfrm>
              <a:off x="1372766" y="4159522"/>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55" name="Oval 454"/>
            <p:cNvSpPr/>
            <p:nvPr/>
          </p:nvSpPr>
          <p:spPr>
            <a:xfrm>
              <a:off x="442651" y="3985719"/>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56" name="Oval 455"/>
            <p:cNvSpPr/>
            <p:nvPr/>
          </p:nvSpPr>
          <p:spPr>
            <a:xfrm>
              <a:off x="659086" y="3760674"/>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57" name="Straight Connector 456"/>
            <p:cNvCxnSpPr>
              <a:stCxn id="456" idx="3"/>
              <a:endCxn id="451" idx="7"/>
            </p:cNvCxnSpPr>
            <p:nvPr/>
          </p:nvCxnSpPr>
          <p:spPr>
            <a:xfrm>
              <a:off x="684317" y="3895884"/>
              <a:ext cx="24797" cy="273531"/>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59" name="Straight Connector 458"/>
            <p:cNvCxnSpPr>
              <a:stCxn id="475" idx="2"/>
              <a:endCxn id="477" idx="6"/>
            </p:cNvCxnSpPr>
            <p:nvPr/>
          </p:nvCxnSpPr>
          <p:spPr>
            <a:xfrm flipH="1" flipV="1">
              <a:off x="1135673" y="3833844"/>
              <a:ext cx="133455" cy="2109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0" name="Straight Connector 459"/>
            <p:cNvCxnSpPr>
              <a:stCxn id="455" idx="6"/>
              <a:endCxn id="475" idx="3"/>
            </p:cNvCxnSpPr>
            <p:nvPr/>
          </p:nvCxnSpPr>
          <p:spPr>
            <a:xfrm flipV="1">
              <a:off x="581539" y="3910949"/>
              <a:ext cx="712820" cy="1298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1" name="Straight Connector 460"/>
            <p:cNvCxnSpPr>
              <a:stCxn id="475" idx="3"/>
              <a:endCxn id="451" idx="6"/>
            </p:cNvCxnSpPr>
            <p:nvPr/>
          </p:nvCxnSpPr>
          <p:spPr>
            <a:xfrm flipH="1">
              <a:off x="729454" y="3910949"/>
              <a:ext cx="564905" cy="29744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2" name="Straight Connector 461"/>
            <p:cNvCxnSpPr>
              <a:stCxn id="455" idx="7"/>
              <a:endCxn id="456" idx="3"/>
            </p:cNvCxnSpPr>
            <p:nvPr/>
          </p:nvCxnSpPr>
          <p:spPr>
            <a:xfrm flipV="1">
              <a:off x="561199" y="3895884"/>
              <a:ext cx="123118" cy="10598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3" name="Straight Connector 462"/>
            <p:cNvCxnSpPr>
              <a:stCxn id="475" idx="4"/>
              <a:endCxn id="454" idx="1"/>
            </p:cNvCxnSpPr>
            <p:nvPr/>
          </p:nvCxnSpPr>
          <p:spPr>
            <a:xfrm>
              <a:off x="1355272" y="3934147"/>
              <a:ext cx="37834" cy="24152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4" name="Straight Connector 463"/>
            <p:cNvCxnSpPr>
              <a:stCxn id="477" idx="5"/>
              <a:endCxn id="478" idx="1"/>
            </p:cNvCxnSpPr>
            <p:nvPr/>
          </p:nvCxnSpPr>
          <p:spPr>
            <a:xfrm>
              <a:off x="1110442" y="3889850"/>
              <a:ext cx="410961" cy="11560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5" name="Straight Connector 464"/>
            <p:cNvCxnSpPr>
              <a:stCxn id="450" idx="0"/>
              <a:endCxn id="477" idx="3"/>
            </p:cNvCxnSpPr>
            <p:nvPr/>
          </p:nvCxnSpPr>
          <p:spPr>
            <a:xfrm flipV="1">
              <a:off x="886396" y="3889850"/>
              <a:ext cx="102220" cy="33979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69" name="Oval 468"/>
            <p:cNvSpPr/>
            <p:nvPr/>
          </p:nvSpPr>
          <p:spPr>
            <a:xfrm>
              <a:off x="1085651" y="4216443"/>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70" name="Straight Connector 469"/>
            <p:cNvCxnSpPr>
              <a:stCxn id="475" idx="4"/>
              <a:endCxn id="469" idx="0"/>
            </p:cNvCxnSpPr>
            <p:nvPr/>
          </p:nvCxnSpPr>
          <p:spPr>
            <a:xfrm flipH="1">
              <a:off x="1155095" y="3934147"/>
              <a:ext cx="200177" cy="28229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1" name="Straight Connector 470"/>
            <p:cNvCxnSpPr>
              <a:stCxn id="451" idx="1"/>
              <a:endCxn id="455" idx="4"/>
            </p:cNvCxnSpPr>
            <p:nvPr/>
          </p:nvCxnSpPr>
          <p:spPr>
            <a:xfrm flipH="1" flipV="1">
              <a:off x="512095" y="4095969"/>
              <a:ext cx="98811" cy="7344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74" name="Oval 473"/>
            <p:cNvSpPr/>
            <p:nvPr/>
          </p:nvSpPr>
          <p:spPr>
            <a:xfrm>
              <a:off x="1287643" y="3799133"/>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75" name="Oval 474"/>
            <p:cNvSpPr/>
            <p:nvPr/>
          </p:nvSpPr>
          <p:spPr>
            <a:xfrm>
              <a:off x="1269128" y="3775739"/>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76" name="Oval 475"/>
            <p:cNvSpPr/>
            <p:nvPr/>
          </p:nvSpPr>
          <p:spPr>
            <a:xfrm>
              <a:off x="981900" y="3778034"/>
              <a:ext cx="138888" cy="11025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77" name="Oval 476"/>
            <p:cNvSpPr/>
            <p:nvPr/>
          </p:nvSpPr>
          <p:spPr>
            <a:xfrm>
              <a:off x="963385" y="3754640"/>
              <a:ext cx="172288" cy="158408"/>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478" name="Oval 477"/>
            <p:cNvSpPr/>
            <p:nvPr/>
          </p:nvSpPr>
          <p:spPr>
            <a:xfrm>
              <a:off x="1501063" y="3989305"/>
              <a:ext cx="138888" cy="1102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79" name="Straight Connector 478"/>
            <p:cNvCxnSpPr>
              <a:stCxn id="475" idx="5"/>
              <a:endCxn id="478" idx="1"/>
            </p:cNvCxnSpPr>
            <p:nvPr/>
          </p:nvCxnSpPr>
          <p:spPr>
            <a:xfrm>
              <a:off x="1416185" y="3910949"/>
              <a:ext cx="105218" cy="9450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0" name="Straight Connector 479"/>
            <p:cNvCxnSpPr>
              <a:stCxn id="469" idx="0"/>
              <a:endCxn id="477" idx="4"/>
            </p:cNvCxnSpPr>
            <p:nvPr/>
          </p:nvCxnSpPr>
          <p:spPr>
            <a:xfrm flipH="1" flipV="1">
              <a:off x="1049529" y="3913048"/>
              <a:ext cx="105566" cy="30339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1" name="Straight Connector 480"/>
            <p:cNvCxnSpPr>
              <a:stCxn id="490" idx="2"/>
              <a:endCxn id="475" idx="0"/>
            </p:cNvCxnSpPr>
            <p:nvPr/>
          </p:nvCxnSpPr>
          <p:spPr>
            <a:xfrm>
              <a:off x="1044336" y="3573543"/>
              <a:ext cx="310936" cy="20219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2" name="Straight Connector 481"/>
            <p:cNvCxnSpPr>
              <a:stCxn id="456" idx="5"/>
              <a:endCxn id="469" idx="0"/>
            </p:cNvCxnSpPr>
            <p:nvPr/>
          </p:nvCxnSpPr>
          <p:spPr>
            <a:xfrm>
              <a:off x="806143" y="3895884"/>
              <a:ext cx="348952" cy="32055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4" name="Straight Connector 483"/>
            <p:cNvCxnSpPr>
              <a:stCxn id="456" idx="6"/>
              <a:endCxn id="477" idx="2"/>
            </p:cNvCxnSpPr>
            <p:nvPr/>
          </p:nvCxnSpPr>
          <p:spPr>
            <a:xfrm flipV="1">
              <a:off x="831374" y="3833844"/>
              <a:ext cx="132011" cy="603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6" name="Straight Connector 485"/>
            <p:cNvCxnSpPr>
              <a:stCxn id="454" idx="2"/>
              <a:endCxn id="469" idx="6"/>
            </p:cNvCxnSpPr>
            <p:nvPr/>
          </p:nvCxnSpPr>
          <p:spPr>
            <a:xfrm flipH="1">
              <a:off x="1224539" y="4214647"/>
              <a:ext cx="148227" cy="5692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87" name="Rectangle 486"/>
            <p:cNvSpPr/>
            <p:nvPr/>
          </p:nvSpPr>
          <p:spPr>
            <a:xfrm>
              <a:off x="963385" y="3136972"/>
              <a:ext cx="162000" cy="162000"/>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488" name="Straight Connector 487"/>
            <p:cNvCxnSpPr>
              <a:stCxn id="490" idx="0"/>
              <a:endCxn id="487" idx="2"/>
            </p:cNvCxnSpPr>
            <p:nvPr/>
          </p:nvCxnSpPr>
          <p:spPr>
            <a:xfrm flipV="1">
              <a:off x="1044336" y="3298972"/>
              <a:ext cx="49" cy="5857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9" name="Straight Connector 488"/>
            <p:cNvCxnSpPr>
              <a:stCxn id="456" idx="0"/>
              <a:endCxn id="490" idx="2"/>
            </p:cNvCxnSpPr>
            <p:nvPr/>
          </p:nvCxnSpPr>
          <p:spPr>
            <a:xfrm flipV="1">
              <a:off x="745230" y="3573543"/>
              <a:ext cx="299106" cy="187131"/>
            </a:xfrm>
            <a:prstGeom prst="line">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sp>
          <p:nvSpPr>
            <p:cNvPr id="490" name="Flowchart: Decision 489"/>
            <p:cNvSpPr/>
            <p:nvPr/>
          </p:nvSpPr>
          <p:spPr>
            <a:xfrm>
              <a:off x="936336" y="3357543"/>
              <a:ext cx="216000" cy="216000"/>
            </a:xfrm>
            <a:prstGeom prst="flowChartDecision">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491" name="Straight Connector 490"/>
            <p:cNvCxnSpPr>
              <a:stCxn id="477" idx="0"/>
              <a:endCxn id="490" idx="2"/>
            </p:cNvCxnSpPr>
            <p:nvPr/>
          </p:nvCxnSpPr>
          <p:spPr>
            <a:xfrm flipH="1" flipV="1">
              <a:off x="1044336" y="3573543"/>
              <a:ext cx="5193" cy="18109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581" name="TextBox 580"/>
          <p:cNvSpPr txBox="1"/>
          <p:nvPr/>
        </p:nvSpPr>
        <p:spPr>
          <a:xfrm>
            <a:off x="1737696" y="2502624"/>
            <a:ext cx="2679802" cy="777521"/>
          </a:xfrm>
          <a:prstGeom prst="rect">
            <a:avLst/>
          </a:prstGeom>
          <a:noFill/>
        </p:spPr>
        <p:txBody>
          <a:bodyPr wrap="square" rtlCol="0">
            <a:spAutoFit/>
          </a:bodyPr>
          <a:lstStyle/>
          <a:p>
            <a:r>
              <a:rPr lang="en-US" sz="742" dirty="0"/>
              <a:t>Top down + structured horizontal</a:t>
            </a:r>
            <a:endParaRPr lang="en-GB" sz="742" dirty="0"/>
          </a:p>
          <a:p>
            <a:r>
              <a:rPr lang="en-GB" sz="742" b="1" dirty="0"/>
              <a:t>Lead + limiting node + appointed partnership + network</a:t>
            </a:r>
          </a:p>
          <a:p>
            <a:r>
              <a:rPr lang="en-GB" sz="742" dirty="0"/>
              <a:t>Hierarchical + structured horizontal (partnership)</a:t>
            </a:r>
          </a:p>
          <a:p>
            <a:r>
              <a:rPr lang="en-GB" sz="742" dirty="0"/>
              <a:t>Appointed network management</a:t>
            </a:r>
          </a:p>
          <a:p>
            <a:r>
              <a:rPr lang="en-GB" sz="742" dirty="0"/>
              <a:t>Decisions pass through limiting nodes</a:t>
            </a:r>
          </a:p>
          <a:p>
            <a:r>
              <a:rPr lang="en-GB" sz="742" dirty="0"/>
              <a:t>Information is shared, weighted &amp; filtered.</a:t>
            </a:r>
          </a:p>
        </p:txBody>
      </p:sp>
      <p:sp>
        <p:nvSpPr>
          <p:cNvPr id="412" name="TextBox 411"/>
          <p:cNvSpPr txBox="1"/>
          <p:nvPr/>
        </p:nvSpPr>
        <p:spPr>
          <a:xfrm>
            <a:off x="1742272" y="3321203"/>
            <a:ext cx="2508546" cy="777521"/>
          </a:xfrm>
          <a:prstGeom prst="rect">
            <a:avLst/>
          </a:prstGeom>
          <a:noFill/>
        </p:spPr>
        <p:txBody>
          <a:bodyPr wrap="square" rtlCol="0">
            <a:spAutoFit/>
          </a:bodyPr>
          <a:lstStyle/>
          <a:p>
            <a:r>
              <a:rPr lang="en-US" sz="742" dirty="0"/>
              <a:t>Top down + structured horizontal</a:t>
            </a:r>
            <a:endParaRPr lang="en-GB" sz="742" dirty="0"/>
          </a:p>
          <a:p>
            <a:r>
              <a:rPr lang="en-GB" sz="742" b="1" dirty="0"/>
              <a:t>Lead + enabler + appointed partnership + network</a:t>
            </a:r>
          </a:p>
          <a:p>
            <a:r>
              <a:rPr lang="en-GB" sz="742" dirty="0"/>
              <a:t>Hierarchical + structured horizontal (partnership)</a:t>
            </a:r>
          </a:p>
          <a:p>
            <a:r>
              <a:rPr lang="en-GB" sz="742" dirty="0"/>
              <a:t>Appointed network management</a:t>
            </a:r>
          </a:p>
          <a:p>
            <a:r>
              <a:rPr lang="en-GB" sz="742" dirty="0"/>
              <a:t>Enabling node facilitate decision making</a:t>
            </a:r>
          </a:p>
          <a:p>
            <a:r>
              <a:rPr lang="en-GB" sz="742" dirty="0"/>
              <a:t>Information is shared, weighted &amp; indicated.</a:t>
            </a:r>
          </a:p>
        </p:txBody>
      </p:sp>
      <p:sp>
        <p:nvSpPr>
          <p:cNvPr id="511" name="TextBox 510"/>
          <p:cNvSpPr txBox="1"/>
          <p:nvPr/>
        </p:nvSpPr>
        <p:spPr>
          <a:xfrm>
            <a:off x="1741362" y="4136200"/>
            <a:ext cx="2503532" cy="777521"/>
          </a:xfrm>
          <a:prstGeom prst="rect">
            <a:avLst/>
          </a:prstGeom>
          <a:noFill/>
        </p:spPr>
        <p:txBody>
          <a:bodyPr wrap="square" rtlCol="0">
            <a:spAutoFit/>
          </a:bodyPr>
          <a:lstStyle/>
          <a:p>
            <a:r>
              <a:rPr lang="en-US" sz="742" dirty="0"/>
              <a:t>Top down + structured horizontal</a:t>
            </a:r>
            <a:endParaRPr lang="en-GB" sz="742" dirty="0"/>
          </a:p>
          <a:p>
            <a:r>
              <a:rPr lang="en-GB" sz="742" b="1" dirty="0"/>
              <a:t>Lead + mediator + appointed partnership + networks</a:t>
            </a:r>
          </a:p>
          <a:p>
            <a:r>
              <a:rPr lang="en-GB" sz="742" dirty="0"/>
              <a:t>Hierarchical + structured horizontal (partnership)</a:t>
            </a:r>
          </a:p>
          <a:p>
            <a:r>
              <a:rPr lang="en-GB" sz="742" dirty="0"/>
              <a:t>Lead + mediator + appointed shared management</a:t>
            </a:r>
          </a:p>
          <a:p>
            <a:r>
              <a:rPr lang="en-GB" sz="742" dirty="0"/>
              <a:t>Mediator facilitates decision process</a:t>
            </a:r>
          </a:p>
          <a:p>
            <a:r>
              <a:rPr lang="en-GB" sz="742" dirty="0"/>
              <a:t>Information is shared, weighted &amp; indicated.</a:t>
            </a:r>
          </a:p>
        </p:txBody>
      </p:sp>
      <p:grpSp>
        <p:nvGrpSpPr>
          <p:cNvPr id="236" name="Group 235"/>
          <p:cNvGrpSpPr/>
          <p:nvPr/>
        </p:nvGrpSpPr>
        <p:grpSpPr>
          <a:xfrm>
            <a:off x="691303" y="4179817"/>
            <a:ext cx="749197" cy="649201"/>
            <a:chOff x="460047" y="7426843"/>
            <a:chExt cx="1211407" cy="1049719"/>
          </a:xfrm>
        </p:grpSpPr>
        <p:sp>
          <p:nvSpPr>
            <p:cNvPr id="526" name="Oval 525"/>
            <p:cNvSpPr/>
            <p:nvPr/>
          </p:nvSpPr>
          <p:spPr>
            <a:xfrm>
              <a:off x="824125" y="7738286"/>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27" name="Oval 526"/>
            <p:cNvSpPr/>
            <p:nvPr/>
          </p:nvSpPr>
          <p:spPr>
            <a:xfrm>
              <a:off x="599836" y="8272538"/>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28" name="Oval 527"/>
            <p:cNvSpPr/>
            <p:nvPr/>
          </p:nvSpPr>
          <p:spPr>
            <a:xfrm>
              <a:off x="1199801" y="8232563"/>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29" name="Oval 528"/>
            <p:cNvSpPr/>
            <p:nvPr/>
          </p:nvSpPr>
          <p:spPr>
            <a:xfrm>
              <a:off x="1324035" y="7936573"/>
              <a:ext cx="122442" cy="93314"/>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30" name="Oval 529"/>
            <p:cNvSpPr/>
            <p:nvPr/>
          </p:nvSpPr>
          <p:spPr>
            <a:xfrm>
              <a:off x="1354294" y="8383248"/>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31" name="Oval 530"/>
            <p:cNvSpPr/>
            <p:nvPr/>
          </p:nvSpPr>
          <p:spPr>
            <a:xfrm>
              <a:off x="460047" y="7992597"/>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32" name="Oval 531"/>
            <p:cNvSpPr/>
            <p:nvPr/>
          </p:nvSpPr>
          <p:spPr>
            <a:xfrm>
              <a:off x="1307712" y="7916772"/>
              <a:ext cx="151887" cy="134074"/>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533" name="Straight Connector 532"/>
            <p:cNvCxnSpPr>
              <a:stCxn id="532" idx="3"/>
              <a:endCxn id="527" idx="7"/>
            </p:cNvCxnSpPr>
            <p:nvPr/>
          </p:nvCxnSpPr>
          <p:spPr>
            <a:xfrm flipH="1">
              <a:off x="704347" y="8031211"/>
              <a:ext cx="625608" cy="25499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4" name="Straight Connector 533"/>
            <p:cNvCxnSpPr>
              <a:stCxn id="532" idx="7"/>
              <a:endCxn id="568" idx="3"/>
            </p:cNvCxnSpPr>
            <p:nvPr/>
          </p:nvCxnSpPr>
          <p:spPr>
            <a:xfrm flipV="1">
              <a:off x="1437355" y="7867285"/>
              <a:ext cx="104456" cy="6912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5" name="Straight Connector 534"/>
            <p:cNvCxnSpPr>
              <a:stCxn id="528" idx="2"/>
              <a:endCxn id="527" idx="6"/>
            </p:cNvCxnSpPr>
            <p:nvPr/>
          </p:nvCxnSpPr>
          <p:spPr>
            <a:xfrm flipH="1">
              <a:off x="722278" y="8279220"/>
              <a:ext cx="477523" cy="3997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6" name="Straight Connector 535"/>
            <p:cNvCxnSpPr>
              <a:stCxn id="531" idx="5"/>
              <a:endCxn id="545" idx="1"/>
            </p:cNvCxnSpPr>
            <p:nvPr/>
          </p:nvCxnSpPr>
          <p:spPr>
            <a:xfrm>
              <a:off x="564558" y="8072245"/>
              <a:ext cx="261872" cy="32015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7" name="Straight Connector 536"/>
            <p:cNvCxnSpPr>
              <a:stCxn id="549" idx="2"/>
              <a:endCxn id="569" idx="2"/>
            </p:cNvCxnSpPr>
            <p:nvPr/>
          </p:nvCxnSpPr>
          <p:spPr>
            <a:xfrm flipH="1" flipV="1">
              <a:off x="1240594" y="8067072"/>
              <a:ext cx="189560" cy="12708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8" name="Straight Connector 537"/>
            <p:cNvCxnSpPr>
              <a:stCxn id="531" idx="5"/>
              <a:endCxn id="569" idx="6"/>
            </p:cNvCxnSpPr>
            <p:nvPr/>
          </p:nvCxnSpPr>
          <p:spPr>
            <a:xfrm flipV="1">
              <a:off x="564558" y="8067072"/>
              <a:ext cx="496036" cy="517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9" name="Straight Connector 538"/>
            <p:cNvCxnSpPr>
              <a:stCxn id="569" idx="1"/>
              <a:endCxn id="528" idx="0"/>
            </p:cNvCxnSpPr>
            <p:nvPr/>
          </p:nvCxnSpPr>
          <p:spPr>
            <a:xfrm>
              <a:off x="1214234" y="8130712"/>
              <a:ext cx="46788" cy="10185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0" name="Straight Connector 539"/>
            <p:cNvCxnSpPr>
              <a:stCxn id="552" idx="6"/>
              <a:endCxn id="530" idx="2"/>
            </p:cNvCxnSpPr>
            <p:nvPr/>
          </p:nvCxnSpPr>
          <p:spPr>
            <a:xfrm>
              <a:off x="1173758" y="8426126"/>
              <a:ext cx="180536" cy="377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1" name="Straight Connector 540"/>
            <p:cNvCxnSpPr>
              <a:stCxn id="526" idx="4"/>
              <a:endCxn id="527" idx="7"/>
            </p:cNvCxnSpPr>
            <p:nvPr/>
          </p:nvCxnSpPr>
          <p:spPr>
            <a:xfrm flipH="1">
              <a:off x="704347" y="7831600"/>
              <a:ext cx="180999" cy="45460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2" name="Straight Connector 541"/>
            <p:cNvCxnSpPr>
              <a:stCxn id="526" idx="4"/>
              <a:endCxn id="531" idx="7"/>
            </p:cNvCxnSpPr>
            <p:nvPr/>
          </p:nvCxnSpPr>
          <p:spPr>
            <a:xfrm flipH="1">
              <a:off x="564559" y="7831600"/>
              <a:ext cx="320788" cy="17466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4" name="Straight Connector 543"/>
            <p:cNvCxnSpPr>
              <a:stCxn id="526" idx="4"/>
              <a:endCxn id="569" idx="5"/>
            </p:cNvCxnSpPr>
            <p:nvPr/>
          </p:nvCxnSpPr>
          <p:spPr>
            <a:xfrm>
              <a:off x="885346" y="7831600"/>
              <a:ext cx="201608" cy="17183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545" name="Oval 544"/>
            <p:cNvSpPr/>
            <p:nvPr/>
          </p:nvSpPr>
          <p:spPr>
            <a:xfrm>
              <a:off x="808499" y="8378730"/>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546" name="Straight Connector 545"/>
            <p:cNvCxnSpPr>
              <a:stCxn id="569" idx="7"/>
              <a:endCxn id="545" idx="7"/>
            </p:cNvCxnSpPr>
            <p:nvPr/>
          </p:nvCxnSpPr>
          <p:spPr>
            <a:xfrm flipH="1">
              <a:off x="913010" y="8130712"/>
              <a:ext cx="173944" cy="26168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548" name="Oval 547"/>
            <p:cNvSpPr/>
            <p:nvPr/>
          </p:nvSpPr>
          <p:spPr>
            <a:xfrm>
              <a:off x="1446477" y="8146915"/>
              <a:ext cx="122442" cy="93314"/>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49" name="Oval 548"/>
            <p:cNvSpPr/>
            <p:nvPr/>
          </p:nvSpPr>
          <p:spPr>
            <a:xfrm>
              <a:off x="1430154" y="8127115"/>
              <a:ext cx="151887" cy="134074"/>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52" name="Oval 551"/>
            <p:cNvSpPr/>
            <p:nvPr/>
          </p:nvSpPr>
          <p:spPr>
            <a:xfrm>
              <a:off x="1051316" y="8379469"/>
              <a:ext cx="122442" cy="9331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553" name="Straight Connector 552"/>
            <p:cNvCxnSpPr>
              <a:stCxn id="568" idx="2"/>
              <a:endCxn id="569" idx="4"/>
            </p:cNvCxnSpPr>
            <p:nvPr/>
          </p:nvCxnSpPr>
          <p:spPr>
            <a:xfrm flipH="1">
              <a:off x="1150594" y="7819883"/>
              <a:ext cx="368973" cy="15718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4" name="Straight Connector 553"/>
            <p:cNvCxnSpPr>
              <a:stCxn id="549" idx="7"/>
              <a:endCxn id="568" idx="4"/>
            </p:cNvCxnSpPr>
            <p:nvPr/>
          </p:nvCxnSpPr>
          <p:spPr>
            <a:xfrm flipV="1">
              <a:off x="1559798" y="7886920"/>
              <a:ext cx="35713" cy="25983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9" name="Straight Connector 558"/>
            <p:cNvCxnSpPr>
              <a:stCxn id="552" idx="7"/>
              <a:endCxn id="528" idx="3"/>
            </p:cNvCxnSpPr>
            <p:nvPr/>
          </p:nvCxnSpPr>
          <p:spPr>
            <a:xfrm flipV="1">
              <a:off x="1155827" y="8312211"/>
              <a:ext cx="61905" cy="8092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560" name="Rectangle 559"/>
            <p:cNvSpPr/>
            <p:nvPr/>
          </p:nvSpPr>
          <p:spPr>
            <a:xfrm>
              <a:off x="1070591" y="7426843"/>
              <a:ext cx="142818" cy="137114"/>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561" name="Straight Connector 560"/>
            <p:cNvCxnSpPr>
              <a:stCxn id="560" idx="2"/>
              <a:endCxn id="526" idx="7"/>
            </p:cNvCxnSpPr>
            <p:nvPr/>
          </p:nvCxnSpPr>
          <p:spPr>
            <a:xfrm flipH="1">
              <a:off x="928636" y="7563957"/>
              <a:ext cx="213364" cy="18799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2" name="Straight Connector 561"/>
            <p:cNvCxnSpPr>
              <a:stCxn id="569" idx="4"/>
              <a:endCxn id="560" idx="2"/>
            </p:cNvCxnSpPr>
            <p:nvPr/>
          </p:nvCxnSpPr>
          <p:spPr>
            <a:xfrm flipH="1" flipV="1">
              <a:off x="1142000" y="7563957"/>
              <a:ext cx="8594" cy="41311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3" name="Straight Connector 562"/>
            <p:cNvCxnSpPr>
              <a:stCxn id="568" idx="1"/>
              <a:endCxn id="560" idx="2"/>
            </p:cNvCxnSpPr>
            <p:nvPr/>
          </p:nvCxnSpPr>
          <p:spPr>
            <a:xfrm flipH="1" flipV="1">
              <a:off x="1142000" y="7563957"/>
              <a:ext cx="399810" cy="208524"/>
            </a:xfrm>
            <a:prstGeom prst="line">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4" name="Straight Connector 563"/>
            <p:cNvCxnSpPr>
              <a:stCxn id="569" idx="0"/>
              <a:endCxn id="552" idx="0"/>
            </p:cNvCxnSpPr>
            <p:nvPr/>
          </p:nvCxnSpPr>
          <p:spPr>
            <a:xfrm flipH="1">
              <a:off x="1112537" y="8157072"/>
              <a:ext cx="38057" cy="22239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5" name="Straight Connector 564"/>
            <p:cNvCxnSpPr>
              <a:stCxn id="528" idx="5"/>
              <a:endCxn id="530" idx="1"/>
            </p:cNvCxnSpPr>
            <p:nvPr/>
          </p:nvCxnSpPr>
          <p:spPr>
            <a:xfrm>
              <a:off x="1304312" y="8312211"/>
              <a:ext cx="67913" cy="8470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567" name="Oval 566"/>
            <p:cNvSpPr/>
            <p:nvPr/>
          </p:nvSpPr>
          <p:spPr>
            <a:xfrm>
              <a:off x="1535890" y="7772646"/>
              <a:ext cx="122442" cy="93314"/>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68" name="Oval 567"/>
            <p:cNvSpPr/>
            <p:nvPr/>
          </p:nvSpPr>
          <p:spPr>
            <a:xfrm>
              <a:off x="1519567" y="7752846"/>
              <a:ext cx="151887" cy="134074"/>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569" name="Oval 568"/>
            <p:cNvSpPr/>
            <p:nvPr/>
          </p:nvSpPr>
          <p:spPr>
            <a:xfrm rot="10800000">
              <a:off x="1060594" y="7977072"/>
              <a:ext cx="180000" cy="180000"/>
            </a:xfrm>
            <a:prstGeom prst="ellipse">
              <a:avLst/>
            </a:prstGeom>
            <a:gradFill>
              <a:gsLst>
                <a:gs pos="0">
                  <a:srgbClr val="00B050"/>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282793"/>
              <a:endParaRPr lang="en-GB" sz="1113"/>
            </a:p>
          </p:txBody>
        </p:sp>
        <p:cxnSp>
          <p:nvCxnSpPr>
            <p:cNvPr id="633" name="Straight Connector 632"/>
            <p:cNvCxnSpPr>
              <a:stCxn id="528" idx="6"/>
              <a:endCxn id="549" idx="3"/>
            </p:cNvCxnSpPr>
            <p:nvPr/>
          </p:nvCxnSpPr>
          <p:spPr>
            <a:xfrm flipV="1">
              <a:off x="1322243" y="8241554"/>
              <a:ext cx="130154" cy="3766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7" name="Straight Connector 636"/>
            <p:cNvCxnSpPr>
              <a:stCxn id="560" idx="2"/>
              <a:endCxn id="545" idx="0"/>
            </p:cNvCxnSpPr>
            <p:nvPr/>
          </p:nvCxnSpPr>
          <p:spPr>
            <a:xfrm flipH="1">
              <a:off x="869720" y="7563957"/>
              <a:ext cx="272280" cy="81477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41" name="TextBox 640"/>
          <p:cNvSpPr txBox="1"/>
          <p:nvPr/>
        </p:nvSpPr>
        <p:spPr>
          <a:xfrm>
            <a:off x="1750759" y="9864734"/>
            <a:ext cx="2519630" cy="777521"/>
          </a:xfrm>
          <a:prstGeom prst="rect">
            <a:avLst/>
          </a:prstGeom>
          <a:noFill/>
        </p:spPr>
        <p:txBody>
          <a:bodyPr wrap="square" rtlCol="0">
            <a:spAutoFit/>
          </a:bodyPr>
          <a:lstStyle/>
          <a:p>
            <a:r>
              <a:rPr lang="en-GB" sz="742" dirty="0"/>
              <a:t>Bottom up + delegated horizontal</a:t>
            </a:r>
          </a:p>
          <a:p>
            <a:r>
              <a:rPr lang="en-GB" sz="742" b="1" dirty="0"/>
              <a:t>Enabled network + emergent or delegated core</a:t>
            </a:r>
          </a:p>
          <a:p>
            <a:r>
              <a:rPr lang="en-GB" sz="742" dirty="0"/>
              <a:t>Self generated + delegated &amp; facilitated horizontal</a:t>
            </a:r>
          </a:p>
          <a:p>
            <a:r>
              <a:rPr lang="en-GB" sz="742" dirty="0"/>
              <a:t>Distributed + facilitate + delegated network management </a:t>
            </a:r>
          </a:p>
          <a:p>
            <a:r>
              <a:rPr lang="en-GB" sz="742" dirty="0"/>
              <a:t>Decisions shared, weighted &amp; validated </a:t>
            </a:r>
          </a:p>
          <a:p>
            <a:r>
              <a:rPr lang="en-GB" sz="742" dirty="0"/>
              <a:t>Information is shared and weighted collectively </a:t>
            </a:r>
          </a:p>
        </p:txBody>
      </p:sp>
      <p:grpSp>
        <p:nvGrpSpPr>
          <p:cNvPr id="680" name="Group 679"/>
          <p:cNvGrpSpPr/>
          <p:nvPr/>
        </p:nvGrpSpPr>
        <p:grpSpPr>
          <a:xfrm>
            <a:off x="646588" y="8288855"/>
            <a:ext cx="861591" cy="555830"/>
            <a:chOff x="2312916" y="4377972"/>
            <a:chExt cx="1467207" cy="1000328"/>
          </a:xfrm>
        </p:grpSpPr>
        <p:sp>
          <p:nvSpPr>
            <p:cNvPr id="681" name="Oval 680"/>
            <p:cNvSpPr/>
            <p:nvPr/>
          </p:nvSpPr>
          <p:spPr>
            <a:xfrm>
              <a:off x="2766072" y="4391736"/>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2" name="Oval 681"/>
            <p:cNvSpPr/>
            <p:nvPr/>
          </p:nvSpPr>
          <p:spPr>
            <a:xfrm>
              <a:off x="2486906" y="5089769"/>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3" name="Oval 682"/>
            <p:cNvSpPr/>
            <p:nvPr/>
          </p:nvSpPr>
          <p:spPr>
            <a:xfrm>
              <a:off x="3627723" y="4621342"/>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4" name="Oval 683"/>
            <p:cNvSpPr/>
            <p:nvPr/>
          </p:nvSpPr>
          <p:spPr>
            <a:xfrm>
              <a:off x="2865366" y="4849346"/>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5" name="Oval 684"/>
            <p:cNvSpPr/>
            <p:nvPr/>
          </p:nvSpPr>
          <p:spPr>
            <a:xfrm>
              <a:off x="3561782" y="5132058"/>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6" name="Oval 685"/>
            <p:cNvSpPr/>
            <p:nvPr/>
          </p:nvSpPr>
          <p:spPr>
            <a:xfrm>
              <a:off x="2312916" y="4724009"/>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87" name="Oval 686"/>
            <p:cNvSpPr/>
            <p:nvPr/>
          </p:nvSpPr>
          <p:spPr>
            <a:xfrm>
              <a:off x="2845049" y="4823476"/>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688" name="Straight Connector 687"/>
            <p:cNvCxnSpPr>
              <a:stCxn id="687" idx="3"/>
              <a:endCxn id="682" idx="7"/>
            </p:cNvCxnSpPr>
            <p:nvPr/>
          </p:nvCxnSpPr>
          <p:spPr>
            <a:xfrm flipH="1">
              <a:off x="2616988" y="4972998"/>
              <a:ext cx="255747" cy="13462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89" name="Straight Connector 688"/>
            <p:cNvCxnSpPr>
              <a:stCxn id="687" idx="7"/>
              <a:endCxn id="708" idx="3"/>
            </p:cNvCxnSpPr>
            <p:nvPr/>
          </p:nvCxnSpPr>
          <p:spPr>
            <a:xfrm flipV="1">
              <a:off x="3006412" y="4758818"/>
              <a:ext cx="130013" cy="9031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0" name="Straight Connector 689"/>
            <p:cNvCxnSpPr>
              <a:stCxn id="683" idx="3"/>
              <a:endCxn id="687" idx="6"/>
            </p:cNvCxnSpPr>
            <p:nvPr/>
          </p:nvCxnSpPr>
          <p:spPr>
            <a:xfrm flipH="1">
              <a:off x="3034098" y="4725407"/>
              <a:ext cx="615943" cy="18565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1" name="Straight Connector 690"/>
            <p:cNvCxnSpPr>
              <a:stCxn id="708" idx="6"/>
              <a:endCxn id="683" idx="2"/>
            </p:cNvCxnSpPr>
            <p:nvPr/>
          </p:nvCxnSpPr>
          <p:spPr>
            <a:xfrm flipV="1">
              <a:off x="3297788" y="4682302"/>
              <a:ext cx="329935" cy="1458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2" name="Straight Connector 691"/>
            <p:cNvCxnSpPr>
              <a:stCxn id="704" idx="2"/>
              <a:endCxn id="682" idx="6"/>
            </p:cNvCxnSpPr>
            <p:nvPr/>
          </p:nvCxnSpPr>
          <p:spPr>
            <a:xfrm flipH="1">
              <a:off x="2639306" y="5063464"/>
              <a:ext cx="358143" cy="872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3" name="Straight Connector 692"/>
            <p:cNvCxnSpPr>
              <a:stCxn id="686" idx="5"/>
              <a:endCxn id="687" idx="2"/>
            </p:cNvCxnSpPr>
            <p:nvPr/>
          </p:nvCxnSpPr>
          <p:spPr>
            <a:xfrm>
              <a:off x="2442998" y="4828074"/>
              <a:ext cx="402051" cy="8299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4" name="Straight Connector 693"/>
            <p:cNvCxnSpPr>
              <a:stCxn id="704" idx="5"/>
              <a:endCxn id="685" idx="1"/>
            </p:cNvCxnSpPr>
            <p:nvPr/>
          </p:nvCxnSpPr>
          <p:spPr>
            <a:xfrm>
              <a:off x="3158812" y="5125398"/>
              <a:ext cx="425288" cy="245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5" name="Straight Connector 694"/>
            <p:cNvCxnSpPr>
              <a:stCxn id="706" idx="5"/>
              <a:endCxn id="685" idx="1"/>
            </p:cNvCxnSpPr>
            <p:nvPr/>
          </p:nvCxnSpPr>
          <p:spPr>
            <a:xfrm>
              <a:off x="3403744" y="4983549"/>
              <a:ext cx="180356" cy="1663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6" name="Straight Connector 695"/>
            <p:cNvCxnSpPr>
              <a:stCxn id="681" idx="4"/>
              <a:endCxn id="682" idx="7"/>
            </p:cNvCxnSpPr>
            <p:nvPr/>
          </p:nvCxnSpPr>
          <p:spPr>
            <a:xfrm flipH="1">
              <a:off x="2616988" y="4513656"/>
              <a:ext cx="225284" cy="59396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7" name="Straight Connector 696"/>
            <p:cNvCxnSpPr>
              <a:stCxn id="681" idx="4"/>
              <a:endCxn id="686" idx="7"/>
            </p:cNvCxnSpPr>
            <p:nvPr/>
          </p:nvCxnSpPr>
          <p:spPr>
            <a:xfrm flipH="1">
              <a:off x="2442998" y="4513656"/>
              <a:ext cx="399274" cy="22820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8" name="Straight Connector 697"/>
            <p:cNvCxnSpPr>
              <a:stCxn id="708" idx="1"/>
              <a:endCxn id="681" idx="4"/>
            </p:cNvCxnSpPr>
            <p:nvPr/>
          </p:nvCxnSpPr>
          <p:spPr>
            <a:xfrm flipH="1" flipV="1">
              <a:off x="2842272" y="4513656"/>
              <a:ext cx="294153" cy="12129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99" name="Straight Connector 698"/>
            <p:cNvCxnSpPr>
              <a:stCxn id="681" idx="4"/>
              <a:endCxn id="687" idx="0"/>
            </p:cNvCxnSpPr>
            <p:nvPr/>
          </p:nvCxnSpPr>
          <p:spPr>
            <a:xfrm>
              <a:off x="2842272" y="4513656"/>
              <a:ext cx="97302" cy="30982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700" name="Oval 699"/>
            <p:cNvSpPr/>
            <p:nvPr/>
          </p:nvSpPr>
          <p:spPr>
            <a:xfrm>
              <a:off x="2876426" y="5256380"/>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01" name="Straight Connector 700"/>
            <p:cNvCxnSpPr>
              <a:stCxn id="687" idx="4"/>
              <a:endCxn id="700" idx="0"/>
            </p:cNvCxnSpPr>
            <p:nvPr/>
          </p:nvCxnSpPr>
          <p:spPr>
            <a:xfrm>
              <a:off x="2939574" y="4998652"/>
              <a:ext cx="13052" cy="25772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02" name="Straight Connector 701"/>
            <p:cNvCxnSpPr>
              <a:stCxn id="683" idx="3"/>
              <a:endCxn id="706" idx="7"/>
            </p:cNvCxnSpPr>
            <p:nvPr/>
          </p:nvCxnSpPr>
          <p:spPr>
            <a:xfrm flipH="1">
              <a:off x="3403744" y="4725407"/>
              <a:ext cx="246297" cy="13427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703" name="Oval 702"/>
            <p:cNvSpPr/>
            <p:nvPr/>
          </p:nvSpPr>
          <p:spPr>
            <a:xfrm>
              <a:off x="3017766" y="5001746"/>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4" name="Oval 703"/>
            <p:cNvSpPr/>
            <p:nvPr/>
          </p:nvSpPr>
          <p:spPr>
            <a:xfrm>
              <a:off x="2997449" y="4975876"/>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5" name="Oval 704"/>
            <p:cNvSpPr/>
            <p:nvPr/>
          </p:nvSpPr>
          <p:spPr>
            <a:xfrm>
              <a:off x="3262698" y="4859897"/>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6" name="Oval 705"/>
            <p:cNvSpPr/>
            <p:nvPr/>
          </p:nvSpPr>
          <p:spPr>
            <a:xfrm>
              <a:off x="3242381" y="4834027"/>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7" name="Oval 706"/>
            <p:cNvSpPr/>
            <p:nvPr/>
          </p:nvSpPr>
          <p:spPr>
            <a:xfrm>
              <a:off x="3129056" y="4635166"/>
              <a:ext cx="152400" cy="121920"/>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8" name="Oval 707"/>
            <p:cNvSpPr/>
            <p:nvPr/>
          </p:nvSpPr>
          <p:spPr>
            <a:xfrm>
              <a:off x="3108739" y="4609296"/>
              <a:ext cx="189049" cy="175176"/>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09" name="Oval 708"/>
            <p:cNvSpPr/>
            <p:nvPr/>
          </p:nvSpPr>
          <p:spPr>
            <a:xfrm>
              <a:off x="3359402" y="4377972"/>
              <a:ext cx="152400" cy="12192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10" name="Straight Connector 709"/>
            <p:cNvCxnSpPr>
              <a:stCxn id="708" idx="7"/>
              <a:endCxn id="709" idx="3"/>
            </p:cNvCxnSpPr>
            <p:nvPr/>
          </p:nvCxnSpPr>
          <p:spPr>
            <a:xfrm flipV="1">
              <a:off x="3270102" y="4482037"/>
              <a:ext cx="111618" cy="15291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1" name="Straight Connector 710"/>
            <p:cNvCxnSpPr>
              <a:stCxn id="704" idx="7"/>
              <a:endCxn id="708" idx="4"/>
            </p:cNvCxnSpPr>
            <p:nvPr/>
          </p:nvCxnSpPr>
          <p:spPr>
            <a:xfrm flipV="1">
              <a:off x="3158812" y="4784472"/>
              <a:ext cx="44452" cy="217058"/>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2" name="Straight Connector 711"/>
            <p:cNvCxnSpPr>
              <a:stCxn id="708" idx="5"/>
              <a:endCxn id="706" idx="0"/>
            </p:cNvCxnSpPr>
            <p:nvPr/>
          </p:nvCxnSpPr>
          <p:spPr>
            <a:xfrm>
              <a:off x="3270102" y="4758818"/>
              <a:ext cx="66804" cy="7520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3" name="Straight Connector 712"/>
            <p:cNvCxnSpPr>
              <a:stCxn id="687" idx="5"/>
              <a:endCxn id="704" idx="1"/>
            </p:cNvCxnSpPr>
            <p:nvPr/>
          </p:nvCxnSpPr>
          <p:spPr>
            <a:xfrm>
              <a:off x="3006412" y="4972998"/>
              <a:ext cx="18723" cy="2853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4" name="Straight Connector 713"/>
            <p:cNvCxnSpPr>
              <a:stCxn id="704" idx="7"/>
              <a:endCxn id="706" idx="2"/>
            </p:cNvCxnSpPr>
            <p:nvPr/>
          </p:nvCxnSpPr>
          <p:spPr>
            <a:xfrm flipV="1">
              <a:off x="3158812" y="4921615"/>
              <a:ext cx="83569" cy="7991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5" name="Straight Connector 714"/>
            <p:cNvCxnSpPr>
              <a:stCxn id="687" idx="6"/>
              <a:endCxn id="706" idx="2"/>
            </p:cNvCxnSpPr>
            <p:nvPr/>
          </p:nvCxnSpPr>
          <p:spPr>
            <a:xfrm>
              <a:off x="3034098" y="4911064"/>
              <a:ext cx="208283" cy="10551"/>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6" name="Straight Connector 715"/>
            <p:cNvCxnSpPr>
              <a:stCxn id="709" idx="5"/>
              <a:endCxn id="683" idx="1"/>
            </p:cNvCxnSpPr>
            <p:nvPr/>
          </p:nvCxnSpPr>
          <p:spPr>
            <a:xfrm>
              <a:off x="3489484" y="4482037"/>
              <a:ext cx="160557" cy="1571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7" name="Straight Connector 716"/>
            <p:cNvCxnSpPr>
              <a:stCxn id="709" idx="1"/>
              <a:endCxn id="681" idx="6"/>
            </p:cNvCxnSpPr>
            <p:nvPr/>
          </p:nvCxnSpPr>
          <p:spPr>
            <a:xfrm flipH="1">
              <a:off x="2918472" y="4395827"/>
              <a:ext cx="463248" cy="5686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18" name="Straight Connector 717"/>
            <p:cNvCxnSpPr>
              <a:stCxn id="685" idx="2"/>
              <a:endCxn id="700" idx="6"/>
            </p:cNvCxnSpPr>
            <p:nvPr/>
          </p:nvCxnSpPr>
          <p:spPr>
            <a:xfrm flipH="1">
              <a:off x="3028826" y="5193018"/>
              <a:ext cx="532956" cy="12432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574" name="Group 573"/>
          <p:cNvGrpSpPr/>
          <p:nvPr/>
        </p:nvGrpSpPr>
        <p:grpSpPr>
          <a:xfrm>
            <a:off x="689434" y="9913089"/>
            <a:ext cx="773070" cy="627932"/>
            <a:chOff x="464171" y="14930295"/>
            <a:chExt cx="1250007" cy="1015328"/>
          </a:xfrm>
        </p:grpSpPr>
        <p:sp>
          <p:nvSpPr>
            <p:cNvPr id="643" name="Oval 642"/>
            <p:cNvSpPr/>
            <p:nvPr/>
          </p:nvSpPr>
          <p:spPr>
            <a:xfrm>
              <a:off x="638425" y="15059453"/>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4" name="Oval 643"/>
            <p:cNvSpPr/>
            <p:nvPr/>
          </p:nvSpPr>
          <p:spPr>
            <a:xfrm>
              <a:off x="645193" y="15682994"/>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5" name="Oval 644"/>
            <p:cNvSpPr/>
            <p:nvPr/>
          </p:nvSpPr>
          <p:spPr>
            <a:xfrm>
              <a:off x="1575439" y="15231532"/>
              <a:ext cx="138739" cy="115016"/>
            </a:xfrm>
            <a:prstGeom prst="ellipse">
              <a:avLst/>
            </a:prstGeom>
            <a:gradFill>
              <a:gsLst>
                <a:gs pos="0">
                  <a:srgbClr val="3F80CD"/>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6" name="Oval 645"/>
            <p:cNvSpPr/>
            <p:nvPr/>
          </p:nvSpPr>
          <p:spPr>
            <a:xfrm>
              <a:off x="881420" y="15446624"/>
              <a:ext cx="138739" cy="115016"/>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7" name="Oval 646"/>
            <p:cNvSpPr/>
            <p:nvPr/>
          </p:nvSpPr>
          <p:spPr>
            <a:xfrm>
              <a:off x="1472095" y="15654421"/>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8" name="Oval 647"/>
            <p:cNvSpPr/>
            <p:nvPr/>
          </p:nvSpPr>
          <p:spPr>
            <a:xfrm>
              <a:off x="464171" y="15417389"/>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49" name="Oval 648"/>
            <p:cNvSpPr/>
            <p:nvPr/>
          </p:nvSpPr>
          <p:spPr>
            <a:xfrm>
              <a:off x="862924" y="15422219"/>
              <a:ext cx="172103" cy="16525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650" name="Straight Connector 649"/>
            <p:cNvCxnSpPr>
              <a:stCxn id="649" idx="3"/>
              <a:endCxn id="644" idx="7"/>
            </p:cNvCxnSpPr>
            <p:nvPr/>
          </p:nvCxnSpPr>
          <p:spPr>
            <a:xfrm flipH="1">
              <a:off x="763614" y="15563274"/>
              <a:ext cx="124514" cy="136564"/>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1" name="Straight Connector 650"/>
            <p:cNvCxnSpPr>
              <a:stCxn id="649" idx="7"/>
              <a:endCxn id="670" idx="3"/>
            </p:cNvCxnSpPr>
            <p:nvPr/>
          </p:nvCxnSpPr>
          <p:spPr>
            <a:xfrm flipV="1">
              <a:off x="1009822" y="15361223"/>
              <a:ext cx="118359" cy="85198"/>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2" name="Straight Connector 651"/>
            <p:cNvCxnSpPr>
              <a:stCxn id="645" idx="3"/>
              <a:endCxn id="649" idx="6"/>
            </p:cNvCxnSpPr>
            <p:nvPr/>
          </p:nvCxnSpPr>
          <p:spPr>
            <a:xfrm flipH="1">
              <a:off x="1035026" y="15329704"/>
              <a:ext cx="560730" cy="17514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3" name="Straight Connector 652"/>
            <p:cNvCxnSpPr>
              <a:stCxn id="670" idx="6"/>
              <a:endCxn id="645" idx="2"/>
            </p:cNvCxnSpPr>
            <p:nvPr/>
          </p:nvCxnSpPr>
          <p:spPr>
            <a:xfrm flipV="1">
              <a:off x="1275079" y="15289040"/>
              <a:ext cx="300360" cy="13756"/>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4" name="Straight Connector 653"/>
            <p:cNvCxnSpPr>
              <a:stCxn id="666" idx="2"/>
              <a:endCxn id="644" idx="6"/>
            </p:cNvCxnSpPr>
            <p:nvPr/>
          </p:nvCxnSpPr>
          <p:spPr>
            <a:xfrm flipH="1">
              <a:off x="783932" y="15648617"/>
              <a:ext cx="217731" cy="9188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5" name="Straight Connector 654"/>
            <p:cNvCxnSpPr>
              <a:stCxn id="648" idx="5"/>
              <a:endCxn id="649" idx="2"/>
            </p:cNvCxnSpPr>
            <p:nvPr/>
          </p:nvCxnSpPr>
          <p:spPr>
            <a:xfrm flipV="1">
              <a:off x="582592" y="15504847"/>
              <a:ext cx="280332" cy="1071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6" name="Straight Connector 655"/>
            <p:cNvCxnSpPr>
              <a:stCxn id="666" idx="5"/>
              <a:endCxn id="647" idx="1"/>
            </p:cNvCxnSpPr>
            <p:nvPr/>
          </p:nvCxnSpPr>
          <p:spPr>
            <a:xfrm flipV="1">
              <a:off x="1148562" y="15671265"/>
              <a:ext cx="343851" cy="3577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7" name="Straight Connector 656"/>
            <p:cNvCxnSpPr>
              <a:stCxn id="668" idx="5"/>
              <a:endCxn id="647" idx="1"/>
            </p:cNvCxnSpPr>
            <p:nvPr/>
          </p:nvCxnSpPr>
          <p:spPr>
            <a:xfrm>
              <a:off x="1371538" y="15573228"/>
              <a:ext cx="120875" cy="9803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8" name="Straight Connector 657"/>
            <p:cNvCxnSpPr>
              <a:stCxn id="643" idx="4"/>
              <a:endCxn id="644" idx="7"/>
            </p:cNvCxnSpPr>
            <p:nvPr/>
          </p:nvCxnSpPr>
          <p:spPr>
            <a:xfrm>
              <a:off x="707795" y="15174469"/>
              <a:ext cx="55819" cy="52536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9" name="Straight Connector 658"/>
            <p:cNvCxnSpPr>
              <a:stCxn id="643" idx="4"/>
              <a:endCxn id="648" idx="7"/>
            </p:cNvCxnSpPr>
            <p:nvPr/>
          </p:nvCxnSpPr>
          <p:spPr>
            <a:xfrm flipH="1">
              <a:off x="582592" y="15174469"/>
              <a:ext cx="125203" cy="2597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0" name="Straight Connector 659"/>
            <p:cNvCxnSpPr>
              <a:stCxn id="670" idx="1"/>
              <a:endCxn id="643" idx="4"/>
            </p:cNvCxnSpPr>
            <p:nvPr/>
          </p:nvCxnSpPr>
          <p:spPr>
            <a:xfrm flipH="1" flipV="1">
              <a:off x="707795" y="15174469"/>
              <a:ext cx="420386" cy="6990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1" name="Straight Connector 660"/>
            <p:cNvCxnSpPr>
              <a:stCxn id="643" idx="4"/>
              <a:endCxn id="649" idx="0"/>
            </p:cNvCxnSpPr>
            <p:nvPr/>
          </p:nvCxnSpPr>
          <p:spPr>
            <a:xfrm>
              <a:off x="707795" y="15174469"/>
              <a:ext cx="241181" cy="24775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662" name="Oval 661"/>
            <p:cNvSpPr/>
            <p:nvPr/>
          </p:nvSpPr>
          <p:spPr>
            <a:xfrm>
              <a:off x="891488" y="15830607"/>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663" name="Straight Connector 662"/>
            <p:cNvCxnSpPr>
              <a:stCxn id="649" idx="4"/>
              <a:endCxn id="662" idx="0"/>
            </p:cNvCxnSpPr>
            <p:nvPr/>
          </p:nvCxnSpPr>
          <p:spPr>
            <a:xfrm>
              <a:off x="948976" y="15587475"/>
              <a:ext cx="11882" cy="24313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4" name="Straight Connector 663"/>
            <p:cNvCxnSpPr>
              <a:stCxn id="645" idx="3"/>
              <a:endCxn id="668" idx="7"/>
            </p:cNvCxnSpPr>
            <p:nvPr/>
          </p:nvCxnSpPr>
          <p:spPr>
            <a:xfrm flipH="1">
              <a:off x="1371538" y="15329704"/>
              <a:ext cx="224219" cy="12667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665" name="Oval 664"/>
            <p:cNvSpPr/>
            <p:nvPr/>
          </p:nvSpPr>
          <p:spPr>
            <a:xfrm>
              <a:off x="1020158" y="15590394"/>
              <a:ext cx="138739" cy="115016"/>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66" name="Oval 665"/>
            <p:cNvSpPr/>
            <p:nvPr/>
          </p:nvSpPr>
          <p:spPr>
            <a:xfrm>
              <a:off x="1001663" y="15565989"/>
              <a:ext cx="172103" cy="16525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67" name="Oval 666"/>
            <p:cNvSpPr/>
            <p:nvPr/>
          </p:nvSpPr>
          <p:spPr>
            <a:xfrm>
              <a:off x="1243135" y="15456578"/>
              <a:ext cx="138739" cy="115016"/>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68" name="Oval 667"/>
            <p:cNvSpPr/>
            <p:nvPr/>
          </p:nvSpPr>
          <p:spPr>
            <a:xfrm>
              <a:off x="1224639" y="15432173"/>
              <a:ext cx="172103" cy="16525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69" name="Oval 668"/>
            <p:cNvSpPr/>
            <p:nvPr/>
          </p:nvSpPr>
          <p:spPr>
            <a:xfrm>
              <a:off x="1121472" y="15244573"/>
              <a:ext cx="138739" cy="115016"/>
            </a:xfrm>
            <a:prstGeom prst="ellipse">
              <a:avLst/>
            </a:prstGeom>
            <a:gradFill>
              <a:gsLst>
                <a:gs pos="0">
                  <a:srgbClr val="3F80CD"/>
                </a:gs>
                <a:gs pos="100000">
                  <a:schemeClr val="accent1">
                    <a:lumMod val="40000"/>
                    <a:lumOff val="60000"/>
                  </a:schemeClr>
                </a:gs>
              </a:gsLst>
            </a:grad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70" name="Oval 669"/>
            <p:cNvSpPr/>
            <p:nvPr/>
          </p:nvSpPr>
          <p:spPr>
            <a:xfrm>
              <a:off x="1102977" y="15220169"/>
              <a:ext cx="172103" cy="165256"/>
            </a:xfrm>
            <a:prstGeom prst="ellipse">
              <a:avLst/>
            </a:prstGeom>
            <a:noFill/>
            <a:ln>
              <a:solidFill>
                <a:srgbClr val="3F80C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671" name="Oval 670"/>
            <p:cNvSpPr/>
            <p:nvPr/>
          </p:nvSpPr>
          <p:spPr>
            <a:xfrm>
              <a:off x="1331170" y="15001945"/>
              <a:ext cx="138739" cy="115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672" name="Straight Connector 671"/>
            <p:cNvCxnSpPr>
              <a:stCxn id="670" idx="7"/>
              <a:endCxn id="671" idx="3"/>
            </p:cNvCxnSpPr>
            <p:nvPr/>
          </p:nvCxnSpPr>
          <p:spPr>
            <a:xfrm flipV="1">
              <a:off x="1249875" y="15100116"/>
              <a:ext cx="101613" cy="14425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3" name="Straight Connector 672"/>
            <p:cNvCxnSpPr>
              <a:stCxn id="666" idx="7"/>
              <a:endCxn id="670" idx="4"/>
            </p:cNvCxnSpPr>
            <p:nvPr/>
          </p:nvCxnSpPr>
          <p:spPr>
            <a:xfrm flipV="1">
              <a:off x="1148561" y="15385424"/>
              <a:ext cx="40467" cy="20476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4" name="Straight Connector 673"/>
            <p:cNvCxnSpPr>
              <a:stCxn id="670" idx="5"/>
              <a:endCxn id="668" idx="0"/>
            </p:cNvCxnSpPr>
            <p:nvPr/>
          </p:nvCxnSpPr>
          <p:spPr>
            <a:xfrm>
              <a:off x="1249875" y="15361223"/>
              <a:ext cx="60816" cy="7095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5" name="Straight Connector 674"/>
            <p:cNvCxnSpPr>
              <a:stCxn id="649" idx="5"/>
              <a:endCxn id="666" idx="1"/>
            </p:cNvCxnSpPr>
            <p:nvPr/>
          </p:nvCxnSpPr>
          <p:spPr>
            <a:xfrm>
              <a:off x="1009822" y="15563274"/>
              <a:ext cx="17045" cy="2691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6" name="Straight Connector 675"/>
            <p:cNvCxnSpPr>
              <a:stCxn id="666" idx="7"/>
              <a:endCxn id="668" idx="2"/>
            </p:cNvCxnSpPr>
            <p:nvPr/>
          </p:nvCxnSpPr>
          <p:spPr>
            <a:xfrm flipV="1">
              <a:off x="1148561" y="15514801"/>
              <a:ext cx="76078" cy="7538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7" name="Straight Connector 676"/>
            <p:cNvCxnSpPr>
              <a:stCxn id="649" idx="6"/>
              <a:endCxn id="668" idx="2"/>
            </p:cNvCxnSpPr>
            <p:nvPr/>
          </p:nvCxnSpPr>
          <p:spPr>
            <a:xfrm>
              <a:off x="1035026" y="15504847"/>
              <a:ext cx="189613" cy="995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8" name="Straight Connector 677"/>
            <p:cNvCxnSpPr>
              <a:stCxn id="671" idx="5"/>
              <a:endCxn id="645" idx="1"/>
            </p:cNvCxnSpPr>
            <p:nvPr/>
          </p:nvCxnSpPr>
          <p:spPr>
            <a:xfrm>
              <a:off x="1449592" y="15100116"/>
              <a:ext cx="146165" cy="1482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2" name="Straight Connector 631"/>
            <p:cNvCxnSpPr>
              <a:stCxn id="670" idx="0"/>
              <a:endCxn id="636" idx="2"/>
            </p:cNvCxnSpPr>
            <p:nvPr/>
          </p:nvCxnSpPr>
          <p:spPr>
            <a:xfrm flipH="1" flipV="1">
              <a:off x="1035150" y="15082644"/>
              <a:ext cx="153879" cy="13752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4" name="Straight Connector 633"/>
            <p:cNvCxnSpPr>
              <a:stCxn id="636" idx="2"/>
              <a:endCxn id="671" idx="1"/>
            </p:cNvCxnSpPr>
            <p:nvPr/>
          </p:nvCxnSpPr>
          <p:spPr>
            <a:xfrm flipV="1">
              <a:off x="1035150" y="15018789"/>
              <a:ext cx="316338" cy="6385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5" name="Straight Connector 634"/>
            <p:cNvCxnSpPr>
              <a:stCxn id="636" idx="2"/>
              <a:endCxn id="649" idx="0"/>
            </p:cNvCxnSpPr>
            <p:nvPr/>
          </p:nvCxnSpPr>
          <p:spPr>
            <a:xfrm flipH="1">
              <a:off x="948976" y="15082644"/>
              <a:ext cx="86174" cy="33957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636" name="Flowchart: Merge 635"/>
            <p:cNvSpPr/>
            <p:nvPr/>
          </p:nvSpPr>
          <p:spPr>
            <a:xfrm>
              <a:off x="955807" y="14930295"/>
              <a:ext cx="158686" cy="152349"/>
            </a:xfrm>
            <a:prstGeom prst="flowChartMerg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19" name="Straight Connector 718"/>
            <p:cNvCxnSpPr>
              <a:stCxn id="636" idx="2"/>
              <a:endCxn id="644" idx="7"/>
            </p:cNvCxnSpPr>
            <p:nvPr/>
          </p:nvCxnSpPr>
          <p:spPr>
            <a:xfrm flipH="1">
              <a:off x="763614" y="15082644"/>
              <a:ext cx="271536" cy="61719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0" name="Straight Connector 719"/>
            <p:cNvCxnSpPr>
              <a:stCxn id="636" idx="2"/>
              <a:endCxn id="666" idx="0"/>
            </p:cNvCxnSpPr>
            <p:nvPr/>
          </p:nvCxnSpPr>
          <p:spPr>
            <a:xfrm>
              <a:off x="1035150" y="15082644"/>
              <a:ext cx="52565" cy="48334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1" name="Straight Connector 720"/>
            <p:cNvCxnSpPr>
              <a:stCxn id="636" idx="2"/>
              <a:endCxn id="643" idx="7"/>
            </p:cNvCxnSpPr>
            <p:nvPr/>
          </p:nvCxnSpPr>
          <p:spPr>
            <a:xfrm flipH="1" flipV="1">
              <a:off x="756846" y="15076297"/>
              <a:ext cx="278304" cy="634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722" name="TextBox 721"/>
          <p:cNvSpPr txBox="1"/>
          <p:nvPr/>
        </p:nvSpPr>
        <p:spPr>
          <a:xfrm>
            <a:off x="1741822" y="9047115"/>
            <a:ext cx="2579713" cy="777521"/>
          </a:xfrm>
          <a:prstGeom prst="rect">
            <a:avLst/>
          </a:prstGeom>
          <a:noFill/>
        </p:spPr>
        <p:txBody>
          <a:bodyPr wrap="square" rtlCol="0">
            <a:spAutoFit/>
          </a:bodyPr>
          <a:lstStyle/>
          <a:p>
            <a:r>
              <a:rPr lang="en-GB" sz="742" dirty="0"/>
              <a:t>Structured horizontal</a:t>
            </a:r>
          </a:p>
          <a:p>
            <a:r>
              <a:rPr lang="en-GB" sz="742" b="1" dirty="0"/>
              <a:t>Lead + network </a:t>
            </a:r>
          </a:p>
          <a:p>
            <a:r>
              <a:rPr lang="en-GB" sz="742" dirty="0"/>
              <a:t>Delegated &amp; recognised or appointed lead</a:t>
            </a:r>
          </a:p>
          <a:p>
            <a:r>
              <a:rPr lang="en-GB" sz="742" dirty="0"/>
              <a:t>Mostly distributed + guided network management </a:t>
            </a:r>
          </a:p>
          <a:p>
            <a:r>
              <a:rPr lang="en-GB" sz="742" dirty="0"/>
              <a:t>Decisions shared, weighted, validated &amp; filtered  </a:t>
            </a:r>
          </a:p>
          <a:p>
            <a:r>
              <a:rPr lang="en-GB" sz="742" dirty="0"/>
              <a:t>Information is shared &amp; key weighted collectively </a:t>
            </a:r>
          </a:p>
        </p:txBody>
      </p:sp>
      <p:sp>
        <p:nvSpPr>
          <p:cNvPr id="723" name="TextBox 722"/>
          <p:cNvSpPr txBox="1"/>
          <p:nvPr/>
        </p:nvSpPr>
        <p:spPr>
          <a:xfrm>
            <a:off x="1746404" y="8230470"/>
            <a:ext cx="2579713" cy="777521"/>
          </a:xfrm>
          <a:prstGeom prst="rect">
            <a:avLst/>
          </a:prstGeom>
          <a:noFill/>
        </p:spPr>
        <p:txBody>
          <a:bodyPr wrap="square" rtlCol="0">
            <a:spAutoFit/>
          </a:bodyPr>
          <a:lstStyle/>
          <a:p>
            <a:r>
              <a:rPr lang="en-GB" sz="742" dirty="0"/>
              <a:t>Structured horizontal</a:t>
            </a:r>
          </a:p>
          <a:p>
            <a:r>
              <a:rPr lang="en-GB" sz="742" b="1" dirty="0"/>
              <a:t>Lead partnership + network </a:t>
            </a:r>
          </a:p>
          <a:p>
            <a:r>
              <a:rPr lang="en-GB" sz="742" dirty="0"/>
              <a:t>Delegated &amp; recognised or appointed partnership</a:t>
            </a:r>
          </a:p>
          <a:p>
            <a:r>
              <a:rPr lang="en-GB" sz="742" dirty="0"/>
              <a:t>Partially distributed + guided network management </a:t>
            </a:r>
          </a:p>
          <a:p>
            <a:r>
              <a:rPr lang="en-GB" sz="742" dirty="0"/>
              <a:t>Decisions shared, weighted, validated &amp; filtered  </a:t>
            </a:r>
          </a:p>
          <a:p>
            <a:r>
              <a:rPr lang="en-GB" sz="742" dirty="0"/>
              <a:t>Information is shared &amp; key weighted collectively</a:t>
            </a:r>
          </a:p>
        </p:txBody>
      </p:sp>
      <p:grpSp>
        <p:nvGrpSpPr>
          <p:cNvPr id="314" name="Group 313"/>
          <p:cNvGrpSpPr/>
          <p:nvPr/>
        </p:nvGrpSpPr>
        <p:grpSpPr>
          <a:xfrm>
            <a:off x="654009" y="7508351"/>
            <a:ext cx="861591" cy="555830"/>
            <a:chOff x="274953" y="11594008"/>
            <a:chExt cx="1393140" cy="898744"/>
          </a:xfrm>
        </p:grpSpPr>
        <p:sp>
          <p:nvSpPr>
            <p:cNvPr id="725" name="Oval 724"/>
            <p:cNvSpPr/>
            <p:nvPr/>
          </p:nvSpPr>
          <p:spPr>
            <a:xfrm>
              <a:off x="531343" y="11639645"/>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26" name="Oval 725"/>
            <p:cNvSpPr/>
            <p:nvPr/>
          </p:nvSpPr>
          <p:spPr>
            <a:xfrm>
              <a:off x="440160" y="12233522"/>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27" name="Oval 726"/>
            <p:cNvSpPr/>
            <p:nvPr/>
          </p:nvSpPr>
          <p:spPr>
            <a:xfrm>
              <a:off x="1523386" y="11812664"/>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28" name="Oval 727"/>
            <p:cNvSpPr/>
            <p:nvPr/>
          </p:nvSpPr>
          <p:spPr>
            <a:xfrm>
              <a:off x="700629" y="11981109"/>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29" name="Oval 728"/>
            <p:cNvSpPr/>
            <p:nvPr/>
          </p:nvSpPr>
          <p:spPr>
            <a:xfrm>
              <a:off x="1460774" y="12271516"/>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30" name="Oval 729"/>
            <p:cNvSpPr/>
            <p:nvPr/>
          </p:nvSpPr>
          <p:spPr>
            <a:xfrm>
              <a:off x="274953" y="11904905"/>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31" name="Oval 730"/>
            <p:cNvSpPr/>
            <p:nvPr/>
          </p:nvSpPr>
          <p:spPr>
            <a:xfrm>
              <a:off x="681338" y="11957866"/>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32" name="Straight Connector 731"/>
            <p:cNvCxnSpPr>
              <a:stCxn id="731" idx="3"/>
              <a:endCxn id="726" idx="7"/>
            </p:cNvCxnSpPr>
            <p:nvPr/>
          </p:nvCxnSpPr>
          <p:spPr>
            <a:xfrm flipH="1">
              <a:off x="563675" y="12092204"/>
              <a:ext cx="143951" cy="15736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3" name="Straight Connector 732"/>
            <p:cNvCxnSpPr>
              <a:stCxn id="731" idx="7"/>
              <a:endCxn id="752" idx="3"/>
            </p:cNvCxnSpPr>
            <p:nvPr/>
          </p:nvCxnSpPr>
          <p:spPr>
            <a:xfrm flipV="1">
              <a:off x="834555" y="11936179"/>
              <a:ext cx="289424" cy="4473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4" name="Straight Connector 733"/>
            <p:cNvCxnSpPr>
              <a:stCxn id="727" idx="3"/>
              <a:endCxn id="731" idx="6"/>
            </p:cNvCxnSpPr>
            <p:nvPr/>
          </p:nvCxnSpPr>
          <p:spPr>
            <a:xfrm flipH="1">
              <a:off x="860843" y="11906161"/>
              <a:ext cx="683735" cy="13039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5" name="Straight Connector 734"/>
            <p:cNvCxnSpPr>
              <a:stCxn id="752" idx="6"/>
              <a:endCxn id="727" idx="2"/>
            </p:cNvCxnSpPr>
            <p:nvPr/>
          </p:nvCxnSpPr>
          <p:spPr>
            <a:xfrm flipV="1">
              <a:off x="1277196" y="11867434"/>
              <a:ext cx="246190" cy="1310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6" name="Straight Connector 735"/>
            <p:cNvCxnSpPr>
              <a:stCxn id="748" idx="2"/>
              <a:endCxn id="726" idx="6"/>
            </p:cNvCxnSpPr>
            <p:nvPr/>
          </p:nvCxnSpPr>
          <p:spPr>
            <a:xfrm flipH="1">
              <a:off x="584867" y="12234557"/>
              <a:ext cx="301097" cy="53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7" name="Straight Connector 736"/>
            <p:cNvCxnSpPr>
              <a:stCxn id="730" idx="5"/>
              <a:endCxn id="731" idx="2"/>
            </p:cNvCxnSpPr>
            <p:nvPr/>
          </p:nvCxnSpPr>
          <p:spPr>
            <a:xfrm>
              <a:off x="398468" y="11998402"/>
              <a:ext cx="282870" cy="3815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8" name="Straight Connector 737"/>
            <p:cNvCxnSpPr>
              <a:stCxn id="748" idx="5"/>
              <a:endCxn id="729" idx="1"/>
            </p:cNvCxnSpPr>
            <p:nvPr/>
          </p:nvCxnSpPr>
          <p:spPr>
            <a:xfrm flipV="1">
              <a:off x="1039181" y="12287558"/>
              <a:ext cx="442785" cy="264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9" name="Straight Connector 738"/>
            <p:cNvCxnSpPr>
              <a:stCxn id="750" idx="5"/>
              <a:endCxn id="729" idx="1"/>
            </p:cNvCxnSpPr>
            <p:nvPr/>
          </p:nvCxnSpPr>
          <p:spPr>
            <a:xfrm>
              <a:off x="1310714" y="12138088"/>
              <a:ext cx="171251" cy="14947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0" name="Straight Connector 739"/>
            <p:cNvCxnSpPr>
              <a:stCxn id="725" idx="4"/>
              <a:endCxn id="726" idx="7"/>
            </p:cNvCxnSpPr>
            <p:nvPr/>
          </p:nvCxnSpPr>
          <p:spPr>
            <a:xfrm flipH="1">
              <a:off x="563675" y="11749184"/>
              <a:ext cx="40022" cy="50038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1" name="Straight Connector 740"/>
            <p:cNvCxnSpPr>
              <a:stCxn id="725" idx="4"/>
              <a:endCxn id="730" idx="7"/>
            </p:cNvCxnSpPr>
            <p:nvPr/>
          </p:nvCxnSpPr>
          <p:spPr>
            <a:xfrm flipH="1">
              <a:off x="398468" y="11749184"/>
              <a:ext cx="205229" cy="17176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2" name="Straight Connector 741"/>
            <p:cNvCxnSpPr>
              <a:stCxn id="810" idx="2"/>
              <a:endCxn id="725" idx="4"/>
            </p:cNvCxnSpPr>
            <p:nvPr/>
          </p:nvCxnSpPr>
          <p:spPr>
            <a:xfrm flipH="1" flipV="1">
              <a:off x="603697" y="11749184"/>
              <a:ext cx="341627" cy="12763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3" name="Straight Connector 742"/>
            <p:cNvCxnSpPr>
              <a:stCxn id="725" idx="4"/>
              <a:endCxn id="731" idx="0"/>
            </p:cNvCxnSpPr>
            <p:nvPr/>
          </p:nvCxnSpPr>
          <p:spPr>
            <a:xfrm>
              <a:off x="603697" y="11749184"/>
              <a:ext cx="167394" cy="20868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744" name="Oval 743"/>
            <p:cNvSpPr/>
            <p:nvPr/>
          </p:nvSpPr>
          <p:spPr>
            <a:xfrm>
              <a:off x="810016" y="12383213"/>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45" name="Straight Connector 744"/>
            <p:cNvCxnSpPr>
              <a:stCxn id="731" idx="4"/>
              <a:endCxn id="744" idx="0"/>
            </p:cNvCxnSpPr>
            <p:nvPr/>
          </p:nvCxnSpPr>
          <p:spPr>
            <a:xfrm>
              <a:off x="771091" y="12115253"/>
              <a:ext cx="111279" cy="26796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6" name="Straight Connector 745"/>
            <p:cNvCxnSpPr>
              <a:stCxn id="727" idx="3"/>
              <a:endCxn id="750" idx="7"/>
            </p:cNvCxnSpPr>
            <p:nvPr/>
          </p:nvCxnSpPr>
          <p:spPr>
            <a:xfrm flipH="1">
              <a:off x="1310714" y="11906161"/>
              <a:ext cx="233864" cy="12063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747" name="Oval 746"/>
            <p:cNvSpPr/>
            <p:nvPr/>
          </p:nvSpPr>
          <p:spPr>
            <a:xfrm>
              <a:off x="905255" y="12179106"/>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48" name="Oval 747"/>
            <p:cNvSpPr/>
            <p:nvPr/>
          </p:nvSpPr>
          <p:spPr>
            <a:xfrm>
              <a:off x="885964" y="12155863"/>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49" name="Oval 748"/>
            <p:cNvSpPr/>
            <p:nvPr/>
          </p:nvSpPr>
          <p:spPr>
            <a:xfrm>
              <a:off x="1176788" y="12026993"/>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50" name="Oval 749"/>
            <p:cNvSpPr/>
            <p:nvPr/>
          </p:nvSpPr>
          <p:spPr>
            <a:xfrm>
              <a:off x="1157497" y="12003750"/>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51" name="Oval 750"/>
            <p:cNvSpPr/>
            <p:nvPr/>
          </p:nvSpPr>
          <p:spPr>
            <a:xfrm>
              <a:off x="1116982" y="11825084"/>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52" name="Oval 751"/>
            <p:cNvSpPr/>
            <p:nvPr/>
          </p:nvSpPr>
          <p:spPr>
            <a:xfrm>
              <a:off x="1097691" y="11801841"/>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753" name="Oval 752"/>
            <p:cNvSpPr/>
            <p:nvPr/>
          </p:nvSpPr>
          <p:spPr>
            <a:xfrm>
              <a:off x="1268611" y="11594008"/>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754" name="Straight Connector 753"/>
            <p:cNvCxnSpPr>
              <a:stCxn id="752" idx="7"/>
              <a:endCxn id="753" idx="3"/>
            </p:cNvCxnSpPr>
            <p:nvPr/>
          </p:nvCxnSpPr>
          <p:spPr>
            <a:xfrm flipV="1">
              <a:off x="1250908" y="11687505"/>
              <a:ext cx="38895" cy="13738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5" name="Straight Connector 754"/>
            <p:cNvCxnSpPr>
              <a:stCxn id="748" idx="7"/>
              <a:endCxn id="752" idx="4"/>
            </p:cNvCxnSpPr>
            <p:nvPr/>
          </p:nvCxnSpPr>
          <p:spPr>
            <a:xfrm flipV="1">
              <a:off x="1039181" y="11959228"/>
              <a:ext cx="148263" cy="219684"/>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6" name="Straight Connector 755"/>
            <p:cNvCxnSpPr>
              <a:stCxn id="752" idx="5"/>
              <a:endCxn id="750" idx="0"/>
            </p:cNvCxnSpPr>
            <p:nvPr/>
          </p:nvCxnSpPr>
          <p:spPr>
            <a:xfrm flipH="1">
              <a:off x="1247250" y="11936179"/>
              <a:ext cx="3658" cy="6757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7" name="Straight Connector 756"/>
            <p:cNvCxnSpPr>
              <a:stCxn id="731" idx="5"/>
              <a:endCxn id="748" idx="1"/>
            </p:cNvCxnSpPr>
            <p:nvPr/>
          </p:nvCxnSpPr>
          <p:spPr>
            <a:xfrm>
              <a:off x="834555" y="12092204"/>
              <a:ext cx="77697" cy="8670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8" name="Straight Connector 757"/>
            <p:cNvCxnSpPr>
              <a:stCxn id="748" idx="7"/>
              <a:endCxn id="750" idx="2"/>
            </p:cNvCxnSpPr>
            <p:nvPr/>
          </p:nvCxnSpPr>
          <p:spPr>
            <a:xfrm flipV="1">
              <a:off x="1039181" y="12082444"/>
              <a:ext cx="118316" cy="9646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9" name="Straight Connector 758"/>
            <p:cNvCxnSpPr>
              <a:stCxn id="731" idx="6"/>
              <a:endCxn id="750" idx="2"/>
            </p:cNvCxnSpPr>
            <p:nvPr/>
          </p:nvCxnSpPr>
          <p:spPr>
            <a:xfrm>
              <a:off x="860843" y="12036560"/>
              <a:ext cx="296654" cy="4588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0" name="Straight Connector 759"/>
            <p:cNvCxnSpPr>
              <a:stCxn id="753" idx="5"/>
              <a:endCxn id="727" idx="1"/>
            </p:cNvCxnSpPr>
            <p:nvPr/>
          </p:nvCxnSpPr>
          <p:spPr>
            <a:xfrm>
              <a:off x="1392126" y="11687505"/>
              <a:ext cx="152452" cy="14120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1" name="Straight Connector 760"/>
            <p:cNvCxnSpPr>
              <a:stCxn id="753" idx="1"/>
              <a:endCxn id="725" idx="6"/>
            </p:cNvCxnSpPr>
            <p:nvPr/>
          </p:nvCxnSpPr>
          <p:spPr>
            <a:xfrm flipH="1">
              <a:off x="676050" y="11610050"/>
              <a:ext cx="613753" cy="843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2" name="Straight Connector 761"/>
            <p:cNvCxnSpPr>
              <a:stCxn id="729" idx="2"/>
              <a:endCxn id="744" idx="6"/>
            </p:cNvCxnSpPr>
            <p:nvPr/>
          </p:nvCxnSpPr>
          <p:spPr>
            <a:xfrm flipH="1">
              <a:off x="954723" y="12326286"/>
              <a:ext cx="506052" cy="11169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7" name="Straight Connector 806"/>
            <p:cNvCxnSpPr>
              <a:stCxn id="752" idx="2"/>
              <a:endCxn id="810" idx="2"/>
            </p:cNvCxnSpPr>
            <p:nvPr/>
          </p:nvCxnSpPr>
          <p:spPr>
            <a:xfrm flipH="1" flipV="1">
              <a:off x="945324" y="11876818"/>
              <a:ext cx="152367" cy="37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8" name="Straight Connector 807"/>
            <p:cNvCxnSpPr>
              <a:stCxn id="810" idx="2"/>
              <a:endCxn id="753" idx="3"/>
            </p:cNvCxnSpPr>
            <p:nvPr/>
          </p:nvCxnSpPr>
          <p:spPr>
            <a:xfrm flipV="1">
              <a:off x="945324" y="11687505"/>
              <a:ext cx="344479" cy="18931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09" name="Straight Connector 808"/>
            <p:cNvCxnSpPr>
              <a:stCxn id="810" idx="2"/>
              <a:endCxn id="731" idx="7"/>
            </p:cNvCxnSpPr>
            <p:nvPr/>
          </p:nvCxnSpPr>
          <p:spPr>
            <a:xfrm flipH="1">
              <a:off x="834555" y="11876818"/>
              <a:ext cx="110769" cy="10409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810" name="Flowchart: Merge 809"/>
            <p:cNvSpPr/>
            <p:nvPr/>
          </p:nvSpPr>
          <p:spPr>
            <a:xfrm>
              <a:off x="865981" y="11724469"/>
              <a:ext cx="158686" cy="152349"/>
            </a:xfrm>
            <a:prstGeom prst="flowChartMerg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811" name="Straight Connector 810"/>
            <p:cNvCxnSpPr>
              <a:stCxn id="810" idx="2"/>
              <a:endCxn id="744" idx="1"/>
            </p:cNvCxnSpPr>
            <p:nvPr/>
          </p:nvCxnSpPr>
          <p:spPr>
            <a:xfrm flipH="1">
              <a:off x="831208" y="11876818"/>
              <a:ext cx="114116" cy="52243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2" name="Straight Connector 811"/>
            <p:cNvCxnSpPr>
              <a:stCxn id="810" idx="2"/>
              <a:endCxn id="748" idx="0"/>
            </p:cNvCxnSpPr>
            <p:nvPr/>
          </p:nvCxnSpPr>
          <p:spPr>
            <a:xfrm>
              <a:off x="945324" y="11876818"/>
              <a:ext cx="30393" cy="27904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3" name="Straight Connector 812"/>
            <p:cNvCxnSpPr>
              <a:stCxn id="810" idx="2"/>
              <a:endCxn id="730" idx="6"/>
            </p:cNvCxnSpPr>
            <p:nvPr/>
          </p:nvCxnSpPr>
          <p:spPr>
            <a:xfrm flipH="1">
              <a:off x="419660" y="11876818"/>
              <a:ext cx="525664" cy="8285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814" name="TextBox 813"/>
          <p:cNvSpPr txBox="1"/>
          <p:nvPr/>
        </p:nvSpPr>
        <p:spPr>
          <a:xfrm>
            <a:off x="1750053" y="7410878"/>
            <a:ext cx="2579713" cy="777521"/>
          </a:xfrm>
          <a:prstGeom prst="rect">
            <a:avLst/>
          </a:prstGeom>
          <a:noFill/>
        </p:spPr>
        <p:txBody>
          <a:bodyPr wrap="square" rtlCol="0">
            <a:spAutoFit/>
          </a:bodyPr>
          <a:lstStyle/>
          <a:p>
            <a:r>
              <a:rPr lang="en-GB" sz="742" dirty="0"/>
              <a:t>Structured horizontal</a:t>
            </a:r>
          </a:p>
          <a:p>
            <a:r>
              <a:rPr lang="en-GB" sz="742" b="1" dirty="0"/>
              <a:t>Enabled lead partnership + network </a:t>
            </a:r>
          </a:p>
          <a:p>
            <a:r>
              <a:rPr lang="en-GB" sz="742" dirty="0"/>
              <a:t>Delegated &amp; recognised or appointed partnership</a:t>
            </a:r>
          </a:p>
          <a:p>
            <a:r>
              <a:rPr lang="en-GB" sz="742" dirty="0"/>
              <a:t>Partially distributed + facilitated network management </a:t>
            </a:r>
          </a:p>
          <a:p>
            <a:r>
              <a:rPr lang="en-GB" sz="742" dirty="0"/>
              <a:t>Decisions shared, weighted, validated &amp; filtered  </a:t>
            </a:r>
          </a:p>
          <a:p>
            <a:r>
              <a:rPr lang="en-GB" sz="742" dirty="0"/>
              <a:t>Information is shared &amp; key weighted collectively</a:t>
            </a:r>
          </a:p>
        </p:txBody>
      </p:sp>
      <p:sp>
        <p:nvSpPr>
          <p:cNvPr id="861" name="TextBox 860"/>
          <p:cNvSpPr txBox="1"/>
          <p:nvPr/>
        </p:nvSpPr>
        <p:spPr>
          <a:xfrm>
            <a:off x="1747495" y="6591645"/>
            <a:ext cx="2579713" cy="777521"/>
          </a:xfrm>
          <a:prstGeom prst="rect">
            <a:avLst/>
          </a:prstGeom>
          <a:noFill/>
        </p:spPr>
        <p:txBody>
          <a:bodyPr wrap="square" rtlCol="0">
            <a:spAutoFit/>
          </a:bodyPr>
          <a:lstStyle/>
          <a:p>
            <a:r>
              <a:rPr lang="en-GB" sz="742" dirty="0"/>
              <a:t>Structured horizontal</a:t>
            </a:r>
          </a:p>
          <a:p>
            <a:r>
              <a:rPr lang="en-GB" sz="742" b="1" dirty="0"/>
              <a:t>Mediated lead partnership + network </a:t>
            </a:r>
          </a:p>
          <a:p>
            <a:r>
              <a:rPr lang="en-GB" sz="742" dirty="0"/>
              <a:t>Delegated &amp; recognised or appointed partnership</a:t>
            </a:r>
          </a:p>
          <a:p>
            <a:r>
              <a:rPr lang="en-GB" sz="742" dirty="0"/>
              <a:t>Partially distributed + mediated network management </a:t>
            </a:r>
          </a:p>
          <a:p>
            <a:r>
              <a:rPr lang="en-GB" sz="742" dirty="0"/>
              <a:t>Decisions shared, weighted, validated &amp; filtered  </a:t>
            </a:r>
          </a:p>
          <a:p>
            <a:r>
              <a:rPr lang="en-GB" sz="742" dirty="0"/>
              <a:t>Information is shared &amp; key weighted collectively</a:t>
            </a:r>
          </a:p>
        </p:txBody>
      </p:sp>
      <p:grpSp>
        <p:nvGrpSpPr>
          <p:cNvPr id="948" name="Group 947"/>
          <p:cNvGrpSpPr/>
          <p:nvPr/>
        </p:nvGrpSpPr>
        <p:grpSpPr>
          <a:xfrm>
            <a:off x="654443" y="6696410"/>
            <a:ext cx="861591" cy="591305"/>
            <a:chOff x="305725" y="10432449"/>
            <a:chExt cx="1393140" cy="956105"/>
          </a:xfrm>
        </p:grpSpPr>
        <p:sp>
          <p:nvSpPr>
            <p:cNvPr id="816" name="Oval 815"/>
            <p:cNvSpPr/>
            <p:nvPr/>
          </p:nvSpPr>
          <p:spPr>
            <a:xfrm>
              <a:off x="547322" y="10477422"/>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17" name="Oval 816"/>
            <p:cNvSpPr/>
            <p:nvPr/>
          </p:nvSpPr>
          <p:spPr>
            <a:xfrm>
              <a:off x="470932" y="11129324"/>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18" name="Oval 817"/>
            <p:cNvSpPr/>
            <p:nvPr/>
          </p:nvSpPr>
          <p:spPr>
            <a:xfrm>
              <a:off x="1554158" y="10708466"/>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19" name="Oval 818"/>
            <p:cNvSpPr/>
            <p:nvPr/>
          </p:nvSpPr>
          <p:spPr>
            <a:xfrm>
              <a:off x="672342" y="10855476"/>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20" name="Oval 819"/>
            <p:cNvSpPr/>
            <p:nvPr/>
          </p:nvSpPr>
          <p:spPr>
            <a:xfrm>
              <a:off x="1491546" y="11167318"/>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21" name="Oval 820"/>
            <p:cNvSpPr/>
            <p:nvPr/>
          </p:nvSpPr>
          <p:spPr>
            <a:xfrm>
              <a:off x="305725" y="10800707"/>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22" name="Oval 821"/>
            <p:cNvSpPr/>
            <p:nvPr/>
          </p:nvSpPr>
          <p:spPr>
            <a:xfrm>
              <a:off x="653051" y="10832233"/>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823" name="Straight Connector 822"/>
            <p:cNvCxnSpPr>
              <a:stCxn id="822" idx="3"/>
              <a:endCxn id="817" idx="7"/>
            </p:cNvCxnSpPr>
            <p:nvPr/>
          </p:nvCxnSpPr>
          <p:spPr>
            <a:xfrm flipH="1">
              <a:off x="594446" y="10966571"/>
              <a:ext cx="84892" cy="17879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4" name="Straight Connector 823"/>
            <p:cNvCxnSpPr>
              <a:stCxn id="822" idx="7"/>
              <a:endCxn id="843" idx="3"/>
            </p:cNvCxnSpPr>
            <p:nvPr/>
          </p:nvCxnSpPr>
          <p:spPr>
            <a:xfrm flipV="1">
              <a:off x="806267" y="10689495"/>
              <a:ext cx="225006" cy="16578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5" name="Straight Connector 824"/>
            <p:cNvCxnSpPr>
              <a:stCxn id="818" idx="3"/>
              <a:endCxn id="900" idx="2"/>
            </p:cNvCxnSpPr>
            <p:nvPr/>
          </p:nvCxnSpPr>
          <p:spPr>
            <a:xfrm flipH="1">
              <a:off x="1141303" y="10801963"/>
              <a:ext cx="434047" cy="9448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6" name="Straight Connector 825"/>
            <p:cNvCxnSpPr>
              <a:stCxn id="843" idx="6"/>
              <a:endCxn id="818" idx="2"/>
            </p:cNvCxnSpPr>
            <p:nvPr/>
          </p:nvCxnSpPr>
          <p:spPr>
            <a:xfrm>
              <a:off x="1184491" y="10633851"/>
              <a:ext cx="369667" cy="12938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7" name="Straight Connector 826"/>
            <p:cNvCxnSpPr>
              <a:stCxn id="839" idx="2"/>
              <a:endCxn id="817" idx="6"/>
            </p:cNvCxnSpPr>
            <p:nvPr/>
          </p:nvCxnSpPr>
          <p:spPr>
            <a:xfrm flipH="1">
              <a:off x="615639" y="11130359"/>
              <a:ext cx="301097" cy="5373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8" name="Straight Connector 827"/>
            <p:cNvCxnSpPr>
              <a:stCxn id="821" idx="5"/>
              <a:endCxn id="822" idx="2"/>
            </p:cNvCxnSpPr>
            <p:nvPr/>
          </p:nvCxnSpPr>
          <p:spPr>
            <a:xfrm>
              <a:off x="429240" y="10894204"/>
              <a:ext cx="223811" cy="1672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29" name="Straight Connector 828"/>
            <p:cNvCxnSpPr>
              <a:stCxn id="839" idx="5"/>
              <a:endCxn id="820" idx="1"/>
            </p:cNvCxnSpPr>
            <p:nvPr/>
          </p:nvCxnSpPr>
          <p:spPr>
            <a:xfrm flipV="1">
              <a:off x="1069953" y="11183360"/>
              <a:ext cx="442785" cy="264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0" name="Straight Connector 829"/>
            <p:cNvCxnSpPr>
              <a:stCxn id="841" idx="5"/>
              <a:endCxn id="820" idx="1"/>
            </p:cNvCxnSpPr>
            <p:nvPr/>
          </p:nvCxnSpPr>
          <p:spPr>
            <a:xfrm>
              <a:off x="1398345" y="11045135"/>
              <a:ext cx="114393" cy="13822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1" name="Straight Connector 830"/>
            <p:cNvCxnSpPr>
              <a:stCxn id="816" idx="4"/>
              <a:endCxn id="817" idx="7"/>
            </p:cNvCxnSpPr>
            <p:nvPr/>
          </p:nvCxnSpPr>
          <p:spPr>
            <a:xfrm flipH="1">
              <a:off x="594447" y="10586961"/>
              <a:ext cx="25229" cy="55840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2" name="Straight Connector 831"/>
            <p:cNvCxnSpPr>
              <a:stCxn id="816" idx="4"/>
              <a:endCxn id="821" idx="7"/>
            </p:cNvCxnSpPr>
            <p:nvPr/>
          </p:nvCxnSpPr>
          <p:spPr>
            <a:xfrm flipH="1">
              <a:off x="429239" y="10586960"/>
              <a:ext cx="190436" cy="229788"/>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3" name="Straight Connector 832"/>
            <p:cNvCxnSpPr>
              <a:endCxn id="816" idx="4"/>
            </p:cNvCxnSpPr>
            <p:nvPr/>
          </p:nvCxnSpPr>
          <p:spPr>
            <a:xfrm flipH="1" flipV="1">
              <a:off x="619676" y="10586960"/>
              <a:ext cx="341627" cy="12763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4" name="Straight Connector 833"/>
            <p:cNvCxnSpPr>
              <a:stCxn id="816" idx="4"/>
              <a:endCxn id="822" idx="0"/>
            </p:cNvCxnSpPr>
            <p:nvPr/>
          </p:nvCxnSpPr>
          <p:spPr>
            <a:xfrm>
              <a:off x="619675" y="10586960"/>
              <a:ext cx="123128" cy="24527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sp>
          <p:nvSpPr>
            <p:cNvPr id="835" name="Oval 834"/>
            <p:cNvSpPr/>
            <p:nvPr/>
          </p:nvSpPr>
          <p:spPr>
            <a:xfrm>
              <a:off x="840788" y="11279015"/>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836" name="Straight Connector 835"/>
            <p:cNvCxnSpPr>
              <a:stCxn id="822" idx="4"/>
              <a:endCxn id="835" idx="0"/>
            </p:cNvCxnSpPr>
            <p:nvPr/>
          </p:nvCxnSpPr>
          <p:spPr>
            <a:xfrm>
              <a:off x="742803" y="10989620"/>
              <a:ext cx="170338" cy="2893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37" name="Straight Connector 836"/>
            <p:cNvCxnSpPr>
              <a:stCxn id="818" idx="3"/>
              <a:endCxn id="841" idx="7"/>
            </p:cNvCxnSpPr>
            <p:nvPr/>
          </p:nvCxnSpPr>
          <p:spPr>
            <a:xfrm flipH="1">
              <a:off x="1398345" y="10801962"/>
              <a:ext cx="177005" cy="13188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838" name="Oval 837"/>
            <p:cNvSpPr/>
            <p:nvPr/>
          </p:nvSpPr>
          <p:spPr>
            <a:xfrm>
              <a:off x="936027" y="11074908"/>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39" name="Oval 838"/>
            <p:cNvSpPr/>
            <p:nvPr/>
          </p:nvSpPr>
          <p:spPr>
            <a:xfrm>
              <a:off x="916736" y="11051665"/>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40" name="Oval 839"/>
            <p:cNvSpPr/>
            <p:nvPr/>
          </p:nvSpPr>
          <p:spPr>
            <a:xfrm>
              <a:off x="1264419" y="10934041"/>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41" name="Oval 840"/>
            <p:cNvSpPr/>
            <p:nvPr/>
          </p:nvSpPr>
          <p:spPr>
            <a:xfrm>
              <a:off x="1245128" y="10910798"/>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42" name="Oval 841"/>
            <p:cNvSpPr/>
            <p:nvPr/>
          </p:nvSpPr>
          <p:spPr>
            <a:xfrm>
              <a:off x="1024277" y="10578400"/>
              <a:ext cx="144707" cy="109539"/>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43" name="Oval 842"/>
            <p:cNvSpPr/>
            <p:nvPr/>
          </p:nvSpPr>
          <p:spPr>
            <a:xfrm>
              <a:off x="1004986" y="10555157"/>
              <a:ext cx="179505" cy="157387"/>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sp>
          <p:nvSpPr>
            <p:cNvPr id="844" name="Oval 843"/>
            <p:cNvSpPr/>
            <p:nvPr/>
          </p:nvSpPr>
          <p:spPr>
            <a:xfrm>
              <a:off x="1228411" y="10432449"/>
              <a:ext cx="144707" cy="1095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67"/>
            </a:p>
          </p:txBody>
        </p:sp>
        <p:cxnSp>
          <p:nvCxnSpPr>
            <p:cNvPr id="845" name="Straight Connector 844"/>
            <p:cNvCxnSpPr>
              <a:stCxn id="843" idx="7"/>
              <a:endCxn id="844" idx="3"/>
            </p:cNvCxnSpPr>
            <p:nvPr/>
          </p:nvCxnSpPr>
          <p:spPr>
            <a:xfrm flipV="1">
              <a:off x="1158202" y="10525945"/>
              <a:ext cx="91400" cy="5226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7" name="Straight Connector 846"/>
            <p:cNvCxnSpPr>
              <a:stCxn id="843" idx="5"/>
              <a:endCxn id="841" idx="0"/>
            </p:cNvCxnSpPr>
            <p:nvPr/>
          </p:nvCxnSpPr>
          <p:spPr>
            <a:xfrm>
              <a:off x="1158202" y="10689495"/>
              <a:ext cx="176678" cy="221303"/>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8" name="Straight Connector 847"/>
            <p:cNvCxnSpPr>
              <a:stCxn id="822" idx="5"/>
              <a:endCxn id="839" idx="1"/>
            </p:cNvCxnSpPr>
            <p:nvPr/>
          </p:nvCxnSpPr>
          <p:spPr>
            <a:xfrm>
              <a:off x="806267" y="10966571"/>
              <a:ext cx="136756" cy="10814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9" name="Straight Connector 848"/>
            <p:cNvCxnSpPr>
              <a:stCxn id="839" idx="7"/>
              <a:endCxn id="841" idx="2"/>
            </p:cNvCxnSpPr>
            <p:nvPr/>
          </p:nvCxnSpPr>
          <p:spPr>
            <a:xfrm flipV="1">
              <a:off x="1069953" y="10989491"/>
              <a:ext cx="175175" cy="8522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0" name="Straight Connector 849"/>
            <p:cNvCxnSpPr>
              <a:stCxn id="900" idx="1"/>
              <a:endCxn id="841" idx="2"/>
            </p:cNvCxnSpPr>
            <p:nvPr/>
          </p:nvCxnSpPr>
          <p:spPr>
            <a:xfrm>
              <a:off x="1114943" y="10960089"/>
              <a:ext cx="130185" cy="2940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1" name="Straight Connector 850"/>
            <p:cNvCxnSpPr>
              <a:stCxn id="844" idx="5"/>
              <a:endCxn id="818" idx="1"/>
            </p:cNvCxnSpPr>
            <p:nvPr/>
          </p:nvCxnSpPr>
          <p:spPr>
            <a:xfrm>
              <a:off x="1351925" y="10525945"/>
              <a:ext cx="223424" cy="19856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2" name="Straight Connector 851"/>
            <p:cNvCxnSpPr>
              <a:stCxn id="844" idx="1"/>
              <a:endCxn id="816" idx="6"/>
            </p:cNvCxnSpPr>
            <p:nvPr/>
          </p:nvCxnSpPr>
          <p:spPr>
            <a:xfrm flipH="1">
              <a:off x="692028" y="10448491"/>
              <a:ext cx="557574" cy="8370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3" name="Straight Connector 852"/>
            <p:cNvCxnSpPr>
              <a:stCxn id="820" idx="2"/>
              <a:endCxn id="835" idx="6"/>
            </p:cNvCxnSpPr>
            <p:nvPr/>
          </p:nvCxnSpPr>
          <p:spPr>
            <a:xfrm flipH="1">
              <a:off x="985494" y="11222088"/>
              <a:ext cx="506052" cy="11169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4" name="Straight Connector 853"/>
            <p:cNvCxnSpPr>
              <a:stCxn id="900" idx="4"/>
              <a:endCxn id="843" idx="3"/>
            </p:cNvCxnSpPr>
            <p:nvPr/>
          </p:nvCxnSpPr>
          <p:spPr>
            <a:xfrm flipH="1" flipV="1">
              <a:off x="1031274" y="10689495"/>
              <a:ext cx="20029" cy="1169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5" name="Straight Connector 854"/>
            <p:cNvCxnSpPr>
              <a:stCxn id="840" idx="0"/>
              <a:endCxn id="844" idx="3"/>
            </p:cNvCxnSpPr>
            <p:nvPr/>
          </p:nvCxnSpPr>
          <p:spPr>
            <a:xfrm flipH="1" flipV="1">
              <a:off x="1249602" y="10525946"/>
              <a:ext cx="87170" cy="40809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6" name="Straight Connector 855"/>
            <p:cNvCxnSpPr>
              <a:endCxn id="822" idx="6"/>
            </p:cNvCxnSpPr>
            <p:nvPr/>
          </p:nvCxnSpPr>
          <p:spPr>
            <a:xfrm flipH="1">
              <a:off x="832555" y="10896502"/>
              <a:ext cx="129214" cy="1442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8" name="Straight Connector 857"/>
            <p:cNvCxnSpPr>
              <a:stCxn id="900" idx="6"/>
            </p:cNvCxnSpPr>
            <p:nvPr/>
          </p:nvCxnSpPr>
          <p:spPr>
            <a:xfrm flipH="1">
              <a:off x="863344" y="10896450"/>
              <a:ext cx="97958" cy="39601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59" name="Straight Connector 858"/>
            <p:cNvCxnSpPr>
              <a:stCxn id="900" idx="0"/>
              <a:endCxn id="839" idx="0"/>
            </p:cNvCxnSpPr>
            <p:nvPr/>
          </p:nvCxnSpPr>
          <p:spPr>
            <a:xfrm flipH="1">
              <a:off x="1006488" y="10986450"/>
              <a:ext cx="44814" cy="65215"/>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0" name="Straight Connector 859"/>
            <p:cNvCxnSpPr>
              <a:stCxn id="843" idx="3"/>
              <a:endCxn id="821" idx="6"/>
            </p:cNvCxnSpPr>
            <p:nvPr/>
          </p:nvCxnSpPr>
          <p:spPr>
            <a:xfrm flipH="1">
              <a:off x="450431" y="10689494"/>
              <a:ext cx="580842" cy="16598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900" name="Oval 899"/>
            <p:cNvSpPr/>
            <p:nvPr/>
          </p:nvSpPr>
          <p:spPr>
            <a:xfrm rot="10800000">
              <a:off x="961302" y="10806449"/>
              <a:ext cx="180000" cy="180000"/>
            </a:xfrm>
            <a:prstGeom prst="ellipse">
              <a:avLst/>
            </a:prstGeom>
            <a:gradFill>
              <a:gsLst>
                <a:gs pos="0">
                  <a:srgbClr val="00B050"/>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282793"/>
              <a:endParaRPr lang="en-GB" sz="1113"/>
            </a:p>
          </p:txBody>
        </p:sp>
      </p:grpSp>
      <p:sp>
        <p:nvSpPr>
          <p:cNvPr id="949" name="TextBox 948"/>
          <p:cNvSpPr txBox="1"/>
          <p:nvPr/>
        </p:nvSpPr>
        <p:spPr>
          <a:xfrm>
            <a:off x="1743517" y="5772253"/>
            <a:ext cx="2578017" cy="777521"/>
          </a:xfrm>
          <a:prstGeom prst="rect">
            <a:avLst/>
          </a:prstGeom>
          <a:noFill/>
        </p:spPr>
        <p:txBody>
          <a:bodyPr wrap="square" rtlCol="0">
            <a:spAutoFit/>
          </a:bodyPr>
          <a:lstStyle/>
          <a:p>
            <a:r>
              <a:rPr lang="en-US" sz="742" dirty="0"/>
              <a:t>Top down + structured horizontal</a:t>
            </a:r>
            <a:endParaRPr lang="en-GB" sz="742" dirty="0"/>
          </a:p>
          <a:p>
            <a:r>
              <a:rPr lang="en-GB" sz="742" b="1" dirty="0"/>
              <a:t>Lead + lead node + network</a:t>
            </a:r>
          </a:p>
          <a:p>
            <a:r>
              <a:rPr lang="en-GB" sz="742" dirty="0"/>
              <a:t>Hierarchical + structured horizontal</a:t>
            </a:r>
          </a:p>
          <a:p>
            <a:r>
              <a:rPr lang="en-GB" sz="742" dirty="0"/>
              <a:t>Delegated &amp; recognised or appointed lead management</a:t>
            </a:r>
          </a:p>
          <a:p>
            <a:r>
              <a:rPr lang="en-GB" sz="742" dirty="0"/>
              <a:t>Decisions shared, weighted &amp; confirmed by lead</a:t>
            </a:r>
          </a:p>
          <a:p>
            <a:r>
              <a:rPr lang="en-GB" sz="742" dirty="0"/>
              <a:t>Information is shared, weighted, indicated &amp; approved</a:t>
            </a:r>
          </a:p>
        </p:txBody>
      </p:sp>
      <p:grpSp>
        <p:nvGrpSpPr>
          <p:cNvPr id="987" name="Group 986"/>
          <p:cNvGrpSpPr/>
          <p:nvPr/>
        </p:nvGrpSpPr>
        <p:grpSpPr>
          <a:xfrm>
            <a:off x="736264" y="5831582"/>
            <a:ext cx="629973" cy="627308"/>
            <a:chOff x="513662" y="10210432"/>
            <a:chExt cx="1018629" cy="1014319"/>
          </a:xfrm>
        </p:grpSpPr>
        <p:sp>
          <p:nvSpPr>
            <p:cNvPr id="951" name="Oval 950"/>
            <p:cNvSpPr/>
            <p:nvPr/>
          </p:nvSpPr>
          <p:spPr>
            <a:xfrm rot="10800000">
              <a:off x="1022188" y="11124666"/>
              <a:ext cx="140066" cy="1000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2" name="Oval 951"/>
            <p:cNvSpPr/>
            <p:nvPr/>
          </p:nvSpPr>
          <p:spPr>
            <a:xfrm rot="10800000">
              <a:off x="1343172" y="10738985"/>
              <a:ext cx="140066" cy="1000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3" name="Oval 952"/>
            <p:cNvSpPr/>
            <p:nvPr/>
          </p:nvSpPr>
          <p:spPr>
            <a:xfrm rot="10800000">
              <a:off x="627668" y="11039239"/>
              <a:ext cx="140066" cy="1000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4" name="Oval 953"/>
            <p:cNvSpPr/>
            <p:nvPr/>
          </p:nvSpPr>
          <p:spPr>
            <a:xfrm rot="10800000">
              <a:off x="1022188" y="10570092"/>
              <a:ext cx="140066" cy="100085"/>
            </a:xfrm>
            <a:prstGeom prst="ellipse">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282793"/>
              <a:endParaRPr lang="en-GB" sz="1113"/>
            </a:p>
          </p:txBody>
        </p:sp>
        <p:sp>
          <p:nvSpPr>
            <p:cNvPr id="955" name="Oval 954"/>
            <p:cNvSpPr/>
            <p:nvPr/>
          </p:nvSpPr>
          <p:spPr>
            <a:xfrm rot="10800000">
              <a:off x="531955" y="10688942"/>
              <a:ext cx="140066" cy="1000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6" name="Oval 955"/>
            <p:cNvSpPr/>
            <p:nvPr/>
          </p:nvSpPr>
          <p:spPr>
            <a:xfrm rot="10800000">
              <a:off x="1392225" y="11060946"/>
              <a:ext cx="140066" cy="1000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7" name="Oval 956"/>
            <p:cNvSpPr/>
            <p:nvPr/>
          </p:nvSpPr>
          <p:spPr>
            <a:xfrm rot="10800000">
              <a:off x="513662" y="10664469"/>
              <a:ext cx="173749" cy="14380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sp>
          <p:nvSpPr>
            <p:cNvPr id="958" name="Oval 957"/>
            <p:cNvSpPr/>
            <p:nvPr/>
          </p:nvSpPr>
          <p:spPr>
            <a:xfrm rot="10800000">
              <a:off x="1004653" y="10547611"/>
              <a:ext cx="173749" cy="143802"/>
            </a:xfrm>
            <a:prstGeom prst="ellipse">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959" name="Straight Connector 958"/>
            <p:cNvCxnSpPr>
              <a:endCxn id="958" idx="7"/>
            </p:cNvCxnSpPr>
            <p:nvPr/>
          </p:nvCxnSpPr>
          <p:spPr>
            <a:xfrm rot="10800000" flipH="1">
              <a:off x="737507" y="10670354"/>
              <a:ext cx="292592" cy="36998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0" name="Straight Connector 959"/>
            <p:cNvCxnSpPr>
              <a:stCxn id="951" idx="5"/>
              <a:endCxn id="957" idx="1"/>
            </p:cNvCxnSpPr>
            <p:nvPr/>
          </p:nvCxnSpPr>
          <p:spPr>
            <a:xfrm flipH="1" flipV="1">
              <a:off x="661966" y="10787212"/>
              <a:ext cx="380733" cy="352111"/>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1" name="Straight Connector 960"/>
            <p:cNvCxnSpPr>
              <a:stCxn id="953" idx="4"/>
              <a:endCxn id="957" idx="0"/>
            </p:cNvCxnSpPr>
            <p:nvPr/>
          </p:nvCxnSpPr>
          <p:spPr>
            <a:xfrm rot="10800000">
              <a:off x="600537" y="10808272"/>
              <a:ext cx="97164" cy="230967"/>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3" name="Straight Connector 962"/>
            <p:cNvCxnSpPr>
              <a:stCxn id="958" idx="7"/>
              <a:endCxn id="957" idx="2"/>
            </p:cNvCxnSpPr>
            <p:nvPr/>
          </p:nvCxnSpPr>
          <p:spPr>
            <a:xfrm rot="10800000" flipV="1">
              <a:off x="687411" y="10670354"/>
              <a:ext cx="342687" cy="6601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4" name="Straight Connector 963"/>
            <p:cNvCxnSpPr>
              <a:stCxn id="971" idx="6"/>
              <a:endCxn id="958" idx="1"/>
            </p:cNvCxnSpPr>
            <p:nvPr/>
          </p:nvCxnSpPr>
          <p:spPr>
            <a:xfrm flipH="1" flipV="1">
              <a:off x="1152957" y="10670354"/>
              <a:ext cx="173190" cy="120830"/>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5" name="Straight Connector 964"/>
            <p:cNvCxnSpPr>
              <a:stCxn id="951" idx="4"/>
              <a:endCxn id="971" idx="7"/>
            </p:cNvCxnSpPr>
            <p:nvPr/>
          </p:nvCxnSpPr>
          <p:spPr>
            <a:xfrm flipV="1">
              <a:off x="1092221" y="10842026"/>
              <a:ext cx="259372" cy="28264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6" name="Straight Connector 965"/>
            <p:cNvCxnSpPr>
              <a:stCxn id="951" idx="2"/>
              <a:endCxn id="956" idx="7"/>
            </p:cNvCxnSpPr>
            <p:nvPr/>
          </p:nvCxnSpPr>
          <p:spPr>
            <a:xfrm flipV="1">
              <a:off x="1162254" y="11146374"/>
              <a:ext cx="250483" cy="2833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7" name="Straight Connector 966"/>
            <p:cNvCxnSpPr>
              <a:stCxn id="953" idx="1"/>
              <a:endCxn id="951" idx="6"/>
            </p:cNvCxnSpPr>
            <p:nvPr/>
          </p:nvCxnSpPr>
          <p:spPr>
            <a:xfrm>
              <a:off x="747221" y="11124666"/>
              <a:ext cx="274965" cy="5004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968" name="Rectangle 967"/>
            <p:cNvSpPr/>
            <p:nvPr/>
          </p:nvSpPr>
          <p:spPr>
            <a:xfrm>
              <a:off x="997243" y="10210432"/>
              <a:ext cx="183728" cy="132434"/>
            </a:xfrm>
            <a:prstGeom prst="rect">
              <a:avLst/>
            </a:prstGeom>
            <a:gradFill>
              <a:gsLst>
                <a:gs pos="0">
                  <a:schemeClr val="accent6">
                    <a:lumMod val="75000"/>
                  </a:schemeClr>
                </a:gs>
                <a:gs pos="100000">
                  <a:schemeClr val="accent6">
                    <a:lumMod val="20000"/>
                    <a:lumOff val="80000"/>
                  </a:schemeClr>
                </a:gs>
              </a:gsLs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969" name="Straight Connector 968"/>
            <p:cNvCxnSpPr>
              <a:stCxn id="958" idx="4"/>
              <a:endCxn id="968" idx="2"/>
            </p:cNvCxnSpPr>
            <p:nvPr/>
          </p:nvCxnSpPr>
          <p:spPr>
            <a:xfrm flipH="1" flipV="1">
              <a:off x="1089107" y="10342866"/>
              <a:ext cx="2420" cy="20474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70" name="Straight Connector 969"/>
            <p:cNvCxnSpPr>
              <a:stCxn id="957" idx="3"/>
              <a:endCxn id="968" idx="2"/>
            </p:cNvCxnSpPr>
            <p:nvPr/>
          </p:nvCxnSpPr>
          <p:spPr>
            <a:xfrm flipV="1">
              <a:off x="661966" y="10342866"/>
              <a:ext cx="427141" cy="342662"/>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971" name="Oval 970"/>
            <p:cNvSpPr/>
            <p:nvPr/>
          </p:nvSpPr>
          <p:spPr>
            <a:xfrm rot="10800000">
              <a:off x="1326147" y="10719282"/>
              <a:ext cx="173749" cy="14380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sz="1113"/>
            </a:p>
          </p:txBody>
        </p:sp>
        <p:cxnSp>
          <p:nvCxnSpPr>
            <p:cNvPr id="973" name="Straight Connector 972"/>
            <p:cNvCxnSpPr>
              <a:stCxn id="956" idx="4"/>
              <a:endCxn id="971" idx="1"/>
            </p:cNvCxnSpPr>
            <p:nvPr/>
          </p:nvCxnSpPr>
          <p:spPr>
            <a:xfrm flipV="1">
              <a:off x="1462258" y="10842025"/>
              <a:ext cx="12193" cy="218921"/>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78" name="Straight Connector 977"/>
            <p:cNvCxnSpPr>
              <a:stCxn id="956" idx="6"/>
              <a:endCxn id="958" idx="0"/>
            </p:cNvCxnSpPr>
            <p:nvPr/>
          </p:nvCxnSpPr>
          <p:spPr>
            <a:xfrm flipH="1" flipV="1">
              <a:off x="1091527" y="10691413"/>
              <a:ext cx="300698" cy="419575"/>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81" name="Straight Connector 980"/>
            <p:cNvCxnSpPr>
              <a:stCxn id="951" idx="4"/>
              <a:endCxn id="958" idx="0"/>
            </p:cNvCxnSpPr>
            <p:nvPr/>
          </p:nvCxnSpPr>
          <p:spPr>
            <a:xfrm flipH="1" flipV="1">
              <a:off x="1091527" y="10691413"/>
              <a:ext cx="694" cy="43325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88" name="Rectangle 987"/>
          <p:cNvSpPr/>
          <p:nvPr/>
        </p:nvSpPr>
        <p:spPr>
          <a:xfrm>
            <a:off x="3012284" y="966677"/>
            <a:ext cx="4188583" cy="320729"/>
          </a:xfrm>
          <a:prstGeom prst="rect">
            <a:avLst/>
          </a:prstGeom>
          <a:solidFill>
            <a:schemeClr val="bg1"/>
          </a:solidFill>
        </p:spPr>
        <p:txBody>
          <a:bodyPr wrap="none">
            <a:spAutoFit/>
          </a:bodyPr>
          <a:lstStyle/>
          <a:p>
            <a:r>
              <a:rPr lang="en-GB" sz="1484" b="1" dirty="0">
                <a:solidFill>
                  <a:srgbClr val="3F80CD"/>
                </a:solidFill>
              </a:rPr>
              <a:t>RANGE OF GOVERNANCE NETWORK STRUCTURES  </a:t>
            </a:r>
          </a:p>
        </p:txBody>
      </p:sp>
      <p:sp>
        <p:nvSpPr>
          <p:cNvPr id="989" name="TextBox 222"/>
          <p:cNvSpPr txBox="1"/>
          <p:nvPr/>
        </p:nvSpPr>
        <p:spPr>
          <a:xfrm>
            <a:off x="5594949" y="2390541"/>
            <a:ext cx="3180721"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Top-down organisations with actors appointed to lead partnerships can provide guidance and structure to decision making processes and provide clear responsibility for management activities. Gatekeepers weigh and filter information involving lead organisations only in key decisions and approvals. Moves to more shared governance involves reducing filtering and approvals.</a:t>
            </a:r>
          </a:p>
        </p:txBody>
      </p:sp>
      <p:sp>
        <p:nvSpPr>
          <p:cNvPr id="990" name="TextBox 222"/>
          <p:cNvSpPr txBox="1"/>
          <p:nvPr/>
        </p:nvSpPr>
        <p:spPr>
          <a:xfrm>
            <a:off x="5594948" y="3218011"/>
            <a:ext cx="3180721"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Top-down systems with appointed lead partnerships can provide guidance and structure to decision making and provide clear responsibility for management activities. Enablers help initiate, motivate, and organise collective activities. Decisions are weighed and filtered before lead organisations are involved for approvals. Moves to more shared governance involves reducing filtering and approvals.</a:t>
            </a:r>
          </a:p>
        </p:txBody>
      </p:sp>
      <p:sp>
        <p:nvSpPr>
          <p:cNvPr id="991" name="TextBox 222"/>
          <p:cNvSpPr txBox="1"/>
          <p:nvPr/>
        </p:nvSpPr>
        <p:spPr>
          <a:xfrm>
            <a:off x="5587907" y="4033638"/>
            <a:ext cx="3178619" cy="95410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Top-down systems with appointed lead partnerships can provide guidance and structure to decision making and provide clear responsibility for management activities. Mediators help connect and broker relationships between grassroots and appointed nodes. Decisions are weighed and filtered before lead organisations are involved for approvals. Move to more shared governance by creating more balance between all nodes.</a:t>
            </a:r>
          </a:p>
        </p:txBody>
      </p:sp>
      <p:sp>
        <p:nvSpPr>
          <p:cNvPr id="992" name="TextBox 222"/>
          <p:cNvSpPr txBox="1"/>
          <p:nvPr/>
        </p:nvSpPr>
        <p:spPr>
          <a:xfrm>
            <a:off x="5587906" y="4950999"/>
            <a:ext cx="3178619" cy="95410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Top-down systems with appointed lead partnerships can provide guidance and structure to decision making and provide clear responsibility for management activities. Lead organisations can be brought into the network of discussions and increasing collective weighting and decisions. Move to more shared governance by creating more balance between all nodes and eliminating the role of a single lead organisation.</a:t>
            </a:r>
          </a:p>
        </p:txBody>
      </p:sp>
      <p:sp>
        <p:nvSpPr>
          <p:cNvPr id="993" name="TextBox 222"/>
          <p:cNvSpPr txBox="1"/>
          <p:nvPr/>
        </p:nvSpPr>
        <p:spPr>
          <a:xfrm>
            <a:off x="5547247" y="5815868"/>
            <a:ext cx="3178619"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Top-down systems with an organisation either delegated by peers and recognised as a lead node or appointed as lead are useful to provide clear responsibility for day-to-day management activities. The lead organisation can be brought into the network of discussions with most weighting and decision making done collectively. Move to more shared governance eliminating the role of a single lead organisation.</a:t>
            </a:r>
          </a:p>
        </p:txBody>
      </p:sp>
      <p:sp>
        <p:nvSpPr>
          <p:cNvPr id="994" name="TextBox 222"/>
          <p:cNvSpPr txBox="1"/>
          <p:nvPr/>
        </p:nvSpPr>
        <p:spPr>
          <a:xfrm>
            <a:off x="5545397" y="6593041"/>
            <a:ext cx="3178619"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Structured horizontal systems with an organisational partnership either delegated by peers and recognised as leads or appointed as leads are useful to provide some guidance and responsibility for day-to-day management activities. A mediator group helps initiate, motivate and organise collective activities. Most weighting and decision making are done collectively. </a:t>
            </a:r>
          </a:p>
        </p:txBody>
      </p:sp>
      <p:sp>
        <p:nvSpPr>
          <p:cNvPr id="995" name="TextBox 222"/>
          <p:cNvSpPr txBox="1"/>
          <p:nvPr/>
        </p:nvSpPr>
        <p:spPr>
          <a:xfrm>
            <a:off x="5556468" y="7450225"/>
            <a:ext cx="3178619" cy="707886"/>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Structured horizontal systems with an organisational partnership either delegated by peers and recognised as leads or appointed as leads are useful to provide some guidance and responsibility for day-to-day management activities. An enabling organisation ensures that weighting and decision making are done collectively. </a:t>
            </a:r>
          </a:p>
        </p:txBody>
      </p:sp>
      <p:sp>
        <p:nvSpPr>
          <p:cNvPr id="996" name="TextBox 222"/>
          <p:cNvSpPr txBox="1"/>
          <p:nvPr/>
        </p:nvSpPr>
        <p:spPr>
          <a:xfrm>
            <a:off x="5541872" y="8230471"/>
            <a:ext cx="3178619" cy="707886"/>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Structured horizontal systems with an organisational partnership either delegated by peers and recognised as leads or appointed as leads are useful to provide some guidance and responsibility for day-to-day management activities. Most weighting and decision making are done collectively. </a:t>
            </a:r>
          </a:p>
        </p:txBody>
      </p:sp>
      <p:sp>
        <p:nvSpPr>
          <p:cNvPr id="997" name="TextBox 222"/>
          <p:cNvSpPr txBox="1"/>
          <p:nvPr/>
        </p:nvSpPr>
        <p:spPr>
          <a:xfrm>
            <a:off x="5587905" y="8951733"/>
            <a:ext cx="3178619"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A structured horizontal system with an organisation either delegated by peers and recognised as a lead node or appointed as lead can work to provide some guidance and responsibility for day-to-day management activities. Organisations with more experience can emerge as leads or a professional organisation can be delegated. Weighting and decision making are done collectively. </a:t>
            </a:r>
          </a:p>
        </p:txBody>
      </p:sp>
      <p:sp>
        <p:nvSpPr>
          <p:cNvPr id="998" name="TextBox 222"/>
          <p:cNvSpPr txBox="1"/>
          <p:nvPr/>
        </p:nvSpPr>
        <p:spPr>
          <a:xfrm>
            <a:off x="5547246" y="10680140"/>
            <a:ext cx="3178619" cy="707886"/>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An emergent horizontal system with all groups contributing significantly. A </a:t>
            </a:r>
            <a:r>
              <a:rPr lang="en-US" sz="800" dirty="0"/>
              <a:t>network, elected or delegated </a:t>
            </a:r>
            <a:r>
              <a:rPr lang="en-GB" sz="800" dirty="0"/>
              <a:t>by peers, may</a:t>
            </a:r>
            <a:r>
              <a:rPr lang="en-US" sz="800" dirty="0"/>
              <a:t> take a lead role</a:t>
            </a:r>
            <a:r>
              <a:rPr lang="en-GB" sz="800" dirty="0"/>
              <a:t> and take more responsibility for day-to-day management activities. Organisations with more experience often emerge as leads. Weighting and decision making are done collectively. </a:t>
            </a:r>
          </a:p>
        </p:txBody>
      </p:sp>
      <p:sp>
        <p:nvSpPr>
          <p:cNvPr id="999" name="TextBox 222"/>
          <p:cNvSpPr txBox="1"/>
          <p:nvPr/>
        </p:nvSpPr>
        <p:spPr>
          <a:xfrm>
            <a:off x="5566817" y="9859078"/>
            <a:ext cx="3178619" cy="830997"/>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An emergent horizontal system can have a </a:t>
            </a:r>
            <a:r>
              <a:rPr lang="en-US" sz="800" dirty="0"/>
              <a:t>network elected or delegated </a:t>
            </a:r>
            <a:r>
              <a:rPr lang="en-GB" sz="800" dirty="0"/>
              <a:t>by peers </a:t>
            </a:r>
            <a:r>
              <a:rPr lang="en-US" sz="800" dirty="0"/>
              <a:t>to take a lead role</a:t>
            </a:r>
            <a:r>
              <a:rPr lang="en-GB" sz="800" dirty="0"/>
              <a:t> and take more responsibility for day-to-day management activities. Organisations with more experience often emerge as leads. A professional organisation can be brought as an enabler to motivate and organise activities. Weighting and decision making are done collectively. </a:t>
            </a:r>
          </a:p>
        </p:txBody>
      </p:sp>
      <p:sp>
        <p:nvSpPr>
          <p:cNvPr id="1000" name="TextBox 222"/>
          <p:cNvSpPr txBox="1"/>
          <p:nvPr/>
        </p:nvSpPr>
        <p:spPr>
          <a:xfrm>
            <a:off x="5549605" y="11503451"/>
            <a:ext cx="3178619" cy="707886"/>
          </a:xfrm>
          <a:prstGeom prst="rect">
            <a:avLst/>
          </a:prstGeom>
          <a:noFill/>
        </p:spPr>
        <p:txBody>
          <a:bodyPr wrap="square" rtlCol="0">
            <a:spAutoFit/>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800" dirty="0"/>
              <a:t>An emergent network of groups comes together, and all are expected to produce significantly. Some groups may naturally assume a slightly more active lead role than others especially with respect to day-to-day management activities. Weighting and decision making are done collectively. </a:t>
            </a:r>
          </a:p>
        </p:txBody>
      </p:sp>
      <p:sp>
        <p:nvSpPr>
          <p:cNvPr id="2" name="TextBox 1">
            <a:extLst>
              <a:ext uri="{FF2B5EF4-FFF2-40B4-BE49-F238E27FC236}">
                <a16:creationId xmlns:a16="http://schemas.microsoft.com/office/drawing/2014/main" id="{0D52FBBC-B961-2F3C-D560-D281282FC7E2}"/>
              </a:ext>
            </a:extLst>
          </p:cNvPr>
          <p:cNvSpPr txBox="1"/>
          <p:nvPr/>
        </p:nvSpPr>
        <p:spPr>
          <a:xfrm>
            <a:off x="361097" y="326674"/>
            <a:ext cx="4568712" cy="369332"/>
          </a:xfrm>
          <a:prstGeom prst="rect">
            <a:avLst/>
          </a:prstGeom>
          <a:noFill/>
        </p:spPr>
        <p:txBody>
          <a:bodyPr wrap="square" rtlCol="0">
            <a:spAutoFit/>
          </a:bodyPr>
          <a:lstStyle/>
          <a:p>
            <a:r>
              <a:rPr lang="en-US" sz="1800" b="1" dirty="0">
                <a:solidFill>
                  <a:srgbClr val="FF0000"/>
                </a:solidFill>
              </a:rPr>
              <a:t>Figure S1: Supplementary Material </a:t>
            </a:r>
          </a:p>
        </p:txBody>
      </p:sp>
      <p:sp>
        <p:nvSpPr>
          <p:cNvPr id="3" name="TextBox 2">
            <a:extLst>
              <a:ext uri="{FF2B5EF4-FFF2-40B4-BE49-F238E27FC236}">
                <a16:creationId xmlns:a16="http://schemas.microsoft.com/office/drawing/2014/main" id="{EF4AD158-B099-D1CD-B534-3F8B70C952E6}"/>
              </a:ext>
            </a:extLst>
          </p:cNvPr>
          <p:cNvSpPr txBox="1"/>
          <p:nvPr/>
        </p:nvSpPr>
        <p:spPr>
          <a:xfrm>
            <a:off x="2327045" y="12431858"/>
            <a:ext cx="5559060" cy="276999"/>
          </a:xfrm>
          <a:prstGeom prst="rect">
            <a:avLst/>
          </a:prstGeom>
          <a:noFill/>
        </p:spPr>
        <p:txBody>
          <a:bodyPr wrap="square" rtlCol="0">
            <a:spAutoFit/>
          </a:bodyPr>
          <a:lstStyle/>
          <a:p>
            <a:r>
              <a:rPr lang="en-US" sz="1200" b="1" dirty="0">
                <a:latin typeface="Palatino Linotype" panose="02040502050505030304" pitchFamily="18" charset="0"/>
              </a:rPr>
              <a:t>Figure S1: </a:t>
            </a:r>
            <a:r>
              <a:rPr lang="en-GB" sz="1200" b="1" dirty="0">
                <a:latin typeface="Palatino Linotype" panose="02040502050505030304" pitchFamily="18" charset="0"/>
              </a:rPr>
              <a:t>Range of Governance Network Structures  </a:t>
            </a:r>
          </a:p>
        </p:txBody>
      </p:sp>
    </p:spTree>
    <p:extLst>
      <p:ext uri="{BB962C8B-B14F-4D97-AF65-F5344CB8AC3E}">
        <p14:creationId xmlns:p14="http://schemas.microsoft.com/office/powerpoint/2010/main" val="4055730571"/>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2806</TotalTime>
  <Words>1148</Words>
  <Application>Microsoft Office PowerPoint</Application>
  <PresentationFormat>A3 Paper (297x420 mm)</PresentationFormat>
  <Paragraphs>97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Palatino Linotype</vt:lpstr>
      <vt:lpstr>Office-Design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friedolin</dc:creator>
  <cp:lastModifiedBy>Israa Hanafi Elsayed Hanafi Mahmoud</cp:lastModifiedBy>
  <cp:revision>85</cp:revision>
  <cp:lastPrinted>2020-09-23T11:50:50Z</cp:lastPrinted>
  <dcterms:created xsi:type="dcterms:W3CDTF">2018-09-20T07:24:44Z</dcterms:created>
  <dcterms:modified xsi:type="dcterms:W3CDTF">2022-11-22T19:50:05Z</dcterms:modified>
</cp:coreProperties>
</file>