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F408E-D908-4C29-A5CE-5A52A7794E4C}" type="datetimeFigureOut">
              <a:rPr lang="es-ES" smtClean="0"/>
              <a:t>03/02/2019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37906-4EA1-486B-B107-A8003D498F6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_tradnl" sz="2000" b="1" dirty="0" smtClean="0"/>
              <a:t>Figure S1</a:t>
            </a:r>
            <a:r>
              <a:rPr lang="es-ES_tradnl" sz="2000" dirty="0" smtClean="0"/>
              <a:t>. </a:t>
            </a:r>
            <a:r>
              <a:rPr lang="en-US" sz="2000" dirty="0" smtClean="0"/>
              <a:t>Correlations between annual component of NDVI time series for each pixel and global mean annual curve in four sites; (a) </a:t>
            </a:r>
            <a:r>
              <a:rPr lang="en-US" sz="2000" dirty="0" err="1" smtClean="0"/>
              <a:t>Albufera</a:t>
            </a:r>
            <a:r>
              <a:rPr lang="en-US" sz="2000" dirty="0" smtClean="0"/>
              <a:t> ; (b) </a:t>
            </a:r>
            <a:r>
              <a:rPr lang="en-US" sz="2000" dirty="0" err="1" smtClean="0"/>
              <a:t>Millares</a:t>
            </a:r>
            <a:r>
              <a:rPr lang="en-US" sz="2000" dirty="0" smtClean="0"/>
              <a:t> ; (c) </a:t>
            </a:r>
            <a:r>
              <a:rPr lang="en-US" sz="2000" dirty="0" err="1" smtClean="0"/>
              <a:t>Ayora</a:t>
            </a:r>
            <a:r>
              <a:rPr lang="en-US" sz="2000" dirty="0" smtClean="0"/>
              <a:t>; (d) </a:t>
            </a:r>
            <a:r>
              <a:rPr lang="en-US" sz="2000" dirty="0" err="1" smtClean="0"/>
              <a:t>Espuña</a:t>
            </a:r>
            <a:r>
              <a:rPr lang="en-US" sz="2000" dirty="0" smtClean="0"/>
              <a:t>.</a:t>
            </a:r>
            <a:endParaRPr lang="es-E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187624" y="6093296"/>
            <a:ext cx="1285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(</a:t>
            </a:r>
            <a:r>
              <a:rPr lang="es-ES_tradnl" b="1" dirty="0" smtClean="0"/>
              <a:t>a</a:t>
            </a:r>
            <a:r>
              <a:rPr lang="es-ES_tradnl" dirty="0" smtClean="0"/>
              <a:t>) Albufera</a:t>
            </a:r>
            <a:endParaRPr lang="es-ES" dirty="0"/>
          </a:p>
        </p:txBody>
      </p:sp>
      <p:pic>
        <p:nvPicPr>
          <p:cNvPr id="4" name="3 Imagen" descr="Albufera552 Correlation with global me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69" y="835366"/>
            <a:ext cx="7497461" cy="51872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Millares511 Correlation with global me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69" y="835366"/>
            <a:ext cx="7497461" cy="5187268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187624" y="6093296"/>
            <a:ext cx="1250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(</a:t>
            </a:r>
            <a:r>
              <a:rPr lang="es-ES_tradnl" b="1" dirty="0" smtClean="0"/>
              <a:t>b</a:t>
            </a:r>
            <a:r>
              <a:rPr lang="es-ES_tradnl" dirty="0" smtClean="0"/>
              <a:t>) Millares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187624" y="6093296"/>
            <a:ext cx="1014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(</a:t>
            </a:r>
            <a:r>
              <a:rPr lang="es-ES_tradnl" b="1" dirty="0" smtClean="0"/>
              <a:t>c</a:t>
            </a:r>
            <a:r>
              <a:rPr lang="es-ES_tradnl" dirty="0" smtClean="0"/>
              <a:t>) Ayora</a:t>
            </a:r>
            <a:endParaRPr lang="es-ES" dirty="0"/>
          </a:p>
        </p:txBody>
      </p:sp>
      <p:pic>
        <p:nvPicPr>
          <p:cNvPr id="4" name="3 Imagen" descr="Ayora490 Correlation with global me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69" y="835366"/>
            <a:ext cx="7497461" cy="51872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187624" y="6093296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(</a:t>
            </a:r>
            <a:r>
              <a:rPr lang="es-ES_tradnl" b="1" dirty="0" smtClean="0"/>
              <a:t>d</a:t>
            </a:r>
            <a:r>
              <a:rPr lang="es-ES_tradnl" dirty="0" smtClean="0"/>
              <a:t>) </a:t>
            </a:r>
            <a:r>
              <a:rPr lang="es-ES_tradnl" dirty="0" err="1" smtClean="0"/>
              <a:t>Espuña</a:t>
            </a:r>
            <a:endParaRPr lang="es-ES" dirty="0"/>
          </a:p>
        </p:txBody>
      </p:sp>
      <p:pic>
        <p:nvPicPr>
          <p:cNvPr id="4" name="3 Imagen" descr="Espuna451 Correlation with global me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69" y="835366"/>
            <a:ext cx="7497461" cy="51872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59</Words>
  <Application>Microsoft Office PowerPoint</Application>
  <PresentationFormat>Presentación en pantalla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Figure S1. Correlations between annual component of NDVI time series for each pixel and global mean annual curve in four sites; (a) Albufera ; (b) Millares ; (c) Ayora; (d) Espuña.</vt:lpstr>
      <vt:lpstr>Diapositiva 2</vt:lpstr>
      <vt:lpstr>Diapositiva 3</vt:lpstr>
      <vt:lpstr>Diapositiva 4</vt:lpstr>
      <vt:lpstr>Diapositiva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S1. Correlations between annual component of NDVI time series for each pixel and global mean annual curve in four sites; (a) Albufera ; (b) Millares ; (c) Ayora; (d) Espuña.</dc:title>
  <dc:creator>Francisco Rodriguez</dc:creator>
  <cp:lastModifiedBy>Francisco Rodriguez</cp:lastModifiedBy>
  <cp:revision>1</cp:revision>
  <dcterms:created xsi:type="dcterms:W3CDTF">2019-02-03T13:49:12Z</dcterms:created>
  <dcterms:modified xsi:type="dcterms:W3CDTF">2019-02-03T13:59:12Z</dcterms:modified>
</cp:coreProperties>
</file>