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4865" autoAdjust="0"/>
  </p:normalViewPr>
  <p:slideViewPr>
    <p:cSldViewPr snapToGrid="0">
      <p:cViewPr varScale="1">
        <p:scale>
          <a:sx n="74" d="100"/>
          <a:sy n="74" d="100"/>
        </p:scale>
        <p:origin x="19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B0D08-D1BF-47B9-AB2A-A54A49434402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97F20-0C5A-4642-B9FE-1A0754962C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662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B97F20-0C5A-4642-B9FE-1A0754962C93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8270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E617F-7C96-46D2-A512-42EBB5739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CBB5ED-3E72-43BC-A027-4A38284A7C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27F52-D5F4-444D-93DD-09A8F8B6B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B269F-D99A-46E4-BEDE-FE4DB8B35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BB1AC-933D-42BE-8395-454231C72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2326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8A95C-A8DD-4B5D-9A7F-878F4C79B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187B5D-C26D-4E10-9346-52C20DC724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E6767-555F-4950-A7EF-8CDB5BB19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51F6B-F8DB-4D9B-A4FF-A7609284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C3734-FF8A-4DB3-A216-A43924442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028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61E88C-40CD-4E26-9E16-F962690AA3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637371-CD74-4A25-AC8F-627A00BDC2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DB6FB-03DA-4C85-9302-C44F122F6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20DD2-6615-40C7-A1D5-15554D7F7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E411D-7FF5-462C-A77A-9BE9107C1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980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188A1-C916-4FFD-A8CE-134B50042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62BBF-5109-4980-94DB-35C739DC0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D11CF-52FA-41FB-9A50-87AF5565F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9B6EB-487B-4A92-9B78-026D5D06F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9F3FB-E097-47A9-95E2-BB3BBB4D7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584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5FBE7-7026-4CF0-B189-96233DF8A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0BC11C-3737-4DEB-8A89-18528702B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85925-3E7A-4AFC-AFA4-AA68A0719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025EE-E51A-40A0-BB28-2670ADF87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7779A-ED43-44F7-A2D0-D47F9D74E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415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DC113-327E-4E9E-8ED6-BF08D5B1F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7E0FB-4D46-4240-A96E-77CD435DE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5AD6B0-AE73-41D6-9484-5CE0CA1BD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E72C22-DC40-4604-A6DC-680E7B2CF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486ED-D5C0-44C4-917F-3BE0D3521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327B0-C975-49AD-845E-593202F4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026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8B503-066B-4D15-850E-F489D756B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A32790-A626-4E25-ACA9-4EB620B57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94E92C-EA12-4FB9-B145-F263BFF06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617CE3-1B37-4154-B716-7C21AAE230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8F5308-DECA-4875-A6F4-F165D3DFC7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AA837B-6522-49CD-A200-408FD2076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B3C521-3551-4EF3-958A-92A645F0D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84EBF0-B7BA-417A-BC1E-901307046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092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564AD-2C4F-493D-A79E-562C2C920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5D33D8-53F7-493B-A6B5-0FAD9BB7F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3A6C7F-EC48-4B86-BBC0-07D8883D2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C8F66F-A23C-4EFC-91BB-88B752359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5370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79E488-849E-4FFB-B6B9-F7F5AD0D5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404E43-37D8-4649-AE0C-80792CB35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B7B5D-A5D6-4833-9AA3-88121587E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539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ED9D5-277B-49C7-AFF6-DB0E6D399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36BC4-754D-4F70-8BC8-3DB4530F8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C831FC-6A17-4AE3-85ED-BD6B1C70F1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BD524B-D3EC-48EE-A481-AC34AE8C0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568B09-8A24-42EC-AF90-22C5E7DF9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41B854-83C4-4704-BAE1-26D11A888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0616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D2C40-15B8-48CD-B811-846532828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0A676-4AB9-4E1E-9A46-ED37CCCEDC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8B4956-62A3-4DB5-BB02-699C4E27C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FC4552-6AD0-4028-87FA-3988D1591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8B07C5-6A8A-4773-B21C-BB4FB409C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58D23-1EF1-4E16-8386-CFC59F4A2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284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1B43D6-4EAE-4149-A499-37B11E60C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A68AE-2031-485E-A791-9494868E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0C84C-C02C-4798-837A-87507584AD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8A794-2445-4C85-8110-846C03330165}" type="datetimeFigureOut">
              <a:rPr lang="en-AU" smtClean="0"/>
              <a:t>18/05/2020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5D4E4-D6C7-4D70-958C-03D78E6FF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13D0A-36B3-42B5-B3E1-F286B1B3C0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706E3-7887-4B23-A244-323A810CDE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686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F0BCEF5-0288-4F2C-AB69-88390AE37BE9}"/>
              </a:ext>
            </a:extLst>
          </p:cNvPr>
          <p:cNvSpPr/>
          <p:nvPr/>
        </p:nvSpPr>
        <p:spPr>
          <a:xfrm>
            <a:off x="3317809" y="1180037"/>
            <a:ext cx="1521545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Incomplete time-series Landsat pixels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17EEFF-FB91-43ED-9DE1-0A05A7A36319}"/>
              </a:ext>
            </a:extLst>
          </p:cNvPr>
          <p:cNvSpPr/>
          <p:nvPr/>
        </p:nvSpPr>
        <p:spPr>
          <a:xfrm>
            <a:off x="2005335" y="106490"/>
            <a:ext cx="137590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Landsat NDVIs (25 m)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17370C-F880-4129-B76E-7EAA46265FE3}"/>
              </a:ext>
            </a:extLst>
          </p:cNvPr>
          <p:cNvSpPr/>
          <p:nvPr/>
        </p:nvSpPr>
        <p:spPr>
          <a:xfrm>
            <a:off x="1244562" y="1191673"/>
            <a:ext cx="1521544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time-series Landsat pixels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0F40A2-DFC5-4FEC-A681-95D494029C79}"/>
              </a:ext>
            </a:extLst>
          </p:cNvPr>
          <p:cNvSpPr/>
          <p:nvPr/>
        </p:nvSpPr>
        <p:spPr>
          <a:xfrm>
            <a:off x="7619058" y="103879"/>
            <a:ext cx="1521545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L-M blended NDVIs (25 m)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1B279-3B27-4771-82E7-CF9D6539012F}"/>
              </a:ext>
            </a:extLst>
          </p:cNvPr>
          <p:cNvSpPr/>
          <p:nvPr/>
        </p:nvSpPr>
        <p:spPr>
          <a:xfrm>
            <a:off x="9418867" y="103879"/>
            <a:ext cx="1521545" cy="58477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MODIS NDVIs (25 m)</a:t>
            </a:r>
          </a:p>
        </p:txBody>
      </p:sp>
      <p:cxnSp>
        <p:nvCxnSpPr>
          <p:cNvPr id="14" name="Straight Arrow Connector 6">
            <a:extLst>
              <a:ext uri="{FF2B5EF4-FFF2-40B4-BE49-F238E27FC236}">
                <a16:creationId xmlns:a16="http://schemas.microsoft.com/office/drawing/2014/main" id="{605B80FD-8E3D-4EBC-A6D0-509C5C34D768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 rot="16200000" flipH="1">
            <a:off x="3141548" y="243003"/>
            <a:ext cx="488772" cy="1385296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6">
            <a:extLst>
              <a:ext uri="{FF2B5EF4-FFF2-40B4-BE49-F238E27FC236}">
                <a16:creationId xmlns:a16="http://schemas.microsoft.com/office/drawing/2014/main" id="{884A07DD-8BE8-4262-9D0E-145B9591C1DD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 flipV="1">
            <a:off x="3381237" y="396267"/>
            <a:ext cx="4237821" cy="261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4E819391-29C5-4A24-B267-754464CBBF02}"/>
              </a:ext>
            </a:extLst>
          </p:cNvPr>
          <p:cNvSpPr/>
          <p:nvPr/>
        </p:nvSpPr>
        <p:spPr>
          <a:xfrm>
            <a:off x="1244563" y="2600348"/>
            <a:ext cx="1521544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Landsat NDVIs (250 m)</a:t>
            </a:r>
          </a:p>
        </p:txBody>
      </p:sp>
      <p:cxnSp>
        <p:nvCxnSpPr>
          <p:cNvPr id="22" name="Straight Arrow Connector 6">
            <a:extLst>
              <a:ext uri="{FF2B5EF4-FFF2-40B4-BE49-F238E27FC236}">
                <a16:creationId xmlns:a16="http://schemas.microsoft.com/office/drawing/2014/main" id="{A28AD9E1-74D4-4D1C-9637-08450141959F}"/>
              </a:ext>
            </a:extLst>
          </p:cNvPr>
          <p:cNvCxnSpPr>
            <a:cxnSpLocks/>
            <a:stCxn id="6" idx="2"/>
            <a:endCxn id="21" idx="0"/>
          </p:cNvCxnSpPr>
          <p:nvPr/>
        </p:nvCxnSpPr>
        <p:spPr>
          <a:xfrm>
            <a:off x="2005334" y="2022670"/>
            <a:ext cx="1" cy="57767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2DA3D5E8-62E1-4BEA-A5B2-A1F22347CFD8}"/>
              </a:ext>
            </a:extLst>
          </p:cNvPr>
          <p:cNvSpPr/>
          <p:nvPr/>
        </p:nvSpPr>
        <p:spPr>
          <a:xfrm>
            <a:off x="1244562" y="3849583"/>
            <a:ext cx="1521544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Landsat NDVIs (field scale) </a:t>
            </a:r>
          </a:p>
        </p:txBody>
      </p:sp>
      <p:cxnSp>
        <p:nvCxnSpPr>
          <p:cNvPr id="25" name="Straight Arrow Connector 6">
            <a:extLst>
              <a:ext uri="{FF2B5EF4-FFF2-40B4-BE49-F238E27FC236}">
                <a16:creationId xmlns:a16="http://schemas.microsoft.com/office/drawing/2014/main" id="{302D302C-99C1-4D74-AA8C-EFD7312AC9BE}"/>
              </a:ext>
            </a:extLst>
          </p:cNvPr>
          <p:cNvCxnSpPr>
            <a:cxnSpLocks/>
            <a:stCxn id="21" idx="2"/>
            <a:endCxn id="24" idx="0"/>
          </p:cNvCxnSpPr>
          <p:nvPr/>
        </p:nvCxnSpPr>
        <p:spPr>
          <a:xfrm flipH="1">
            <a:off x="2005334" y="3185123"/>
            <a:ext cx="1" cy="66446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">
            <a:extLst>
              <a:ext uri="{FF2B5EF4-FFF2-40B4-BE49-F238E27FC236}">
                <a16:creationId xmlns:a16="http://schemas.microsoft.com/office/drawing/2014/main" id="{80266608-B761-4174-B316-289A804C986C}"/>
              </a:ext>
            </a:extLst>
          </p:cNvPr>
          <p:cNvCxnSpPr>
            <a:cxnSpLocks/>
            <a:stCxn id="9" idx="1"/>
            <a:endCxn id="8" idx="3"/>
          </p:cNvCxnSpPr>
          <p:nvPr/>
        </p:nvCxnSpPr>
        <p:spPr>
          <a:xfrm flipH="1">
            <a:off x="9140603" y="396267"/>
            <a:ext cx="278264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6">
            <a:extLst>
              <a:ext uri="{FF2B5EF4-FFF2-40B4-BE49-F238E27FC236}">
                <a16:creationId xmlns:a16="http://schemas.microsoft.com/office/drawing/2014/main" id="{99B8B2C3-D872-4A1F-8DAD-DEA3374300B9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2099106" y="597493"/>
            <a:ext cx="500408" cy="68795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CB215DE-66ED-4A7A-987B-4FE3B58E6DBF}"/>
              </a:ext>
            </a:extLst>
          </p:cNvPr>
          <p:cNvSpPr/>
          <p:nvPr/>
        </p:nvSpPr>
        <p:spPr>
          <a:xfrm>
            <a:off x="3317809" y="2729870"/>
            <a:ext cx="1521545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AU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LM  </a:t>
            </a:r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(25 m)</a:t>
            </a:r>
          </a:p>
        </p:txBody>
      </p:sp>
      <p:cxnSp>
        <p:nvCxnSpPr>
          <p:cNvPr id="126" name="Straight Arrow Connector 6">
            <a:extLst>
              <a:ext uri="{FF2B5EF4-FFF2-40B4-BE49-F238E27FC236}">
                <a16:creationId xmlns:a16="http://schemas.microsoft.com/office/drawing/2014/main" id="{0C8A657B-2C97-47EC-9C6D-EF1B05BCAC5E}"/>
              </a:ext>
            </a:extLst>
          </p:cNvPr>
          <p:cNvCxnSpPr>
            <a:cxnSpLocks/>
            <a:stCxn id="4" idx="2"/>
            <a:endCxn id="121" idx="0"/>
          </p:cNvCxnSpPr>
          <p:nvPr/>
        </p:nvCxnSpPr>
        <p:spPr>
          <a:xfrm>
            <a:off x="4078582" y="2011034"/>
            <a:ext cx="0" cy="71883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3FD06B48-EFEF-47DD-A815-F3B2944EEAE5}"/>
              </a:ext>
            </a:extLst>
          </p:cNvPr>
          <p:cNvSpPr/>
          <p:nvPr/>
        </p:nvSpPr>
        <p:spPr>
          <a:xfrm>
            <a:off x="1255452" y="5043058"/>
            <a:ext cx="1521544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 prediction (25 m, 250 m, and field scale)</a:t>
            </a:r>
          </a:p>
        </p:txBody>
      </p:sp>
      <p:cxnSp>
        <p:nvCxnSpPr>
          <p:cNvPr id="158" name="Straight Arrow Connector 6">
            <a:extLst>
              <a:ext uri="{FF2B5EF4-FFF2-40B4-BE49-F238E27FC236}">
                <a16:creationId xmlns:a16="http://schemas.microsoft.com/office/drawing/2014/main" id="{08E48543-3599-4313-BF9E-0B5F7AE13A8F}"/>
              </a:ext>
            </a:extLst>
          </p:cNvPr>
          <p:cNvCxnSpPr>
            <a:cxnSpLocks/>
            <a:stCxn id="24" idx="2"/>
            <a:endCxn id="157" idx="0"/>
          </p:cNvCxnSpPr>
          <p:nvPr/>
        </p:nvCxnSpPr>
        <p:spPr>
          <a:xfrm>
            <a:off x="2005334" y="4434358"/>
            <a:ext cx="10890" cy="6087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>
            <a:extLst>
              <a:ext uri="{FF2B5EF4-FFF2-40B4-BE49-F238E27FC236}">
                <a16:creationId xmlns:a16="http://schemas.microsoft.com/office/drawing/2014/main" id="{8D919503-B8AD-4604-BBFF-9435F054C0DB}"/>
              </a:ext>
            </a:extLst>
          </p:cNvPr>
          <p:cNvSpPr/>
          <p:nvPr/>
        </p:nvSpPr>
        <p:spPr>
          <a:xfrm>
            <a:off x="7638604" y="5061760"/>
            <a:ext cx="1521544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 prediction (25 m, 250 m, and field scale)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4C2ACCF3-014A-4A12-8337-94921D01260A}"/>
              </a:ext>
            </a:extLst>
          </p:cNvPr>
          <p:cNvSpPr/>
          <p:nvPr/>
        </p:nvSpPr>
        <p:spPr>
          <a:xfrm>
            <a:off x="9431533" y="5061760"/>
            <a:ext cx="1521544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 prediction (25 m, 250 m, and field scale)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2E840F6F-1D8E-40DE-96E4-F1BE326B3437}"/>
              </a:ext>
            </a:extLst>
          </p:cNvPr>
          <p:cNvSpPr/>
          <p:nvPr/>
        </p:nvSpPr>
        <p:spPr>
          <a:xfrm>
            <a:off x="4526425" y="5154138"/>
            <a:ext cx="1193109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 prediction (25 m)</a:t>
            </a:r>
          </a:p>
        </p:txBody>
      </p:sp>
      <p:cxnSp>
        <p:nvCxnSpPr>
          <p:cNvPr id="172" name="Straight Arrow Connector 6">
            <a:extLst>
              <a:ext uri="{FF2B5EF4-FFF2-40B4-BE49-F238E27FC236}">
                <a16:creationId xmlns:a16="http://schemas.microsoft.com/office/drawing/2014/main" id="{841F63C1-5E53-4370-AAD9-0478AA82388A}"/>
              </a:ext>
            </a:extLst>
          </p:cNvPr>
          <p:cNvCxnSpPr>
            <a:cxnSpLocks/>
            <a:stCxn id="121" idx="2"/>
            <a:endCxn id="177" idx="0"/>
          </p:cNvCxnSpPr>
          <p:nvPr/>
        </p:nvCxnSpPr>
        <p:spPr>
          <a:xfrm rot="16200000" flipH="1">
            <a:off x="5047734" y="2099272"/>
            <a:ext cx="781159" cy="2719462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5E822F1-815D-4C96-A7EB-0BDBB7B217FF}"/>
              </a:ext>
            </a:extLst>
          </p:cNvPr>
          <p:cNvSpPr/>
          <p:nvPr/>
        </p:nvSpPr>
        <p:spPr>
          <a:xfrm>
            <a:off x="4526425" y="3849583"/>
            <a:ext cx="1193109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data 40%-50% 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D10F60CE-68BC-4B7B-95E7-9947D3D7FBEE}"/>
              </a:ext>
            </a:extLst>
          </p:cNvPr>
          <p:cNvSpPr/>
          <p:nvPr/>
        </p:nvSpPr>
        <p:spPr>
          <a:xfrm>
            <a:off x="6275856" y="3849583"/>
            <a:ext cx="1044376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data &lt; 80%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F15B44C4-4E5F-4A62-86B0-638E00255B9A}"/>
              </a:ext>
            </a:extLst>
          </p:cNvPr>
          <p:cNvSpPr/>
          <p:nvPr/>
        </p:nvSpPr>
        <p:spPr>
          <a:xfrm>
            <a:off x="2999460" y="3841954"/>
            <a:ext cx="970644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data &lt; 10%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54755D7D-FDF9-438F-857F-BD15A3A57980}"/>
              </a:ext>
            </a:extLst>
          </p:cNvPr>
          <p:cNvSpPr/>
          <p:nvPr/>
        </p:nvSpPr>
        <p:spPr>
          <a:xfrm>
            <a:off x="5586685" y="3880336"/>
            <a:ext cx="911634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5572BD07-97BC-4D32-B540-6AA890E6CDBC}"/>
              </a:ext>
            </a:extLst>
          </p:cNvPr>
          <p:cNvSpPr/>
          <p:nvPr/>
        </p:nvSpPr>
        <p:spPr>
          <a:xfrm>
            <a:off x="3852669" y="3877174"/>
            <a:ext cx="911634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</a:p>
        </p:txBody>
      </p:sp>
      <p:cxnSp>
        <p:nvCxnSpPr>
          <p:cNvPr id="184" name="Straight Arrow Connector 6">
            <a:extLst>
              <a:ext uri="{FF2B5EF4-FFF2-40B4-BE49-F238E27FC236}">
                <a16:creationId xmlns:a16="http://schemas.microsoft.com/office/drawing/2014/main" id="{21826CCB-1260-4AF5-A2F0-01E1A07DC958}"/>
              </a:ext>
            </a:extLst>
          </p:cNvPr>
          <p:cNvCxnSpPr>
            <a:cxnSpLocks/>
            <a:stCxn id="121" idx="2"/>
            <a:endCxn id="178" idx="0"/>
          </p:cNvCxnSpPr>
          <p:nvPr/>
        </p:nvCxnSpPr>
        <p:spPr>
          <a:xfrm rot="5400000">
            <a:off x="3394917" y="3158289"/>
            <a:ext cx="773530" cy="59380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6">
            <a:extLst>
              <a:ext uri="{FF2B5EF4-FFF2-40B4-BE49-F238E27FC236}">
                <a16:creationId xmlns:a16="http://schemas.microsoft.com/office/drawing/2014/main" id="{31DC2105-0019-4450-A9A6-40AD2383034E}"/>
              </a:ext>
            </a:extLst>
          </p:cNvPr>
          <p:cNvCxnSpPr>
            <a:cxnSpLocks/>
            <a:stCxn id="121" idx="2"/>
            <a:endCxn id="176" idx="0"/>
          </p:cNvCxnSpPr>
          <p:nvPr/>
        </p:nvCxnSpPr>
        <p:spPr>
          <a:xfrm rot="16200000" flipH="1">
            <a:off x="4210202" y="2936804"/>
            <a:ext cx="781159" cy="104439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6">
            <a:extLst>
              <a:ext uri="{FF2B5EF4-FFF2-40B4-BE49-F238E27FC236}">
                <a16:creationId xmlns:a16="http://schemas.microsoft.com/office/drawing/2014/main" id="{A5E23A34-A230-45B1-9787-D88EEFC76395}"/>
              </a:ext>
            </a:extLst>
          </p:cNvPr>
          <p:cNvCxnSpPr>
            <a:cxnSpLocks/>
            <a:stCxn id="178" idx="2"/>
            <a:endCxn id="171" idx="0"/>
          </p:cNvCxnSpPr>
          <p:nvPr/>
        </p:nvCxnSpPr>
        <p:spPr>
          <a:xfrm rot="16200000" flipH="1">
            <a:off x="4063288" y="4094445"/>
            <a:ext cx="481187" cy="163819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6">
            <a:extLst>
              <a:ext uri="{FF2B5EF4-FFF2-40B4-BE49-F238E27FC236}">
                <a16:creationId xmlns:a16="http://schemas.microsoft.com/office/drawing/2014/main" id="{343C1AD8-BD3C-4893-AC4E-C5D5E018C689}"/>
              </a:ext>
            </a:extLst>
          </p:cNvPr>
          <p:cNvCxnSpPr>
            <a:cxnSpLocks/>
            <a:stCxn id="177" idx="2"/>
            <a:endCxn id="171" idx="0"/>
          </p:cNvCxnSpPr>
          <p:nvPr/>
        </p:nvCxnSpPr>
        <p:spPr>
          <a:xfrm rot="5400000">
            <a:off x="5723733" y="4079827"/>
            <a:ext cx="473558" cy="1675064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6">
            <a:extLst>
              <a:ext uri="{FF2B5EF4-FFF2-40B4-BE49-F238E27FC236}">
                <a16:creationId xmlns:a16="http://schemas.microsoft.com/office/drawing/2014/main" id="{3A60A193-E660-428D-B254-FCC013F2D4DC}"/>
              </a:ext>
            </a:extLst>
          </p:cNvPr>
          <p:cNvCxnSpPr>
            <a:cxnSpLocks/>
            <a:stCxn id="176" idx="2"/>
            <a:endCxn id="171" idx="0"/>
          </p:cNvCxnSpPr>
          <p:nvPr/>
        </p:nvCxnSpPr>
        <p:spPr>
          <a:xfrm>
            <a:off x="5122980" y="4680580"/>
            <a:ext cx="0" cy="47355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ectangle 228">
            <a:extLst>
              <a:ext uri="{FF2B5EF4-FFF2-40B4-BE49-F238E27FC236}">
                <a16:creationId xmlns:a16="http://schemas.microsoft.com/office/drawing/2014/main" id="{B544AC0D-607E-472F-AA93-CEEDD4501FAA}"/>
              </a:ext>
            </a:extLst>
          </p:cNvPr>
          <p:cNvSpPr/>
          <p:nvPr/>
        </p:nvSpPr>
        <p:spPr>
          <a:xfrm>
            <a:off x="9424474" y="2600348"/>
            <a:ext cx="1521544" cy="584775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MODIS NDVIs (250 m)</a:t>
            </a:r>
          </a:p>
        </p:txBody>
      </p:sp>
      <p:cxnSp>
        <p:nvCxnSpPr>
          <p:cNvPr id="230" name="Straight Arrow Connector 6">
            <a:extLst>
              <a:ext uri="{FF2B5EF4-FFF2-40B4-BE49-F238E27FC236}">
                <a16:creationId xmlns:a16="http://schemas.microsoft.com/office/drawing/2014/main" id="{1417460F-7BCF-4391-A386-0556324B9DCE}"/>
              </a:ext>
            </a:extLst>
          </p:cNvPr>
          <p:cNvCxnSpPr>
            <a:cxnSpLocks/>
            <a:stCxn id="229" idx="0"/>
            <a:endCxn id="9" idx="2"/>
          </p:cNvCxnSpPr>
          <p:nvPr/>
        </p:nvCxnSpPr>
        <p:spPr>
          <a:xfrm flipH="1" flipV="1">
            <a:off x="10179640" y="688654"/>
            <a:ext cx="5606" cy="191169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Rectangle 230">
            <a:extLst>
              <a:ext uri="{FF2B5EF4-FFF2-40B4-BE49-F238E27FC236}">
                <a16:creationId xmlns:a16="http://schemas.microsoft.com/office/drawing/2014/main" id="{410877B6-73A5-4796-8ECA-AC42B2838EBC}"/>
              </a:ext>
            </a:extLst>
          </p:cNvPr>
          <p:cNvSpPr/>
          <p:nvPr/>
        </p:nvSpPr>
        <p:spPr>
          <a:xfrm>
            <a:off x="9424473" y="3849583"/>
            <a:ext cx="1521544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MODIS NDVIs (field scale) </a:t>
            </a:r>
          </a:p>
        </p:txBody>
      </p:sp>
      <p:cxnSp>
        <p:nvCxnSpPr>
          <p:cNvPr id="232" name="Straight Arrow Connector 6">
            <a:extLst>
              <a:ext uri="{FF2B5EF4-FFF2-40B4-BE49-F238E27FC236}">
                <a16:creationId xmlns:a16="http://schemas.microsoft.com/office/drawing/2014/main" id="{A0F2B5C0-6B34-4BEE-BB21-8DD0FB58659C}"/>
              </a:ext>
            </a:extLst>
          </p:cNvPr>
          <p:cNvCxnSpPr>
            <a:cxnSpLocks/>
            <a:stCxn id="229" idx="2"/>
            <a:endCxn id="231" idx="0"/>
          </p:cNvCxnSpPr>
          <p:nvPr/>
        </p:nvCxnSpPr>
        <p:spPr>
          <a:xfrm flipH="1">
            <a:off x="10185245" y="3185123"/>
            <a:ext cx="1" cy="66446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6">
            <a:extLst>
              <a:ext uri="{FF2B5EF4-FFF2-40B4-BE49-F238E27FC236}">
                <a16:creationId xmlns:a16="http://schemas.microsoft.com/office/drawing/2014/main" id="{CFD2361C-7896-48A5-B545-371A44C5DDAD}"/>
              </a:ext>
            </a:extLst>
          </p:cNvPr>
          <p:cNvCxnSpPr>
            <a:cxnSpLocks/>
            <a:stCxn id="231" idx="2"/>
            <a:endCxn id="162" idx="0"/>
          </p:cNvCxnSpPr>
          <p:nvPr/>
        </p:nvCxnSpPr>
        <p:spPr>
          <a:xfrm>
            <a:off x="10185245" y="4434358"/>
            <a:ext cx="7060" cy="62740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Rectangle 243">
            <a:extLst>
              <a:ext uri="{FF2B5EF4-FFF2-40B4-BE49-F238E27FC236}">
                <a16:creationId xmlns:a16="http://schemas.microsoft.com/office/drawing/2014/main" id="{939436C4-909F-4AF4-A680-EFD32DF62A6C}"/>
              </a:ext>
            </a:extLst>
          </p:cNvPr>
          <p:cNvSpPr/>
          <p:nvPr/>
        </p:nvSpPr>
        <p:spPr>
          <a:xfrm>
            <a:off x="7619057" y="2622148"/>
            <a:ext cx="152154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L-M blended NDVIs (250 m)</a:t>
            </a:r>
          </a:p>
        </p:txBody>
      </p:sp>
      <p:cxnSp>
        <p:nvCxnSpPr>
          <p:cNvPr id="245" name="Straight Arrow Connector 6">
            <a:extLst>
              <a:ext uri="{FF2B5EF4-FFF2-40B4-BE49-F238E27FC236}">
                <a16:creationId xmlns:a16="http://schemas.microsoft.com/office/drawing/2014/main" id="{C1B892FF-A9E1-4285-A743-6597850BF604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8379829" y="688654"/>
            <a:ext cx="2" cy="191169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Rectangle 245">
            <a:extLst>
              <a:ext uri="{FF2B5EF4-FFF2-40B4-BE49-F238E27FC236}">
                <a16:creationId xmlns:a16="http://schemas.microsoft.com/office/drawing/2014/main" id="{DE686A33-EBEA-4BD9-8223-E5CFCEA79298}"/>
              </a:ext>
            </a:extLst>
          </p:cNvPr>
          <p:cNvSpPr/>
          <p:nvPr/>
        </p:nvSpPr>
        <p:spPr>
          <a:xfrm>
            <a:off x="7632732" y="3841954"/>
            <a:ext cx="1521544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L-M blended NDVIs (field scale) </a:t>
            </a:r>
          </a:p>
        </p:txBody>
      </p:sp>
      <p:cxnSp>
        <p:nvCxnSpPr>
          <p:cNvPr id="247" name="Straight Arrow Connector 6">
            <a:extLst>
              <a:ext uri="{FF2B5EF4-FFF2-40B4-BE49-F238E27FC236}">
                <a16:creationId xmlns:a16="http://schemas.microsoft.com/office/drawing/2014/main" id="{2230B232-7B3E-432C-9F33-A0D9B885ED52}"/>
              </a:ext>
            </a:extLst>
          </p:cNvPr>
          <p:cNvCxnSpPr>
            <a:cxnSpLocks/>
            <a:stCxn id="244" idx="2"/>
            <a:endCxn id="246" idx="0"/>
          </p:cNvCxnSpPr>
          <p:nvPr/>
        </p:nvCxnSpPr>
        <p:spPr>
          <a:xfrm>
            <a:off x="8379829" y="3206923"/>
            <a:ext cx="13675" cy="63503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6">
            <a:extLst>
              <a:ext uri="{FF2B5EF4-FFF2-40B4-BE49-F238E27FC236}">
                <a16:creationId xmlns:a16="http://schemas.microsoft.com/office/drawing/2014/main" id="{2D79559E-FFBF-43AA-B997-E8D57E086FED}"/>
              </a:ext>
            </a:extLst>
          </p:cNvPr>
          <p:cNvCxnSpPr>
            <a:cxnSpLocks/>
            <a:stCxn id="246" idx="2"/>
            <a:endCxn id="161" idx="0"/>
          </p:cNvCxnSpPr>
          <p:nvPr/>
        </p:nvCxnSpPr>
        <p:spPr>
          <a:xfrm>
            <a:off x="8393504" y="4672951"/>
            <a:ext cx="5872" cy="38880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Arrow Connector 6">
            <a:extLst>
              <a:ext uri="{FF2B5EF4-FFF2-40B4-BE49-F238E27FC236}">
                <a16:creationId xmlns:a16="http://schemas.microsoft.com/office/drawing/2014/main" id="{EEBEB17B-08C8-4B87-AB30-873A52754978}"/>
              </a:ext>
            </a:extLst>
          </p:cNvPr>
          <p:cNvCxnSpPr>
            <a:cxnSpLocks/>
            <a:stCxn id="8" idx="2"/>
            <a:endCxn id="4" idx="3"/>
          </p:cNvCxnSpPr>
          <p:nvPr/>
        </p:nvCxnSpPr>
        <p:spPr>
          <a:xfrm rot="5400000">
            <a:off x="6156152" y="-628143"/>
            <a:ext cx="906882" cy="3540477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6">
            <a:extLst>
              <a:ext uri="{FF2B5EF4-FFF2-40B4-BE49-F238E27FC236}">
                <a16:creationId xmlns:a16="http://schemas.microsoft.com/office/drawing/2014/main" id="{98DAE35E-CF10-4981-B179-82A1E4D49D20}"/>
              </a:ext>
            </a:extLst>
          </p:cNvPr>
          <p:cNvCxnSpPr>
            <a:cxnSpLocks/>
            <a:stCxn id="171" idx="2"/>
            <a:endCxn id="273" idx="0"/>
          </p:cNvCxnSpPr>
          <p:nvPr/>
        </p:nvCxnSpPr>
        <p:spPr>
          <a:xfrm>
            <a:off x="5122980" y="5985135"/>
            <a:ext cx="2997449" cy="19259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Arrow Connector 6">
            <a:extLst>
              <a:ext uri="{FF2B5EF4-FFF2-40B4-BE49-F238E27FC236}">
                <a16:creationId xmlns:a16="http://schemas.microsoft.com/office/drawing/2014/main" id="{47395CDF-FD34-49A0-A9E5-71C071882964}"/>
              </a:ext>
            </a:extLst>
          </p:cNvPr>
          <p:cNvCxnSpPr>
            <a:cxnSpLocks/>
            <a:stCxn id="162" idx="2"/>
            <a:endCxn id="273" idx="0"/>
          </p:cNvCxnSpPr>
          <p:nvPr/>
        </p:nvCxnSpPr>
        <p:spPr>
          <a:xfrm flipH="1">
            <a:off x="8120429" y="5892757"/>
            <a:ext cx="2071876" cy="2849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Rectangle 272">
            <a:extLst>
              <a:ext uri="{FF2B5EF4-FFF2-40B4-BE49-F238E27FC236}">
                <a16:creationId xmlns:a16="http://schemas.microsoft.com/office/drawing/2014/main" id="{9EA81551-F921-42A9-BFAA-981C6C3CF569}"/>
              </a:ext>
            </a:extLst>
          </p:cNvPr>
          <p:cNvSpPr/>
          <p:nvPr/>
        </p:nvSpPr>
        <p:spPr>
          <a:xfrm>
            <a:off x="6873507" y="6177732"/>
            <a:ext cx="2493844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3.3. Identification of threshold for when to blend</a:t>
            </a:r>
          </a:p>
        </p:txBody>
      </p:sp>
      <p:cxnSp>
        <p:nvCxnSpPr>
          <p:cNvPr id="285" name="Straight Arrow Connector 6">
            <a:extLst>
              <a:ext uri="{FF2B5EF4-FFF2-40B4-BE49-F238E27FC236}">
                <a16:creationId xmlns:a16="http://schemas.microsoft.com/office/drawing/2014/main" id="{A2C9D833-AB0C-4F48-8E55-B17AF50C2D0F}"/>
              </a:ext>
            </a:extLst>
          </p:cNvPr>
          <p:cNvCxnSpPr>
            <a:cxnSpLocks/>
            <a:stCxn id="157" idx="2"/>
            <a:endCxn id="288" idx="0"/>
          </p:cNvCxnSpPr>
          <p:nvPr/>
        </p:nvCxnSpPr>
        <p:spPr>
          <a:xfrm>
            <a:off x="2016224" y="5874055"/>
            <a:ext cx="1487135" cy="39601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Rectangle 287">
            <a:extLst>
              <a:ext uri="{FF2B5EF4-FFF2-40B4-BE49-F238E27FC236}">
                <a16:creationId xmlns:a16="http://schemas.microsoft.com/office/drawing/2014/main" id="{CC8794E3-01D8-420A-BDEF-F9B6C75F3046}"/>
              </a:ext>
            </a:extLst>
          </p:cNvPr>
          <p:cNvSpPr/>
          <p:nvPr/>
        </p:nvSpPr>
        <p:spPr>
          <a:xfrm>
            <a:off x="2742587" y="6270065"/>
            <a:ext cx="1521544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3.2. Validation</a:t>
            </a:r>
          </a:p>
        </p:txBody>
      </p:sp>
      <p:cxnSp>
        <p:nvCxnSpPr>
          <p:cNvPr id="291" name="Straight Arrow Connector 6">
            <a:extLst>
              <a:ext uri="{FF2B5EF4-FFF2-40B4-BE49-F238E27FC236}">
                <a16:creationId xmlns:a16="http://schemas.microsoft.com/office/drawing/2014/main" id="{9DD2D20D-7F5E-4D7C-B8E6-DB960A76EDE8}"/>
              </a:ext>
            </a:extLst>
          </p:cNvPr>
          <p:cNvCxnSpPr>
            <a:cxnSpLocks/>
            <a:stCxn id="161" idx="2"/>
            <a:endCxn id="288" idx="0"/>
          </p:cNvCxnSpPr>
          <p:nvPr/>
        </p:nvCxnSpPr>
        <p:spPr>
          <a:xfrm flipH="1">
            <a:off x="3503359" y="5892757"/>
            <a:ext cx="4896017" cy="37730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Arrow Connector 6">
            <a:extLst>
              <a:ext uri="{FF2B5EF4-FFF2-40B4-BE49-F238E27FC236}">
                <a16:creationId xmlns:a16="http://schemas.microsoft.com/office/drawing/2014/main" id="{A8BFEAB4-585E-41FC-B75F-9B17F7BD1228}"/>
              </a:ext>
            </a:extLst>
          </p:cNvPr>
          <p:cNvCxnSpPr>
            <a:cxnSpLocks/>
            <a:stCxn id="162" idx="2"/>
            <a:endCxn id="288" idx="0"/>
          </p:cNvCxnSpPr>
          <p:nvPr/>
        </p:nvCxnSpPr>
        <p:spPr>
          <a:xfrm flipH="1">
            <a:off x="3503359" y="5892757"/>
            <a:ext cx="6688946" cy="37730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497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146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Chen</dc:creator>
  <cp:lastModifiedBy>Yang Chen</cp:lastModifiedBy>
  <cp:revision>18</cp:revision>
  <dcterms:created xsi:type="dcterms:W3CDTF">2020-05-18T11:09:03Z</dcterms:created>
  <dcterms:modified xsi:type="dcterms:W3CDTF">2020-05-18T13:48:05Z</dcterms:modified>
</cp:coreProperties>
</file>