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4D518-750C-43BC-AAAD-45DF763C6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02687-2145-4464-9BC4-E02309109C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EA5D3-626E-4B98-B639-821BBEE33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A24BC-C2C5-4B20-A455-80C52B18B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DF5A3-FE14-4B55-B7DD-C32D4040B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82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ED960-9E6C-49EA-B101-10D9E419D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CC9B69-A621-4C77-9EA0-21CDC474E5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5AE2B-2D24-42AD-9B49-92C3DA9C0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0ED65-6DA3-4558-83D4-5D34D6B7A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E2F32-1534-479A-9273-8D5B43AF8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1419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3EBBE6-954B-4579-8BA1-23CE4BB45B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FD3A18-0A10-4210-8629-C5681ECC3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6F1BD-3BFC-4070-A3F3-7A75498A1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5B819-4044-4385-9334-839B79A1A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2ED72-ACEE-4A13-9C08-16480C5A9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6854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BFFD4-B01C-4874-9BBE-CBF4BCDBA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C0250-D7BA-4F67-8661-A5D93B5AA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EDC4E-437A-49D0-8CA4-51F5C4B27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7DF15-5E49-4E1F-9E3C-9DEEC8EDC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CB92E-BB1B-4866-9BAF-C90925972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0508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47802-B0EC-4B6F-BEA7-B64803B82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CA996A-644B-487E-93CE-922FE1535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C85F0-78DA-4D61-B2BA-D5AEA6550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A60E1-12CB-4DE0-BC10-EE4E7A89D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3F23E-9A78-422D-B3F7-AE89F80E7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867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7E86F-5579-4934-B826-C672916A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7DDE2-D815-46F6-BD8F-600ED8D20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FBCCA5-9D64-4621-B20B-A052D4990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953E8F-F4DE-4074-8EB9-B835752C9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91C2C3-5E52-4744-A7B5-958577705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CFFF99-CA95-44DE-AAB7-1455FA98E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946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26C87-3A3F-44A4-8F44-D1C483DEB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6EE63-730C-4470-B010-E69FD38E0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C43130-496E-46B5-98CD-E158319D03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50A9D1-8F3F-42C2-AFF2-C137A514CA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50DD73-27F9-402F-96C9-6D00094354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BDC46C-7712-4B5B-9E28-590134F9B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D542C9-ECFB-4740-B538-BB6E7296B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90B3AF-7C29-4231-8676-32DC1E6F6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6118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5F41E-0193-4BAF-BA52-C39147407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CB3F59-3F01-407C-933B-D5620E3E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0EC7BB-D7A9-405A-A33E-6E37B9DD9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33078D-DC75-43EC-91BB-3EAA2BE03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2107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BED648-ED38-4690-A228-03ABD633F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6D60E6-8889-4D98-8235-9C98D38C3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B8BA68-5228-45B3-B46C-56680B91F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57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20A3B-D810-4762-839C-D236FE6FA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FE93C-EBA0-4550-9643-BEB20D7D2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8083AB-6892-41F8-A3DD-6966D31105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8A486-53FB-49B2-BAA7-65A59B2B7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9376D-60AB-412D-B2AC-AD3969257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EE8BE0-E0E2-4C97-99F5-DFEA5BFFE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3381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AE6C6-6FF5-480A-B998-62E73F88D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452483-6791-4041-BB63-223B3E986A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42D9BB-8509-42A7-B6BF-28AD8C4FAD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A8EF91-11AA-4DA0-97DD-2C07C65A4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C6822B-5475-4A6E-96AA-570239E49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9D5690-596B-4B41-B37E-33D1522BC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8577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58902A-2CF6-4079-BAB6-68804125C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6CEDB2-31E3-4F75-8C35-5128B467B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D04C9-6868-4DF8-8B9B-564E54B095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9DF16-C23E-46C5-B7F9-126FF7D2D2C1}" type="datetimeFigureOut">
              <a:rPr lang="en-AU" smtClean="0"/>
              <a:t>15/05/2020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B8F67-2560-474E-8B2E-594462E8A6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BBE94-49B1-4308-AECE-0CC9D7D4CF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B5022-DC24-4158-94BA-8501717DEE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7412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E5127D-BADC-4BB9-BD0A-2703B0827DB6}"/>
              </a:ext>
            </a:extLst>
          </p:cNvPr>
          <p:cNvGrpSpPr/>
          <p:nvPr/>
        </p:nvGrpSpPr>
        <p:grpSpPr>
          <a:xfrm>
            <a:off x="2143391" y="752268"/>
            <a:ext cx="9007025" cy="5724462"/>
            <a:chOff x="2143391" y="752268"/>
            <a:chExt cx="9007025" cy="572446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092C7D4-40AA-4B2A-AC00-BE2FB55B4827}"/>
                </a:ext>
              </a:extLst>
            </p:cNvPr>
            <p:cNvSpPr/>
            <p:nvPr/>
          </p:nvSpPr>
          <p:spPr>
            <a:xfrm>
              <a:off x="4365879" y="5988471"/>
              <a:ext cx="51579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altLang="en-US" sz="1200" i="1" dirty="0"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en-AU" altLang="en-US" sz="1200" i="1" baseline="-30000" dirty="0"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1                                                                                     </a:t>
              </a:r>
              <a:r>
                <a:rPr lang="en-AU" altLang="en-US" sz="1200" i="1" dirty="0" err="1"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en-AU" altLang="en-US" sz="1200" i="1" baseline="-30000" dirty="0" err="1"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AU" altLang="en-US" sz="1200" i="1" baseline="-30000" dirty="0"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AU" altLang="en-US" sz="1200" baseline="-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                                             </a:t>
              </a:r>
              <a:r>
                <a:rPr lang="en-AU" altLang="en-US" sz="1200" i="1" dirty="0"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en-AU" altLang="en-US" sz="1200" i="1" baseline="-30000" dirty="0"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2</a:t>
              </a:r>
              <a:endParaRPr lang="en-A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A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000D183-69E0-4B2F-A4B4-DEFCEE1E7F96}"/>
                </a:ext>
              </a:extLst>
            </p:cNvPr>
            <p:cNvGrpSpPr/>
            <p:nvPr/>
          </p:nvGrpSpPr>
          <p:grpSpPr>
            <a:xfrm>
              <a:off x="2143391" y="850856"/>
              <a:ext cx="9007025" cy="5625874"/>
              <a:chOff x="2143391" y="850856"/>
              <a:chExt cx="9007025" cy="5625874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DB6DB02-38DA-4DAA-B487-AA1DD245DA4B}"/>
                  </a:ext>
                </a:extLst>
              </p:cNvPr>
              <p:cNvSpPr txBox="1"/>
              <p:nvPr/>
            </p:nvSpPr>
            <p:spPr>
              <a:xfrm>
                <a:off x="2451169" y="2026038"/>
                <a:ext cx="693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250</a:t>
                </a:r>
              </a:p>
            </p:txBody>
          </p: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691748BD-B217-4920-8B32-9B62BA466645}"/>
                  </a:ext>
                </a:extLst>
              </p:cNvPr>
              <p:cNvGrpSpPr/>
              <p:nvPr/>
            </p:nvGrpSpPr>
            <p:grpSpPr>
              <a:xfrm>
                <a:off x="2143391" y="850856"/>
                <a:ext cx="9007025" cy="5625874"/>
                <a:chOff x="971320" y="855306"/>
                <a:chExt cx="11610763" cy="5841690"/>
              </a:xfrm>
            </p:grpSpPr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B2A947C2-0D14-4DFB-B2E4-D053E8EEB923}"/>
                    </a:ext>
                  </a:extLst>
                </p:cNvPr>
                <p:cNvSpPr txBox="1"/>
                <p:nvPr/>
              </p:nvSpPr>
              <p:spPr>
                <a:xfrm>
                  <a:off x="3693270" y="6409371"/>
                  <a:ext cx="6934987" cy="2876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257                                                      273                                                 289</a:t>
                  </a:r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B293CFB9-5ABF-4821-B367-243137EC397F}"/>
                    </a:ext>
                  </a:extLst>
                </p:cNvPr>
                <p:cNvGrpSpPr/>
                <p:nvPr/>
              </p:nvGrpSpPr>
              <p:grpSpPr>
                <a:xfrm>
                  <a:off x="1915885" y="855306"/>
                  <a:ext cx="9815804" cy="5313741"/>
                  <a:chOff x="1356049" y="688953"/>
                  <a:chExt cx="9927771" cy="5842477"/>
                </a:xfrm>
              </p:grpSpPr>
              <p:cxnSp>
                <p:nvCxnSpPr>
                  <p:cNvPr id="13" name="Straight Arrow Connector 12">
                    <a:extLst>
                      <a:ext uri="{FF2B5EF4-FFF2-40B4-BE49-F238E27FC236}">
                        <a16:creationId xmlns:a16="http://schemas.microsoft.com/office/drawing/2014/main" id="{B06FC911-9114-4CC5-BB23-4A143F365A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56049" y="6531429"/>
                    <a:ext cx="9927771" cy="0"/>
                  </a:xfrm>
                  <a:prstGeom prst="straightConnector1">
                    <a:avLst/>
                  </a:prstGeom>
                  <a:ln w="1905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Arrow Connector 13">
                    <a:extLst>
                      <a:ext uri="{FF2B5EF4-FFF2-40B4-BE49-F238E27FC236}">
                        <a16:creationId xmlns:a16="http://schemas.microsoft.com/office/drawing/2014/main" id="{92C8C91C-0FA5-4DF7-BF86-1F0ABFD408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56049" y="688953"/>
                    <a:ext cx="0" cy="5842477"/>
                  </a:xfrm>
                  <a:prstGeom prst="straightConnector1">
                    <a:avLst/>
                  </a:prstGeom>
                  <a:ln w="1270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657C6B2C-E37D-4B2C-85AB-0CD20A7CA362}"/>
                    </a:ext>
                  </a:extLst>
                </p:cNvPr>
                <p:cNvSpPr txBox="1"/>
                <p:nvPr/>
              </p:nvSpPr>
              <p:spPr>
                <a:xfrm rot="16200000">
                  <a:off x="259347" y="3276039"/>
                  <a:ext cx="1820696" cy="3967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Spatial resolution (m)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2DD6C6E-54CE-4EBA-B34A-0D1A6DC01794}"/>
                    </a:ext>
                  </a:extLst>
                </p:cNvPr>
                <p:cNvSpPr txBox="1"/>
                <p:nvPr/>
              </p:nvSpPr>
              <p:spPr>
                <a:xfrm>
                  <a:off x="10909043" y="6156173"/>
                  <a:ext cx="1673040" cy="3195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time (DOY)</a:t>
                  </a:r>
                </a:p>
              </p:txBody>
            </p: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9AA10BAC-E8C4-4D4D-800F-D1EFA79D78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63902" y="6117925"/>
                  <a:ext cx="0" cy="9716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D080A15F-38A6-4816-AA36-C0370858C0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93390" y="6114977"/>
                  <a:ext cx="0" cy="9716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86E2E9E2-2B31-4FC0-8BE4-A0123CBDE8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92005" y="6116071"/>
                  <a:ext cx="0" cy="9716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D62CC687-55F1-415F-852F-E3E7808C0C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863261" y="2228030"/>
                  <a:ext cx="97111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897F16DC-E53D-4B3B-8CA4-7749CE4C6F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859342" y="4572383"/>
                  <a:ext cx="97111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E767412-3818-440A-A0A0-29F0B888BFCB}"/>
                    </a:ext>
                  </a:extLst>
                </p:cNvPr>
                <p:cNvSpPr txBox="1"/>
                <p:nvPr/>
              </p:nvSpPr>
              <p:spPr>
                <a:xfrm>
                  <a:off x="1478321" y="4403714"/>
                  <a:ext cx="749835" cy="2876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 </a:t>
                  </a:r>
                </a:p>
              </p:txBody>
            </p:sp>
          </p:grp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A2D770F-6928-4713-B5AC-CE7EE23448E2}"/>
                </a:ext>
              </a:extLst>
            </p:cNvPr>
            <p:cNvGrpSpPr/>
            <p:nvPr/>
          </p:nvGrpSpPr>
          <p:grpSpPr>
            <a:xfrm>
              <a:off x="3143278" y="752268"/>
              <a:ext cx="7476480" cy="5064919"/>
              <a:chOff x="3308155" y="1080777"/>
              <a:chExt cx="7476480" cy="5064919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D447138-6A8D-4519-B83F-B6024222A9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08155" y="1336465"/>
                <a:ext cx="7476480" cy="4576893"/>
              </a:xfrm>
              <a:prstGeom prst="rect">
                <a:avLst/>
              </a:prstGeom>
            </p:spPr>
          </p:pic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29EB0E6C-B743-4ECA-A11B-DD1D23921D27}"/>
                  </a:ext>
                </a:extLst>
              </p:cNvPr>
              <p:cNvGrpSpPr/>
              <p:nvPr/>
            </p:nvGrpSpPr>
            <p:grpSpPr>
              <a:xfrm>
                <a:off x="4243080" y="1080777"/>
                <a:ext cx="6541555" cy="5064919"/>
                <a:chOff x="4243080" y="1080777"/>
                <a:chExt cx="6541555" cy="5064919"/>
              </a:xfrm>
            </p:grpSpPr>
            <p:sp>
              <p:nvSpPr>
                <p:cNvPr id="72" name="Rectangle 3">
                  <a:extLst>
                    <a:ext uri="{FF2B5EF4-FFF2-40B4-BE49-F238E27FC236}">
                      <a16:creationId xmlns:a16="http://schemas.microsoft.com/office/drawing/2014/main" id="{F841966A-2993-409E-8343-41E41F1D22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43080" y="5867143"/>
                  <a:ext cx="1078860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AU" altLang="en-US" sz="1200" i="0" dirty="0"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Landsat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(</a:t>
                  </a:r>
                  <a:r>
                    <a:rPr kumimoji="0" lang="en-AU" altLang="en-US" sz="1200" b="0" i="1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t</a:t>
                  </a:r>
                  <a:r>
                    <a:rPr kumimoji="0" lang="en-AU" altLang="en-US" sz="1200" b="0" i="1" u="none" strike="noStrike" cap="none" normalizeH="0" baseline="-300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1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)</a:t>
                  </a:r>
                  <a:endParaRPr kumimoji="0" lang="en-AU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3" name="Rectangle 3">
                  <a:extLst>
                    <a:ext uri="{FF2B5EF4-FFF2-40B4-BE49-F238E27FC236}">
                      <a16:creationId xmlns:a16="http://schemas.microsoft.com/office/drawing/2014/main" id="{EE267199-18B3-487B-B244-0A6B6FC1A1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96946" y="5868697"/>
                  <a:ext cx="1859423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AU" altLang="en-US" sz="1200" dirty="0"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Simulated </a:t>
                  </a:r>
                  <a:r>
                    <a:rPr lang="en-AU" altLang="en-US" sz="1200" i="0" dirty="0"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Landsat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(</a:t>
                  </a:r>
                  <a:r>
                    <a:rPr kumimoji="0" lang="en-AU" altLang="en-US" sz="1200" b="0" i="1" u="none" strike="noStrike" cap="none" normalizeH="0" baseline="0" dirty="0" err="1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t</a:t>
                  </a:r>
                  <a:r>
                    <a:rPr lang="en-AU" altLang="en-US" sz="1200" i="1" baseline="-30000" dirty="0" err="1"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s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)</a:t>
                  </a:r>
                  <a:endParaRPr kumimoji="0" lang="en-AU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450D1A01-67EB-4F33-A23B-AAD019F631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36163" y="2382416"/>
                  <a:ext cx="360784" cy="1"/>
                </a:xfrm>
                <a:prstGeom prst="straightConnector1">
                  <a:avLst/>
                </a:prstGeom>
                <a:ln w="127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06328104-FF53-4E0B-BDE2-1C61864ABA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88424" y="2382417"/>
                  <a:ext cx="385667" cy="0"/>
                </a:xfrm>
                <a:prstGeom prst="straightConnector1">
                  <a:avLst/>
                </a:prstGeom>
                <a:ln w="127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>
                  <a:extLst>
                    <a:ext uri="{FF2B5EF4-FFF2-40B4-BE49-F238E27FC236}">
                      <a16:creationId xmlns:a16="http://schemas.microsoft.com/office/drawing/2014/main" id="{643E68B6-B3B4-483A-A1D7-AF7CD8B3D5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23304" y="3368150"/>
                  <a:ext cx="0" cy="361814"/>
                </a:xfrm>
                <a:prstGeom prst="straightConnector1">
                  <a:avLst/>
                </a:prstGeom>
                <a:ln w="127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>
                  <a:extLst>
                    <a:ext uri="{FF2B5EF4-FFF2-40B4-BE49-F238E27FC236}">
                      <a16:creationId xmlns:a16="http://schemas.microsoft.com/office/drawing/2014/main" id="{0DDDC018-8608-4201-829F-A6B1636990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72734" y="3368150"/>
                  <a:ext cx="0" cy="361814"/>
                </a:xfrm>
                <a:prstGeom prst="straightConnector1">
                  <a:avLst/>
                </a:prstGeom>
                <a:ln w="127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6AE24DB5-6EB7-45F6-AB02-2536AB480C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00760" y="3368150"/>
                  <a:ext cx="0" cy="361814"/>
                </a:xfrm>
                <a:prstGeom prst="straightConnector1">
                  <a:avLst/>
                </a:prstGeom>
                <a:ln w="127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36388FA-4A37-48EE-821B-D6ACECC8FB9E}"/>
                    </a:ext>
                  </a:extLst>
                </p:cNvPr>
                <p:cNvSpPr/>
                <p:nvPr/>
              </p:nvSpPr>
              <p:spPr>
                <a:xfrm>
                  <a:off x="5916681" y="3736542"/>
                  <a:ext cx="1791477" cy="1894528"/>
                </a:xfrm>
                <a:prstGeom prst="rect">
                  <a:avLst/>
                </a:prstGeom>
                <a:noFill/>
                <a:ln w="666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1558D2E9-197A-4019-B21E-D76E179C26A9}"/>
                    </a:ext>
                  </a:extLst>
                </p:cNvPr>
                <p:cNvSpPr txBox="1"/>
                <p:nvPr/>
              </p:nvSpPr>
              <p:spPr>
                <a:xfrm>
                  <a:off x="10038479" y="1080777"/>
                  <a:ext cx="74615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NDVI</a:t>
                  </a:r>
                </a:p>
              </p:txBody>
            </p:sp>
            <p:sp>
              <p:nvSpPr>
                <p:cNvPr id="68" name="Rectangle 3">
                  <a:extLst>
                    <a:ext uri="{FF2B5EF4-FFF2-40B4-BE49-F238E27FC236}">
                      <a16:creationId xmlns:a16="http://schemas.microsoft.com/office/drawing/2014/main" id="{86819C4E-DE10-44BC-8415-E4052F7EBD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43080" y="1188241"/>
                  <a:ext cx="1078860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AU" altLang="en-US" sz="1200" b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MODIS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(</a:t>
                  </a:r>
                  <a:r>
                    <a:rPr kumimoji="0" lang="en-AU" altLang="en-US" sz="1200" b="0" i="1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t</a:t>
                  </a:r>
                  <a:r>
                    <a:rPr kumimoji="0" lang="en-AU" altLang="en-US" sz="1200" b="0" i="1" u="none" strike="noStrike" cap="none" normalizeH="0" baseline="-300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1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)</a:t>
                  </a:r>
                  <a:endParaRPr kumimoji="0" lang="en-AU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0" name="Rectangle 3">
                  <a:extLst>
                    <a:ext uri="{FF2B5EF4-FFF2-40B4-BE49-F238E27FC236}">
                      <a16:creationId xmlns:a16="http://schemas.microsoft.com/office/drawing/2014/main" id="{E4E13EFA-8C32-49BA-98F3-0BABCCB78E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4997" y="1197965"/>
                  <a:ext cx="1078860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AU" altLang="en-US" sz="1200" b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MODIS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(</a:t>
                  </a:r>
                  <a:r>
                    <a:rPr kumimoji="0" lang="en-AU" altLang="en-US" sz="1200" b="0" i="1" u="none" strike="noStrike" cap="none" normalizeH="0" baseline="0" dirty="0" err="1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t</a:t>
                  </a:r>
                  <a:r>
                    <a:rPr kumimoji="0" lang="en-AU" altLang="en-US" sz="1200" b="0" i="1" u="none" strike="noStrike" cap="none" normalizeH="0" baseline="-30000" dirty="0" err="1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s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)</a:t>
                  </a:r>
                  <a:endParaRPr kumimoji="0" lang="en-AU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1" name="Rectangle 3">
                  <a:extLst>
                    <a:ext uri="{FF2B5EF4-FFF2-40B4-BE49-F238E27FC236}">
                      <a16:creationId xmlns:a16="http://schemas.microsoft.com/office/drawing/2014/main" id="{B264673B-875D-4290-A922-32EA2FA2B2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48782" y="1197964"/>
                  <a:ext cx="1078860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AU" altLang="en-US" sz="1200" b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MODIS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(</a:t>
                  </a:r>
                  <a:r>
                    <a:rPr kumimoji="0" lang="en-AU" altLang="en-US" sz="1200" b="0" i="1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t</a:t>
                  </a:r>
                  <a:r>
                    <a:rPr lang="en-AU" altLang="en-US" sz="1200" i="1" baseline="-30000" dirty="0"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2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)</a:t>
                  </a:r>
                  <a:endParaRPr kumimoji="0" lang="en-AU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Rectangle 3">
                  <a:extLst>
                    <a:ext uri="{FF2B5EF4-FFF2-40B4-BE49-F238E27FC236}">
                      <a16:creationId xmlns:a16="http://schemas.microsoft.com/office/drawing/2014/main" id="{EFF2DB8E-8AA5-4477-86B5-F8400BA2B1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09816" y="5846956"/>
                  <a:ext cx="1078860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AU" altLang="en-US" sz="1200" i="0" dirty="0"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Landsat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(</a:t>
                  </a:r>
                  <a:r>
                    <a:rPr kumimoji="0" lang="en-AU" altLang="en-US" sz="1200" b="0" i="1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t</a:t>
                  </a:r>
                  <a:r>
                    <a:rPr lang="en-AU" altLang="en-US" sz="1200" i="1" baseline="-30000" dirty="0"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2</a:t>
                  </a:r>
                  <a:r>
                    <a:rPr kumimoji="0" lang="en-AU" altLang="en-US" sz="12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)</a:t>
                  </a:r>
                  <a:endParaRPr kumimoji="0" lang="en-AU" altLang="en-US" sz="2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02481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44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Yang (Data61, Docklands GS)</dc:creator>
  <cp:lastModifiedBy>Chen, Yang (Data61, Docklands GS)</cp:lastModifiedBy>
  <cp:revision>23</cp:revision>
  <dcterms:created xsi:type="dcterms:W3CDTF">2020-01-10T04:18:46Z</dcterms:created>
  <dcterms:modified xsi:type="dcterms:W3CDTF">2020-05-15T07:48:24Z</dcterms:modified>
</cp:coreProperties>
</file>