
<file path=[Content_Types].xml><?xml version="1.0" encoding="utf-8"?>
<Types xmlns="http://schemas.openxmlformats.org/package/2006/content-types">
  <Default Extension="bin" ContentType="application/vnd.openxmlformats-officedocument.oleObject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536" r:id="rId2"/>
    <p:sldId id="535" r:id="rId3"/>
  </p:sldIdLst>
  <p:sldSz cx="9144000" cy="6858000" type="screen4x3"/>
  <p:notesSz cx="6845300" cy="99710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FF"/>
    <a:srgbClr val="FFFFFF"/>
    <a:srgbClr val="FF0066"/>
    <a:srgbClr val="000066"/>
    <a:srgbClr val="FFFF99"/>
    <a:srgbClr val="006600"/>
    <a:srgbClr val="FFCCFF"/>
    <a:srgbClr val="66FF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32F703-697A-4AB7-BD99-4B38EB88ECF0}" v="1" dt="2022-06-03T11:58:00.7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9" autoAdjust="0"/>
    <p:restoredTop sz="93629" autoAdjust="0"/>
  </p:normalViewPr>
  <p:slideViewPr>
    <p:cSldViewPr>
      <p:cViewPr varScale="1">
        <p:scale>
          <a:sx n="78" d="100"/>
          <a:sy n="78" d="100"/>
        </p:scale>
        <p:origin x="90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iyo Takahashi" userId="5de9bec2ad67de12" providerId="LiveId" clId="{03FF1406-7487-444E-A8D3-429980A6413B}"/>
    <pc:docChg chg="delSld modSld">
      <pc:chgData name="Michiyo Takahashi" userId="5de9bec2ad67de12" providerId="LiveId" clId="{03FF1406-7487-444E-A8D3-429980A6413B}" dt="2022-03-18T11:35:48.294" v="3" actId="20577"/>
      <pc:docMkLst>
        <pc:docMk/>
      </pc:docMkLst>
      <pc:sldChg chg="del">
        <pc:chgData name="Michiyo Takahashi" userId="5de9bec2ad67de12" providerId="LiveId" clId="{03FF1406-7487-444E-A8D3-429980A6413B}" dt="2022-03-18T09:48:15.483" v="0" actId="47"/>
        <pc:sldMkLst>
          <pc:docMk/>
          <pc:sldMk cId="3247761703" sldId="534"/>
        </pc:sldMkLst>
      </pc:sldChg>
      <pc:sldChg chg="modSp mod">
        <pc:chgData name="Michiyo Takahashi" userId="5de9bec2ad67de12" providerId="LiveId" clId="{03FF1406-7487-444E-A8D3-429980A6413B}" dt="2022-03-18T11:35:48.294" v="3" actId="20577"/>
        <pc:sldMkLst>
          <pc:docMk/>
          <pc:sldMk cId="1696084001" sldId="535"/>
        </pc:sldMkLst>
        <pc:spChg chg="mod">
          <ac:chgData name="Michiyo Takahashi" userId="5de9bec2ad67de12" providerId="LiveId" clId="{03FF1406-7487-444E-A8D3-429980A6413B}" dt="2022-03-18T11:35:48.294" v="3" actId="20577"/>
          <ac:spMkLst>
            <pc:docMk/>
            <pc:sldMk cId="1696084001" sldId="535"/>
            <ac:spMk id="42" creationId="{98524BA8-89A2-40FB-B48F-7398FA361A7C}"/>
          </ac:spMkLst>
        </pc:spChg>
      </pc:sldChg>
      <pc:sldChg chg="del">
        <pc:chgData name="Michiyo Takahashi" userId="5de9bec2ad67de12" providerId="LiveId" clId="{03FF1406-7487-444E-A8D3-429980A6413B}" dt="2022-03-18T09:48:16.450" v="1" actId="47"/>
        <pc:sldMkLst>
          <pc:docMk/>
          <pc:sldMk cId="3221559949" sldId="537"/>
        </pc:sldMkLst>
      </pc:sldChg>
    </pc:docChg>
  </pc:docChgLst>
  <pc:docChgLst>
    <pc:chgData name="Michiyo Takahashi" userId="5de9bec2ad67de12" providerId="LiveId" clId="{0FFDFF87-6947-42F7-8320-3B5B549042EC}"/>
    <pc:docChg chg="undo redo custSel addSld delSld modSld sldOrd modNotesMaster">
      <pc:chgData name="Michiyo Takahashi" userId="5de9bec2ad67de12" providerId="LiveId" clId="{0FFDFF87-6947-42F7-8320-3B5B549042EC}" dt="2022-01-31T13:43:48.119" v="590" actId="552"/>
      <pc:docMkLst>
        <pc:docMk/>
      </pc:docMkLst>
      <pc:sldChg chg="del">
        <pc:chgData name="Michiyo Takahashi" userId="5de9bec2ad67de12" providerId="LiveId" clId="{0FFDFF87-6947-42F7-8320-3B5B549042EC}" dt="2022-01-31T13:25:06.512" v="437" actId="47"/>
        <pc:sldMkLst>
          <pc:docMk/>
          <pc:sldMk cId="1600281819" sldId="533"/>
        </pc:sldMkLst>
      </pc:sldChg>
      <pc:sldChg chg="addSp delSp modSp add mod">
        <pc:chgData name="Michiyo Takahashi" userId="5de9bec2ad67de12" providerId="LiveId" clId="{0FFDFF87-6947-42F7-8320-3B5B549042EC}" dt="2022-01-31T13:43:11.072" v="588" actId="12788"/>
        <pc:sldMkLst>
          <pc:docMk/>
          <pc:sldMk cId="3247761703" sldId="534"/>
        </pc:sldMkLst>
        <pc:spChg chg="del">
          <ac:chgData name="Michiyo Takahashi" userId="5de9bec2ad67de12" providerId="LiveId" clId="{0FFDFF87-6947-42F7-8320-3B5B549042EC}" dt="2022-01-31T12:59:03.109" v="78" actId="478"/>
          <ac:spMkLst>
            <pc:docMk/>
            <pc:sldMk cId="3247761703" sldId="534"/>
            <ac:spMk id="3" creationId="{2ED6FC8F-7038-4DCB-A691-8D2185508B92}"/>
          </ac:spMkLst>
        </pc:spChg>
        <pc:spChg chg="del">
          <ac:chgData name="Michiyo Takahashi" userId="5de9bec2ad67de12" providerId="LiveId" clId="{0FFDFF87-6947-42F7-8320-3B5B549042EC}" dt="2022-01-31T12:59:01.464" v="77" actId="478"/>
          <ac:spMkLst>
            <pc:docMk/>
            <pc:sldMk cId="3247761703" sldId="534"/>
            <ac:spMk id="4" creationId="{B13228B7-739A-4C98-8BEC-2845F8D95171}"/>
          </ac:spMkLst>
        </pc:spChg>
        <pc:spChg chg="del">
          <ac:chgData name="Michiyo Takahashi" userId="5de9bec2ad67de12" providerId="LiveId" clId="{0FFDFF87-6947-42F7-8320-3B5B549042EC}" dt="2022-01-31T12:59:04.895" v="79" actId="478"/>
          <ac:spMkLst>
            <pc:docMk/>
            <pc:sldMk cId="3247761703" sldId="534"/>
            <ac:spMk id="5" creationId="{AFA7C899-B8A4-4422-BE6C-8D023D3D38C6}"/>
          </ac:spMkLst>
        </pc:spChg>
        <pc:spChg chg="del">
          <ac:chgData name="Michiyo Takahashi" userId="5de9bec2ad67de12" providerId="LiveId" clId="{0FFDFF87-6947-42F7-8320-3B5B549042EC}" dt="2022-01-31T12:59:06.774" v="80" actId="478"/>
          <ac:spMkLst>
            <pc:docMk/>
            <pc:sldMk cId="3247761703" sldId="534"/>
            <ac:spMk id="6" creationId="{BAC8CDEA-55B4-4EBE-8FA1-B879B6F86D3E}"/>
          </ac:spMkLst>
        </pc:spChg>
        <pc:spChg chg="add del mod">
          <ac:chgData name="Michiyo Takahashi" userId="5de9bec2ad67de12" providerId="LiveId" clId="{0FFDFF87-6947-42F7-8320-3B5B549042EC}" dt="2022-01-31T13:08:53.631" v="243" actId="478"/>
          <ac:spMkLst>
            <pc:docMk/>
            <pc:sldMk cId="3247761703" sldId="534"/>
            <ac:spMk id="7" creationId="{7FFCA312-5C6E-424F-9C9A-268F03487009}"/>
          </ac:spMkLst>
        </pc:spChg>
        <pc:spChg chg="del">
          <ac:chgData name="Michiyo Takahashi" userId="5de9bec2ad67de12" providerId="LiveId" clId="{0FFDFF87-6947-42F7-8320-3B5B549042EC}" dt="2022-01-31T12:59:00.941" v="76" actId="478"/>
          <ac:spMkLst>
            <pc:docMk/>
            <pc:sldMk cId="3247761703" sldId="534"/>
            <ac:spMk id="8" creationId="{8577C3F2-DB94-4E28-A266-EA0FCBD83E21}"/>
          </ac:spMkLst>
        </pc:spChg>
        <pc:spChg chg="del mod">
          <ac:chgData name="Michiyo Takahashi" userId="5de9bec2ad67de12" providerId="LiveId" clId="{0FFDFF87-6947-42F7-8320-3B5B549042EC}" dt="2022-01-31T13:08:56.129" v="244" actId="478"/>
          <ac:spMkLst>
            <pc:docMk/>
            <pc:sldMk cId="3247761703" sldId="534"/>
            <ac:spMk id="10" creationId="{9C85159A-2DF9-48BA-88E6-D6CF96712493}"/>
          </ac:spMkLst>
        </pc:spChg>
        <pc:spChg chg="del">
          <ac:chgData name="Michiyo Takahashi" userId="5de9bec2ad67de12" providerId="LiveId" clId="{0FFDFF87-6947-42F7-8320-3B5B549042EC}" dt="2022-01-31T12:43:34.727" v="6" actId="478"/>
          <ac:spMkLst>
            <pc:docMk/>
            <pc:sldMk cId="3247761703" sldId="534"/>
            <ac:spMk id="11" creationId="{3B402F0B-297F-4D3D-8B5F-7456586E05B3}"/>
          </ac:spMkLst>
        </pc:spChg>
        <pc:spChg chg="del">
          <ac:chgData name="Michiyo Takahashi" userId="5de9bec2ad67de12" providerId="LiveId" clId="{0FFDFF87-6947-42F7-8320-3B5B549042EC}" dt="2022-01-31T12:43:33.174" v="5" actId="478"/>
          <ac:spMkLst>
            <pc:docMk/>
            <pc:sldMk cId="3247761703" sldId="534"/>
            <ac:spMk id="12" creationId="{4B784C48-6970-4E3D-873E-DC6CDFCE0E95}"/>
          </ac:spMkLst>
        </pc:spChg>
        <pc:spChg chg="del">
          <ac:chgData name="Michiyo Takahashi" userId="5de9bec2ad67de12" providerId="LiveId" clId="{0FFDFF87-6947-42F7-8320-3B5B549042EC}" dt="2022-01-31T12:43:31.749" v="4" actId="478"/>
          <ac:spMkLst>
            <pc:docMk/>
            <pc:sldMk cId="3247761703" sldId="534"/>
            <ac:spMk id="13" creationId="{C97F5F59-B68E-4E2C-A1D4-5340D44D2E26}"/>
          </ac:spMkLst>
        </pc:spChg>
        <pc:spChg chg="mod">
          <ac:chgData name="Michiyo Takahashi" userId="5de9bec2ad67de12" providerId="LiveId" clId="{0FFDFF87-6947-42F7-8320-3B5B549042EC}" dt="2022-01-31T13:42:41.045" v="583" actId="12788"/>
          <ac:spMkLst>
            <pc:docMk/>
            <pc:sldMk cId="3247761703" sldId="534"/>
            <ac:spMk id="21" creationId="{C273EB28-8F95-4FA5-B791-EB3147E1FCBB}"/>
          </ac:spMkLst>
        </pc:spChg>
        <pc:spChg chg="mod">
          <ac:chgData name="Michiyo Takahashi" userId="5de9bec2ad67de12" providerId="LiveId" clId="{0FFDFF87-6947-42F7-8320-3B5B549042EC}" dt="2022-01-31T13:43:11.072" v="588" actId="12788"/>
          <ac:spMkLst>
            <pc:docMk/>
            <pc:sldMk cId="3247761703" sldId="534"/>
            <ac:spMk id="22" creationId="{302FD754-A2AD-4C66-A4CD-6B84B0872CA8}"/>
          </ac:spMkLst>
        </pc:spChg>
        <pc:spChg chg="mod">
          <ac:chgData name="Michiyo Takahashi" userId="5de9bec2ad67de12" providerId="LiveId" clId="{0FFDFF87-6947-42F7-8320-3B5B549042EC}" dt="2022-01-31T13:41:27.180" v="572" actId="12788"/>
          <ac:spMkLst>
            <pc:docMk/>
            <pc:sldMk cId="3247761703" sldId="534"/>
            <ac:spMk id="23" creationId="{6F7DE5EE-3379-48F0-AE91-AB4BE47AF7E7}"/>
          </ac:spMkLst>
        </pc:spChg>
        <pc:spChg chg="mod">
          <ac:chgData name="Michiyo Takahashi" userId="5de9bec2ad67de12" providerId="LiveId" clId="{0FFDFF87-6947-42F7-8320-3B5B549042EC}" dt="2022-01-31T13:19:53.646" v="415" actId="207"/>
          <ac:spMkLst>
            <pc:docMk/>
            <pc:sldMk cId="3247761703" sldId="534"/>
            <ac:spMk id="26" creationId="{25C2A6FF-B0D6-4D0C-8E7B-EDE8C6340CE8}"/>
          </ac:spMkLst>
        </pc:spChg>
        <pc:spChg chg="add del">
          <ac:chgData name="Michiyo Takahashi" userId="5de9bec2ad67de12" providerId="LiveId" clId="{0FFDFF87-6947-42F7-8320-3B5B549042EC}" dt="2022-01-31T13:00:23.164" v="110" actId="478"/>
          <ac:spMkLst>
            <pc:docMk/>
            <pc:sldMk cId="3247761703" sldId="534"/>
            <ac:spMk id="27" creationId="{FFF2D159-34B3-450A-BD89-47D9D21071D7}"/>
          </ac:spMkLst>
        </pc:spChg>
        <pc:spChg chg="mod">
          <ac:chgData name="Michiyo Takahashi" userId="5de9bec2ad67de12" providerId="LiveId" clId="{0FFDFF87-6947-42F7-8320-3B5B549042EC}" dt="2022-01-31T13:28:28.278" v="467"/>
          <ac:spMkLst>
            <pc:docMk/>
            <pc:sldMk cId="3247761703" sldId="534"/>
            <ac:spMk id="28" creationId="{93EB8672-DAA5-46CD-B0A2-8C6BCDE39798}"/>
          </ac:spMkLst>
        </pc:spChg>
        <pc:spChg chg="mod">
          <ac:chgData name="Michiyo Takahashi" userId="5de9bec2ad67de12" providerId="LiveId" clId="{0FFDFF87-6947-42F7-8320-3B5B549042EC}" dt="2022-01-31T13:23:28.602" v="423" actId="1076"/>
          <ac:spMkLst>
            <pc:docMk/>
            <pc:sldMk cId="3247761703" sldId="534"/>
            <ac:spMk id="29" creationId="{F4A6DEB3-EEDC-45BC-AC17-B7F3F601F938}"/>
          </ac:spMkLst>
        </pc:spChg>
        <pc:spChg chg="mod">
          <ac:chgData name="Michiyo Takahashi" userId="5de9bec2ad67de12" providerId="LiveId" clId="{0FFDFF87-6947-42F7-8320-3B5B549042EC}" dt="2022-01-31T13:42:41.045" v="583" actId="12788"/>
          <ac:spMkLst>
            <pc:docMk/>
            <pc:sldMk cId="3247761703" sldId="534"/>
            <ac:spMk id="31" creationId="{6F53AC0B-0688-431D-B292-FC84D405A4A0}"/>
          </ac:spMkLst>
        </pc:spChg>
        <pc:spChg chg="mod">
          <ac:chgData name="Michiyo Takahashi" userId="5de9bec2ad67de12" providerId="LiveId" clId="{0FFDFF87-6947-42F7-8320-3B5B549042EC}" dt="2022-01-31T13:42:47.310" v="584" actId="12788"/>
          <ac:spMkLst>
            <pc:docMk/>
            <pc:sldMk cId="3247761703" sldId="534"/>
            <ac:spMk id="32" creationId="{5E808DBE-016C-4CD2-8986-7A6E154F7205}"/>
          </ac:spMkLst>
        </pc:spChg>
        <pc:spChg chg="del mod">
          <ac:chgData name="Michiyo Takahashi" userId="5de9bec2ad67de12" providerId="LiveId" clId="{0FFDFF87-6947-42F7-8320-3B5B549042EC}" dt="2022-01-31T13:00:02.505" v="102" actId="478"/>
          <ac:spMkLst>
            <pc:docMk/>
            <pc:sldMk cId="3247761703" sldId="534"/>
            <ac:spMk id="33" creationId="{3AB15B6B-014F-4CD3-BC52-BE5F9DF95587}"/>
          </ac:spMkLst>
        </pc:spChg>
        <pc:spChg chg="add del mod">
          <ac:chgData name="Michiyo Takahashi" userId="5de9bec2ad67de12" providerId="LiveId" clId="{0FFDFF87-6947-42F7-8320-3B5B549042EC}" dt="2022-01-31T13:12:24.079" v="324" actId="478"/>
          <ac:spMkLst>
            <pc:docMk/>
            <pc:sldMk cId="3247761703" sldId="534"/>
            <ac:spMk id="34" creationId="{A346AADB-FAAF-4E12-9BBE-3AE62B52AFC1}"/>
          </ac:spMkLst>
        </pc:spChg>
        <pc:spChg chg="add del">
          <ac:chgData name="Michiyo Takahashi" userId="5de9bec2ad67de12" providerId="LiveId" clId="{0FFDFF87-6947-42F7-8320-3B5B549042EC}" dt="2022-01-31T13:00:21.885" v="109" actId="478"/>
          <ac:spMkLst>
            <pc:docMk/>
            <pc:sldMk cId="3247761703" sldId="534"/>
            <ac:spMk id="35" creationId="{E2503F96-4218-4F35-8B45-AA7935EC21DB}"/>
          </ac:spMkLst>
        </pc:spChg>
        <pc:spChg chg="mod">
          <ac:chgData name="Michiyo Takahashi" userId="5de9bec2ad67de12" providerId="LiveId" clId="{0FFDFF87-6947-42F7-8320-3B5B549042EC}" dt="2022-01-31T13:41:19.371" v="571" actId="12788"/>
          <ac:spMkLst>
            <pc:docMk/>
            <pc:sldMk cId="3247761703" sldId="534"/>
            <ac:spMk id="36" creationId="{F7B27F9E-A011-4068-AB80-9BF152C35549}"/>
          </ac:spMkLst>
        </pc:spChg>
        <pc:spChg chg="mod">
          <ac:chgData name="Michiyo Takahashi" userId="5de9bec2ad67de12" providerId="LiveId" clId="{0FFDFF87-6947-42F7-8320-3B5B549042EC}" dt="2022-01-31T13:42:47.310" v="584" actId="12788"/>
          <ac:spMkLst>
            <pc:docMk/>
            <pc:sldMk cId="3247761703" sldId="534"/>
            <ac:spMk id="37" creationId="{503A0947-B723-4DBB-9E29-5C6831F89EE6}"/>
          </ac:spMkLst>
        </pc:spChg>
        <pc:spChg chg="mod">
          <ac:chgData name="Michiyo Takahashi" userId="5de9bec2ad67de12" providerId="LiveId" clId="{0FFDFF87-6947-42F7-8320-3B5B549042EC}" dt="2022-01-31T13:43:11.072" v="588" actId="12788"/>
          <ac:spMkLst>
            <pc:docMk/>
            <pc:sldMk cId="3247761703" sldId="534"/>
            <ac:spMk id="38" creationId="{31B1E188-A3A3-48E2-AB95-E550CE7DECFA}"/>
          </ac:spMkLst>
        </pc:spChg>
        <pc:spChg chg="del mod">
          <ac:chgData name="Michiyo Takahashi" userId="5de9bec2ad67de12" providerId="LiveId" clId="{0FFDFF87-6947-42F7-8320-3B5B549042EC}" dt="2022-01-31T13:08:41.309" v="242" actId="478"/>
          <ac:spMkLst>
            <pc:docMk/>
            <pc:sldMk cId="3247761703" sldId="534"/>
            <ac:spMk id="39" creationId="{853C74C2-9EDD-473D-8EFB-D5B0F3D83699}"/>
          </ac:spMkLst>
        </pc:spChg>
        <pc:spChg chg="mod">
          <ac:chgData name="Michiyo Takahashi" userId="5de9bec2ad67de12" providerId="LiveId" clId="{0FFDFF87-6947-42F7-8320-3B5B549042EC}" dt="2022-01-31T13:41:34.568" v="573" actId="12788"/>
          <ac:spMkLst>
            <pc:docMk/>
            <pc:sldMk cId="3247761703" sldId="534"/>
            <ac:spMk id="40" creationId="{335A3AE5-E7B5-42C5-B902-B64859D52F84}"/>
          </ac:spMkLst>
        </pc:spChg>
        <pc:spChg chg="add mod">
          <ac:chgData name="Michiyo Takahashi" userId="5de9bec2ad67de12" providerId="LiveId" clId="{0FFDFF87-6947-42F7-8320-3B5B549042EC}" dt="2022-01-31T13:41:15.835" v="570" actId="571"/>
          <ac:spMkLst>
            <pc:docMk/>
            <pc:sldMk cId="3247761703" sldId="534"/>
            <ac:spMk id="41" creationId="{1C133461-E1E7-4D47-B78A-D94E12FC0F4A}"/>
          </ac:spMkLst>
        </pc:spChg>
        <pc:spChg chg="del">
          <ac:chgData name="Michiyo Takahashi" userId="5de9bec2ad67de12" providerId="LiveId" clId="{0FFDFF87-6947-42F7-8320-3B5B549042EC}" dt="2022-01-31T12:45:08.814" v="43" actId="478"/>
          <ac:spMkLst>
            <pc:docMk/>
            <pc:sldMk cId="3247761703" sldId="534"/>
            <ac:spMk id="41" creationId="{9966308F-4DE7-44BD-AAC5-6BFB3070E202}"/>
          </ac:spMkLst>
        </pc:spChg>
        <pc:spChg chg="add mod">
          <ac:chgData name="Michiyo Takahashi" userId="5de9bec2ad67de12" providerId="LiveId" clId="{0FFDFF87-6947-42F7-8320-3B5B549042EC}" dt="2022-01-31T13:41:15.835" v="570" actId="571"/>
          <ac:spMkLst>
            <pc:docMk/>
            <pc:sldMk cId="3247761703" sldId="534"/>
            <ac:spMk id="42" creationId="{B1A499AD-961C-48E0-A664-C799B1B24AF9}"/>
          </ac:spMkLst>
        </pc:spChg>
        <pc:spChg chg="add mod">
          <ac:chgData name="Michiyo Takahashi" userId="5de9bec2ad67de12" providerId="LiveId" clId="{0FFDFF87-6947-42F7-8320-3B5B549042EC}" dt="2022-01-31T13:41:15.835" v="570" actId="571"/>
          <ac:spMkLst>
            <pc:docMk/>
            <pc:sldMk cId="3247761703" sldId="534"/>
            <ac:spMk id="43" creationId="{DAD4FDAC-523A-45D2-8C44-C59602D7A45C}"/>
          </ac:spMkLst>
        </pc:spChg>
        <pc:spChg chg="add del">
          <ac:chgData name="Michiyo Takahashi" userId="5de9bec2ad67de12" providerId="LiveId" clId="{0FFDFF87-6947-42F7-8320-3B5B549042EC}" dt="2022-01-31T13:00:24.109" v="111" actId="478"/>
          <ac:spMkLst>
            <pc:docMk/>
            <pc:sldMk cId="3247761703" sldId="534"/>
            <ac:spMk id="44" creationId="{B5CE39B9-A1BC-4E10-B235-65B80FD4B200}"/>
          </ac:spMkLst>
        </pc:spChg>
        <pc:spChg chg="del">
          <ac:chgData name="Michiyo Takahashi" userId="5de9bec2ad67de12" providerId="LiveId" clId="{0FFDFF87-6947-42F7-8320-3B5B549042EC}" dt="2022-01-31T13:02:33.624" v="141" actId="478"/>
          <ac:spMkLst>
            <pc:docMk/>
            <pc:sldMk cId="3247761703" sldId="534"/>
            <ac:spMk id="45" creationId="{90BE37E3-6C08-437D-8B84-06C5C92C5CDA}"/>
          </ac:spMkLst>
        </pc:spChg>
        <pc:spChg chg="del mod">
          <ac:chgData name="Michiyo Takahashi" userId="5de9bec2ad67de12" providerId="LiveId" clId="{0FFDFF87-6947-42F7-8320-3B5B549042EC}" dt="2022-01-31T13:12:16.921" v="316" actId="478"/>
          <ac:spMkLst>
            <pc:docMk/>
            <pc:sldMk cId="3247761703" sldId="534"/>
            <ac:spMk id="46" creationId="{71845CBF-F5D2-4ED8-BBEB-BF7D3066CB0F}"/>
          </ac:spMkLst>
        </pc:spChg>
        <pc:spChg chg="del">
          <ac:chgData name="Michiyo Takahashi" userId="5de9bec2ad67de12" providerId="LiveId" clId="{0FFDFF87-6947-42F7-8320-3B5B549042EC}" dt="2022-01-31T13:00:03.552" v="103" actId="478"/>
          <ac:spMkLst>
            <pc:docMk/>
            <pc:sldMk cId="3247761703" sldId="534"/>
            <ac:spMk id="47" creationId="{32A8FD8E-9F5F-435A-8ED1-42965486D2BA}"/>
          </ac:spMkLst>
        </pc:spChg>
        <pc:spChg chg="add del mod">
          <ac:chgData name="Michiyo Takahashi" userId="5de9bec2ad67de12" providerId="LiveId" clId="{0FFDFF87-6947-42F7-8320-3B5B549042EC}" dt="2022-01-31T13:12:23.049" v="323" actId="478"/>
          <ac:spMkLst>
            <pc:docMk/>
            <pc:sldMk cId="3247761703" sldId="534"/>
            <ac:spMk id="48" creationId="{29C47C42-083F-4DFE-B3B3-1EBE7AFD6FFB}"/>
          </ac:spMkLst>
        </pc:spChg>
        <pc:spChg chg="del">
          <ac:chgData name="Michiyo Takahashi" userId="5de9bec2ad67de12" providerId="LiveId" clId="{0FFDFF87-6947-42F7-8320-3B5B549042EC}" dt="2022-01-31T12:45:08.814" v="43" actId="478"/>
          <ac:spMkLst>
            <pc:docMk/>
            <pc:sldMk cId="3247761703" sldId="534"/>
            <ac:spMk id="49" creationId="{96D75066-CEB2-43E2-840E-4E2C3DD89372}"/>
          </ac:spMkLst>
        </pc:spChg>
        <pc:spChg chg="del mod">
          <ac:chgData name="Michiyo Takahashi" userId="5de9bec2ad67de12" providerId="LiveId" clId="{0FFDFF87-6947-42F7-8320-3B5B549042EC}" dt="2022-01-31T13:12:22.196" v="322" actId="478"/>
          <ac:spMkLst>
            <pc:docMk/>
            <pc:sldMk cId="3247761703" sldId="534"/>
            <ac:spMk id="50" creationId="{8417649D-BAEA-41D1-879D-CC8B9435BFB6}"/>
          </ac:spMkLst>
        </pc:spChg>
        <pc:spChg chg="del">
          <ac:chgData name="Michiyo Takahashi" userId="5de9bec2ad67de12" providerId="LiveId" clId="{0FFDFF87-6947-42F7-8320-3B5B549042EC}" dt="2022-01-31T13:02:35.492" v="143" actId="478"/>
          <ac:spMkLst>
            <pc:docMk/>
            <pc:sldMk cId="3247761703" sldId="534"/>
            <ac:spMk id="51" creationId="{727F3FDB-E439-4D39-B421-E209A8A37757}"/>
          </ac:spMkLst>
        </pc:spChg>
        <pc:spChg chg="del mod">
          <ac:chgData name="Michiyo Takahashi" userId="5de9bec2ad67de12" providerId="LiveId" clId="{0FFDFF87-6947-42F7-8320-3B5B549042EC}" dt="2022-01-31T13:12:17.776" v="317" actId="478"/>
          <ac:spMkLst>
            <pc:docMk/>
            <pc:sldMk cId="3247761703" sldId="534"/>
            <ac:spMk id="53" creationId="{78FC4AD4-4074-4C77-9809-AA3DA4774FEE}"/>
          </ac:spMkLst>
        </pc:spChg>
        <pc:spChg chg="del">
          <ac:chgData name="Michiyo Takahashi" userId="5de9bec2ad67de12" providerId="LiveId" clId="{0FFDFF87-6947-42F7-8320-3B5B549042EC}" dt="2022-01-31T13:00:11.444" v="106" actId="478"/>
          <ac:spMkLst>
            <pc:docMk/>
            <pc:sldMk cId="3247761703" sldId="534"/>
            <ac:spMk id="54" creationId="{A32D4006-E217-4589-9C56-97C791AEB5ED}"/>
          </ac:spMkLst>
        </pc:spChg>
        <pc:spChg chg="del">
          <ac:chgData name="Michiyo Takahashi" userId="5de9bec2ad67de12" providerId="LiveId" clId="{0FFDFF87-6947-42F7-8320-3B5B549042EC}" dt="2022-01-31T12:45:03.661" v="40" actId="478"/>
          <ac:spMkLst>
            <pc:docMk/>
            <pc:sldMk cId="3247761703" sldId="534"/>
            <ac:spMk id="55" creationId="{7169B9A7-269B-47D3-BF7E-CEEC4E6179A4}"/>
          </ac:spMkLst>
        </pc:spChg>
        <pc:spChg chg="del">
          <ac:chgData name="Michiyo Takahashi" userId="5de9bec2ad67de12" providerId="LiveId" clId="{0FFDFF87-6947-42F7-8320-3B5B549042EC}" dt="2022-01-31T13:00:14.820" v="107" actId="478"/>
          <ac:spMkLst>
            <pc:docMk/>
            <pc:sldMk cId="3247761703" sldId="534"/>
            <ac:spMk id="57" creationId="{24322E9B-0CE3-45A5-AA2C-CAD50CD73468}"/>
          </ac:spMkLst>
        </pc:spChg>
        <pc:spChg chg="del mod">
          <ac:chgData name="Michiyo Takahashi" userId="5de9bec2ad67de12" providerId="LiveId" clId="{0FFDFF87-6947-42F7-8320-3B5B549042EC}" dt="2022-01-31T13:12:18.635" v="318" actId="478"/>
          <ac:spMkLst>
            <pc:docMk/>
            <pc:sldMk cId="3247761703" sldId="534"/>
            <ac:spMk id="58" creationId="{CBF50BC8-6229-40E1-A63F-B8F86B497062}"/>
          </ac:spMkLst>
        </pc:spChg>
        <pc:spChg chg="del">
          <ac:chgData name="Michiyo Takahashi" userId="5de9bec2ad67de12" providerId="LiveId" clId="{0FFDFF87-6947-42F7-8320-3B5B549042EC}" dt="2022-01-31T13:00:35.363" v="119" actId="478"/>
          <ac:spMkLst>
            <pc:docMk/>
            <pc:sldMk cId="3247761703" sldId="534"/>
            <ac:spMk id="59" creationId="{84836503-0CFA-4317-8390-240DE35BC4AE}"/>
          </ac:spMkLst>
        </pc:spChg>
        <pc:spChg chg="del">
          <ac:chgData name="Michiyo Takahashi" userId="5de9bec2ad67de12" providerId="LiveId" clId="{0FFDFF87-6947-42F7-8320-3B5B549042EC}" dt="2022-01-31T13:02:36.890" v="144" actId="478"/>
          <ac:spMkLst>
            <pc:docMk/>
            <pc:sldMk cId="3247761703" sldId="534"/>
            <ac:spMk id="60" creationId="{0B541528-DAFA-42B3-8AA4-50928B5106C5}"/>
          </ac:spMkLst>
        </pc:spChg>
        <pc:spChg chg="del">
          <ac:chgData name="Michiyo Takahashi" userId="5de9bec2ad67de12" providerId="LiveId" clId="{0FFDFF87-6947-42F7-8320-3B5B549042EC}" dt="2022-01-31T13:02:38.430" v="145" actId="478"/>
          <ac:spMkLst>
            <pc:docMk/>
            <pc:sldMk cId="3247761703" sldId="534"/>
            <ac:spMk id="62" creationId="{9AB7E52C-2B1F-48AC-B9F4-46EC356716EC}"/>
          </ac:spMkLst>
        </pc:spChg>
        <pc:spChg chg="mod">
          <ac:chgData name="Michiyo Takahashi" userId="5de9bec2ad67de12" providerId="LiveId" clId="{0FFDFF87-6947-42F7-8320-3B5B549042EC}" dt="2022-01-31T13:32:19.204" v="541" actId="465"/>
          <ac:spMkLst>
            <pc:docMk/>
            <pc:sldMk cId="3247761703" sldId="534"/>
            <ac:spMk id="64" creationId="{8DA90072-0E26-4EA8-A9C3-B213379EB786}"/>
          </ac:spMkLst>
        </pc:spChg>
        <pc:spChg chg="mod">
          <ac:chgData name="Michiyo Takahashi" userId="5de9bec2ad67de12" providerId="LiveId" clId="{0FFDFF87-6947-42F7-8320-3B5B549042EC}" dt="2022-01-31T13:32:19.204" v="541" actId="465"/>
          <ac:spMkLst>
            <pc:docMk/>
            <pc:sldMk cId="3247761703" sldId="534"/>
            <ac:spMk id="65" creationId="{863DEE4D-F5FC-4050-8A5A-C715801D8CC0}"/>
          </ac:spMkLst>
        </pc:spChg>
        <pc:spChg chg="mod">
          <ac:chgData name="Michiyo Takahashi" userId="5de9bec2ad67de12" providerId="LiveId" clId="{0FFDFF87-6947-42F7-8320-3B5B549042EC}" dt="2022-01-31T13:32:19.204" v="541" actId="465"/>
          <ac:spMkLst>
            <pc:docMk/>
            <pc:sldMk cId="3247761703" sldId="534"/>
            <ac:spMk id="66" creationId="{2BCDAAF1-4293-44E8-91B0-B1EB3838900D}"/>
          </ac:spMkLst>
        </pc:spChg>
        <pc:spChg chg="mod">
          <ac:chgData name="Michiyo Takahashi" userId="5de9bec2ad67de12" providerId="LiveId" clId="{0FFDFF87-6947-42F7-8320-3B5B549042EC}" dt="2022-01-31T13:41:41.170" v="574" actId="12788"/>
          <ac:spMkLst>
            <pc:docMk/>
            <pc:sldMk cId="3247761703" sldId="534"/>
            <ac:spMk id="69" creationId="{6679D791-3F56-4C3E-AE20-6EE1CBA96EF0}"/>
          </ac:spMkLst>
        </pc:spChg>
        <pc:spChg chg="add del">
          <ac:chgData name="Michiyo Takahashi" userId="5de9bec2ad67de12" providerId="LiveId" clId="{0FFDFF87-6947-42F7-8320-3B5B549042EC}" dt="2022-01-31T13:00:24.937" v="112" actId="478"/>
          <ac:spMkLst>
            <pc:docMk/>
            <pc:sldMk cId="3247761703" sldId="534"/>
            <ac:spMk id="70" creationId="{FBCED3F0-2310-41F8-80F1-7547A29775D7}"/>
          </ac:spMkLst>
        </pc:spChg>
        <pc:spChg chg="add del">
          <ac:chgData name="Michiyo Takahashi" userId="5de9bec2ad67de12" providerId="LiveId" clId="{0FFDFF87-6947-42F7-8320-3B5B549042EC}" dt="2022-01-31T13:00:25.743" v="113" actId="478"/>
          <ac:spMkLst>
            <pc:docMk/>
            <pc:sldMk cId="3247761703" sldId="534"/>
            <ac:spMk id="71" creationId="{B46BEF0F-A377-4217-91A2-6C220F5FBE06}"/>
          </ac:spMkLst>
        </pc:spChg>
        <pc:spChg chg="del">
          <ac:chgData name="Michiyo Takahashi" userId="5de9bec2ad67de12" providerId="LiveId" clId="{0FFDFF87-6947-42F7-8320-3B5B549042EC}" dt="2022-01-31T12:44:58.535" v="37" actId="478"/>
          <ac:spMkLst>
            <pc:docMk/>
            <pc:sldMk cId="3247761703" sldId="534"/>
            <ac:spMk id="72" creationId="{4BE0C0DE-E61D-44E7-892E-11DEBCB48426}"/>
          </ac:spMkLst>
        </pc:spChg>
        <pc:spChg chg="del mod">
          <ac:chgData name="Michiyo Takahashi" userId="5de9bec2ad67de12" providerId="LiveId" clId="{0FFDFF87-6947-42F7-8320-3B5B549042EC}" dt="2022-01-31T13:12:21.545" v="321" actId="478"/>
          <ac:spMkLst>
            <pc:docMk/>
            <pc:sldMk cId="3247761703" sldId="534"/>
            <ac:spMk id="73" creationId="{A9B6AC10-614D-4EBA-B8DD-5E04D0791EFA}"/>
          </ac:spMkLst>
        </pc:spChg>
        <pc:spChg chg="del">
          <ac:chgData name="Michiyo Takahashi" userId="5de9bec2ad67de12" providerId="LiveId" clId="{0FFDFF87-6947-42F7-8320-3B5B549042EC}" dt="2022-01-31T12:44:24.077" v="21" actId="478"/>
          <ac:spMkLst>
            <pc:docMk/>
            <pc:sldMk cId="3247761703" sldId="534"/>
            <ac:spMk id="74" creationId="{D1B8B98D-C52B-49A0-AC0C-7B8FD7761FCF}"/>
          </ac:spMkLst>
        </pc:spChg>
        <pc:spChg chg="del">
          <ac:chgData name="Michiyo Takahashi" userId="5de9bec2ad67de12" providerId="LiveId" clId="{0FFDFF87-6947-42F7-8320-3B5B549042EC}" dt="2022-01-31T12:44:16.388" v="13" actId="478"/>
          <ac:spMkLst>
            <pc:docMk/>
            <pc:sldMk cId="3247761703" sldId="534"/>
            <ac:spMk id="76" creationId="{882BD71F-3591-4870-877D-49DD9324AE0B}"/>
          </ac:spMkLst>
        </pc:spChg>
        <pc:spChg chg="del">
          <ac:chgData name="Michiyo Takahashi" userId="5de9bec2ad67de12" providerId="LiveId" clId="{0FFDFF87-6947-42F7-8320-3B5B549042EC}" dt="2022-01-31T12:44:27.917" v="25" actId="478"/>
          <ac:spMkLst>
            <pc:docMk/>
            <pc:sldMk cId="3247761703" sldId="534"/>
            <ac:spMk id="77" creationId="{B3181854-827E-46A2-A737-73C1D53DAE70}"/>
          </ac:spMkLst>
        </pc:spChg>
        <pc:spChg chg="del">
          <ac:chgData name="Michiyo Takahashi" userId="5de9bec2ad67de12" providerId="LiveId" clId="{0FFDFF87-6947-42F7-8320-3B5B549042EC}" dt="2022-01-31T12:44:09.593" v="10" actId="478"/>
          <ac:spMkLst>
            <pc:docMk/>
            <pc:sldMk cId="3247761703" sldId="534"/>
            <ac:spMk id="78" creationId="{F1E73DFE-EABF-4A5F-93F8-8372A7B6544D}"/>
          </ac:spMkLst>
        </pc:spChg>
        <pc:spChg chg="del">
          <ac:chgData name="Michiyo Takahashi" userId="5de9bec2ad67de12" providerId="LiveId" clId="{0FFDFF87-6947-42F7-8320-3B5B549042EC}" dt="2022-01-31T12:44:17.797" v="15" actId="478"/>
          <ac:spMkLst>
            <pc:docMk/>
            <pc:sldMk cId="3247761703" sldId="534"/>
            <ac:spMk id="79" creationId="{5DF13065-94A2-4398-92BD-FD956A0FA183}"/>
          </ac:spMkLst>
        </pc:spChg>
        <pc:spChg chg="mod">
          <ac:chgData name="Michiyo Takahashi" userId="5de9bec2ad67de12" providerId="LiveId" clId="{0FFDFF87-6947-42F7-8320-3B5B549042EC}" dt="2022-01-31T13:19:53.646" v="415" actId="207"/>
          <ac:spMkLst>
            <pc:docMk/>
            <pc:sldMk cId="3247761703" sldId="534"/>
            <ac:spMk id="80" creationId="{5743D4BE-CCE3-4E7C-A370-DD5C222CA468}"/>
          </ac:spMkLst>
        </pc:spChg>
        <pc:spChg chg="del">
          <ac:chgData name="Michiyo Takahashi" userId="5de9bec2ad67de12" providerId="LiveId" clId="{0FFDFF87-6947-42F7-8320-3B5B549042EC}" dt="2022-01-31T12:44:30.029" v="27" actId="478"/>
          <ac:spMkLst>
            <pc:docMk/>
            <pc:sldMk cId="3247761703" sldId="534"/>
            <ac:spMk id="81" creationId="{DDFC0C65-C5AC-4A5C-B1C4-0BA911ED4C2D}"/>
          </ac:spMkLst>
        </pc:spChg>
        <pc:spChg chg="del">
          <ac:chgData name="Michiyo Takahashi" userId="5de9bec2ad67de12" providerId="LiveId" clId="{0FFDFF87-6947-42F7-8320-3B5B549042EC}" dt="2022-01-31T12:44:11.179" v="11" actId="478"/>
          <ac:spMkLst>
            <pc:docMk/>
            <pc:sldMk cId="3247761703" sldId="534"/>
            <ac:spMk id="82" creationId="{75947C2D-17A8-4D67-95C5-83B8FD46CF5D}"/>
          </ac:spMkLst>
        </pc:spChg>
        <pc:spChg chg="del">
          <ac:chgData name="Michiyo Takahashi" userId="5de9bec2ad67de12" providerId="LiveId" clId="{0FFDFF87-6947-42F7-8320-3B5B549042EC}" dt="2022-01-31T12:43:27.709" v="1" actId="478"/>
          <ac:spMkLst>
            <pc:docMk/>
            <pc:sldMk cId="3247761703" sldId="534"/>
            <ac:spMk id="83" creationId="{B7E237A9-F57B-459A-8CEA-6EC1731079D8}"/>
          </ac:spMkLst>
        </pc:spChg>
        <pc:spChg chg="del">
          <ac:chgData name="Michiyo Takahashi" userId="5de9bec2ad67de12" providerId="LiveId" clId="{0FFDFF87-6947-42F7-8320-3B5B549042EC}" dt="2022-01-31T12:43:28.303" v="2" actId="478"/>
          <ac:spMkLst>
            <pc:docMk/>
            <pc:sldMk cId="3247761703" sldId="534"/>
            <ac:spMk id="84" creationId="{7C234136-B222-4C5D-8472-1FF3BD993393}"/>
          </ac:spMkLst>
        </pc:spChg>
        <pc:spChg chg="add del">
          <ac:chgData name="Michiyo Takahashi" userId="5de9bec2ad67de12" providerId="LiveId" clId="{0FFDFF87-6947-42F7-8320-3B5B549042EC}" dt="2022-01-31T13:00:26.434" v="114" actId="478"/>
          <ac:spMkLst>
            <pc:docMk/>
            <pc:sldMk cId="3247761703" sldId="534"/>
            <ac:spMk id="85" creationId="{A1ABDC66-303C-42E7-AF11-5E8754DAEE08}"/>
          </ac:spMkLst>
        </pc:spChg>
        <pc:spChg chg="del">
          <ac:chgData name="Michiyo Takahashi" userId="5de9bec2ad67de12" providerId="LiveId" clId="{0FFDFF87-6947-42F7-8320-3B5B549042EC}" dt="2022-01-31T12:43:37.215" v="7" actId="478"/>
          <ac:spMkLst>
            <pc:docMk/>
            <pc:sldMk cId="3247761703" sldId="534"/>
            <ac:spMk id="86" creationId="{625A03A5-B0BD-4C1C-A0B9-C8AA19A79E4F}"/>
          </ac:spMkLst>
        </pc:spChg>
        <pc:spChg chg="add del">
          <ac:chgData name="Michiyo Takahashi" userId="5de9bec2ad67de12" providerId="LiveId" clId="{0FFDFF87-6947-42F7-8320-3B5B549042EC}" dt="2022-01-31T13:00:27.012" v="115" actId="478"/>
          <ac:spMkLst>
            <pc:docMk/>
            <pc:sldMk cId="3247761703" sldId="534"/>
            <ac:spMk id="87" creationId="{8E4ABE9D-6287-44A5-A75D-979D10AF01A3}"/>
          </ac:spMkLst>
        </pc:spChg>
        <pc:spChg chg="del">
          <ac:chgData name="Michiyo Takahashi" userId="5de9bec2ad67de12" providerId="LiveId" clId="{0FFDFF87-6947-42F7-8320-3B5B549042EC}" dt="2022-01-31T12:44:57.856" v="36" actId="478"/>
          <ac:spMkLst>
            <pc:docMk/>
            <pc:sldMk cId="3247761703" sldId="534"/>
            <ac:spMk id="88" creationId="{5F8B37AC-84BD-4FFF-A8C5-47E681806C2B}"/>
          </ac:spMkLst>
        </pc:spChg>
        <pc:spChg chg="del">
          <ac:chgData name="Michiyo Takahashi" userId="5de9bec2ad67de12" providerId="LiveId" clId="{0FFDFF87-6947-42F7-8320-3B5B549042EC}" dt="2022-01-31T12:45:08.814" v="43" actId="478"/>
          <ac:spMkLst>
            <pc:docMk/>
            <pc:sldMk cId="3247761703" sldId="534"/>
            <ac:spMk id="89" creationId="{8EE80C76-CD72-43DD-B6C2-24E3C6FDD2CF}"/>
          </ac:spMkLst>
        </pc:spChg>
        <pc:spChg chg="del">
          <ac:chgData name="Michiyo Takahashi" userId="5de9bec2ad67de12" providerId="LiveId" clId="{0FFDFF87-6947-42F7-8320-3B5B549042EC}" dt="2022-01-31T13:00:36.806" v="120" actId="478"/>
          <ac:spMkLst>
            <pc:docMk/>
            <pc:sldMk cId="3247761703" sldId="534"/>
            <ac:spMk id="90" creationId="{27C9DAD4-676D-41CD-B05D-2E26CFF5ADB0}"/>
          </ac:spMkLst>
        </pc:spChg>
        <pc:spChg chg="del">
          <ac:chgData name="Michiyo Takahashi" userId="5de9bec2ad67de12" providerId="LiveId" clId="{0FFDFF87-6947-42F7-8320-3B5B549042EC}" dt="2022-01-31T13:00:27.747" v="116" actId="478"/>
          <ac:spMkLst>
            <pc:docMk/>
            <pc:sldMk cId="3247761703" sldId="534"/>
            <ac:spMk id="91" creationId="{C9E585C6-895A-4E77-B877-625BD67CF8CE}"/>
          </ac:spMkLst>
        </pc:spChg>
        <pc:spChg chg="del">
          <ac:chgData name="Michiyo Takahashi" userId="5de9bec2ad67de12" providerId="LiveId" clId="{0FFDFF87-6947-42F7-8320-3B5B549042EC}" dt="2022-01-31T12:43:29.875" v="3" actId="478"/>
          <ac:spMkLst>
            <pc:docMk/>
            <pc:sldMk cId="3247761703" sldId="534"/>
            <ac:spMk id="92" creationId="{939E1F01-6B64-4420-B9EA-2E3BFAFA583D}"/>
          </ac:spMkLst>
        </pc:spChg>
        <pc:spChg chg="del">
          <ac:chgData name="Michiyo Takahashi" userId="5de9bec2ad67de12" providerId="LiveId" clId="{0FFDFF87-6947-42F7-8320-3B5B549042EC}" dt="2022-01-31T13:00:18.037" v="108" actId="478"/>
          <ac:spMkLst>
            <pc:docMk/>
            <pc:sldMk cId="3247761703" sldId="534"/>
            <ac:spMk id="93" creationId="{7EAEB077-5F07-4D8B-8265-FCD55437562D}"/>
          </ac:spMkLst>
        </pc:spChg>
        <pc:spChg chg="del mod">
          <ac:chgData name="Michiyo Takahashi" userId="5de9bec2ad67de12" providerId="LiveId" clId="{0FFDFF87-6947-42F7-8320-3B5B549042EC}" dt="2022-01-31T13:12:19.605" v="319" actId="478"/>
          <ac:spMkLst>
            <pc:docMk/>
            <pc:sldMk cId="3247761703" sldId="534"/>
            <ac:spMk id="94" creationId="{834C0D09-0C8D-48B6-9FEA-508B48CFD18F}"/>
          </ac:spMkLst>
        </pc:spChg>
        <pc:spChg chg="del">
          <ac:chgData name="Michiyo Takahashi" userId="5de9bec2ad67de12" providerId="LiveId" clId="{0FFDFF87-6947-42F7-8320-3B5B549042EC}" dt="2022-01-31T12:45:04.540" v="41" actId="478"/>
          <ac:spMkLst>
            <pc:docMk/>
            <pc:sldMk cId="3247761703" sldId="534"/>
            <ac:spMk id="95" creationId="{09D5536B-AD51-443F-A2F3-EBE4565978AE}"/>
          </ac:spMkLst>
        </pc:spChg>
        <pc:spChg chg="del mod">
          <ac:chgData name="Michiyo Takahashi" userId="5de9bec2ad67de12" providerId="LiveId" clId="{0FFDFF87-6947-42F7-8320-3B5B549042EC}" dt="2022-01-31T13:12:20.633" v="320" actId="478"/>
          <ac:spMkLst>
            <pc:docMk/>
            <pc:sldMk cId="3247761703" sldId="534"/>
            <ac:spMk id="97" creationId="{E0CB2000-AD0D-4330-AA77-FB8EAC1E96F3}"/>
          </ac:spMkLst>
        </pc:spChg>
        <pc:spChg chg="del">
          <ac:chgData name="Michiyo Takahashi" userId="5de9bec2ad67de12" providerId="LiveId" clId="{0FFDFF87-6947-42F7-8320-3B5B549042EC}" dt="2022-01-31T12:45:08.814" v="43" actId="478"/>
          <ac:spMkLst>
            <pc:docMk/>
            <pc:sldMk cId="3247761703" sldId="534"/>
            <ac:spMk id="98" creationId="{141B8ED2-E224-47E1-B70B-305ACD4484AE}"/>
          </ac:spMkLst>
        </pc:spChg>
        <pc:spChg chg="del">
          <ac:chgData name="Michiyo Takahashi" userId="5de9bec2ad67de12" providerId="LiveId" clId="{0FFDFF87-6947-42F7-8320-3B5B549042EC}" dt="2022-01-31T12:44:30.815" v="28" actId="478"/>
          <ac:spMkLst>
            <pc:docMk/>
            <pc:sldMk cId="3247761703" sldId="534"/>
            <ac:spMk id="99" creationId="{14DA4B82-C51F-4924-B67C-9551E6F42220}"/>
          </ac:spMkLst>
        </pc:spChg>
        <pc:spChg chg="del">
          <ac:chgData name="Michiyo Takahashi" userId="5de9bec2ad67de12" providerId="LiveId" clId="{0FFDFF87-6947-42F7-8320-3B5B549042EC}" dt="2022-01-31T12:44:32.504" v="29" actId="478"/>
          <ac:spMkLst>
            <pc:docMk/>
            <pc:sldMk cId="3247761703" sldId="534"/>
            <ac:spMk id="101" creationId="{8D8F6218-CAAA-417A-8DAE-5981F2B50C97}"/>
          </ac:spMkLst>
        </pc:spChg>
        <pc:spChg chg="del">
          <ac:chgData name="Michiyo Takahashi" userId="5de9bec2ad67de12" providerId="LiveId" clId="{0FFDFF87-6947-42F7-8320-3B5B549042EC}" dt="2022-01-31T12:44:18.485" v="16" actId="478"/>
          <ac:spMkLst>
            <pc:docMk/>
            <pc:sldMk cId="3247761703" sldId="534"/>
            <ac:spMk id="102" creationId="{508C143A-AF76-46E5-BCC7-643AEE01CE2C}"/>
          </ac:spMkLst>
        </pc:spChg>
        <pc:spChg chg="del">
          <ac:chgData name="Michiyo Takahashi" userId="5de9bec2ad67de12" providerId="LiveId" clId="{0FFDFF87-6947-42F7-8320-3B5B549042EC}" dt="2022-01-31T12:44:32.504" v="29" actId="478"/>
          <ac:spMkLst>
            <pc:docMk/>
            <pc:sldMk cId="3247761703" sldId="534"/>
            <ac:spMk id="103" creationId="{ABAE0AE2-BE52-46FA-995A-451EAE026C99}"/>
          </ac:spMkLst>
        </pc:spChg>
        <pc:spChg chg="del">
          <ac:chgData name="Michiyo Takahashi" userId="5de9bec2ad67de12" providerId="LiveId" clId="{0FFDFF87-6947-42F7-8320-3B5B549042EC}" dt="2022-01-31T12:45:05.557" v="42" actId="478"/>
          <ac:spMkLst>
            <pc:docMk/>
            <pc:sldMk cId="3247761703" sldId="534"/>
            <ac:spMk id="104" creationId="{662C5447-DBC6-4BE7-B592-E06E5D6656FF}"/>
          </ac:spMkLst>
        </pc:spChg>
        <pc:spChg chg="del">
          <ac:chgData name="Michiyo Takahashi" userId="5de9bec2ad67de12" providerId="LiveId" clId="{0FFDFF87-6947-42F7-8320-3B5B549042EC}" dt="2022-01-31T12:45:08.814" v="43" actId="478"/>
          <ac:spMkLst>
            <pc:docMk/>
            <pc:sldMk cId="3247761703" sldId="534"/>
            <ac:spMk id="105" creationId="{2CC2299A-FA32-4DA1-A635-C5870EB1F2E3}"/>
          </ac:spMkLst>
        </pc:spChg>
        <pc:spChg chg="del">
          <ac:chgData name="Michiyo Takahashi" userId="5de9bec2ad67de12" providerId="LiveId" clId="{0FFDFF87-6947-42F7-8320-3B5B549042EC}" dt="2022-01-31T12:45:08.814" v="43" actId="478"/>
          <ac:spMkLst>
            <pc:docMk/>
            <pc:sldMk cId="3247761703" sldId="534"/>
            <ac:spMk id="106" creationId="{43D15EFC-4F1B-4918-A81F-95D12482EE11}"/>
          </ac:spMkLst>
        </pc:spChg>
        <pc:spChg chg="del">
          <ac:chgData name="Michiyo Takahashi" userId="5de9bec2ad67de12" providerId="LiveId" clId="{0FFDFF87-6947-42F7-8320-3B5B549042EC}" dt="2022-01-31T12:45:08.814" v="43" actId="478"/>
          <ac:spMkLst>
            <pc:docMk/>
            <pc:sldMk cId="3247761703" sldId="534"/>
            <ac:spMk id="107" creationId="{5220D874-8BB8-425E-9644-028A66D49CF9}"/>
          </ac:spMkLst>
        </pc:spChg>
        <pc:spChg chg="del">
          <ac:chgData name="Michiyo Takahashi" userId="5de9bec2ad67de12" providerId="LiveId" clId="{0FFDFF87-6947-42F7-8320-3B5B549042EC}" dt="2022-01-31T12:45:08.814" v="43" actId="478"/>
          <ac:spMkLst>
            <pc:docMk/>
            <pc:sldMk cId="3247761703" sldId="534"/>
            <ac:spMk id="108" creationId="{E2FC2CA4-AEFD-4A9A-8B44-5CC9E6690F88}"/>
          </ac:spMkLst>
        </pc:spChg>
        <pc:spChg chg="del">
          <ac:chgData name="Michiyo Takahashi" userId="5de9bec2ad67de12" providerId="LiveId" clId="{0FFDFF87-6947-42F7-8320-3B5B549042EC}" dt="2022-01-31T12:44:19.503" v="17" actId="478"/>
          <ac:spMkLst>
            <pc:docMk/>
            <pc:sldMk cId="3247761703" sldId="534"/>
            <ac:spMk id="109" creationId="{7320C571-4769-4786-AE73-34DE1D9C6FC2}"/>
          </ac:spMkLst>
        </pc:spChg>
        <pc:spChg chg="del">
          <ac:chgData name="Michiyo Takahashi" userId="5de9bec2ad67de12" providerId="LiveId" clId="{0FFDFF87-6947-42F7-8320-3B5B549042EC}" dt="2022-01-31T12:44:32.504" v="29" actId="478"/>
          <ac:spMkLst>
            <pc:docMk/>
            <pc:sldMk cId="3247761703" sldId="534"/>
            <ac:spMk id="110" creationId="{D07C030B-D3C2-4C7C-8E63-717BF0F3670E}"/>
          </ac:spMkLst>
        </pc:spChg>
        <pc:spChg chg="del">
          <ac:chgData name="Michiyo Takahashi" userId="5de9bec2ad67de12" providerId="LiveId" clId="{0FFDFF87-6947-42F7-8320-3B5B549042EC}" dt="2022-01-31T12:45:08.814" v="43" actId="478"/>
          <ac:spMkLst>
            <pc:docMk/>
            <pc:sldMk cId="3247761703" sldId="534"/>
            <ac:spMk id="111" creationId="{FE36A28D-42A1-405D-AA88-06B9A57F49E5}"/>
          </ac:spMkLst>
        </pc:spChg>
        <pc:spChg chg="del">
          <ac:chgData name="Michiyo Takahashi" userId="5de9bec2ad67de12" providerId="LiveId" clId="{0FFDFF87-6947-42F7-8320-3B5B549042EC}" dt="2022-01-31T12:45:08.814" v="43" actId="478"/>
          <ac:spMkLst>
            <pc:docMk/>
            <pc:sldMk cId="3247761703" sldId="534"/>
            <ac:spMk id="112" creationId="{C620D0E1-2B79-4431-AC19-142F4134511F}"/>
          </ac:spMkLst>
        </pc:spChg>
        <pc:spChg chg="del">
          <ac:chgData name="Michiyo Takahashi" userId="5de9bec2ad67de12" providerId="LiveId" clId="{0FFDFF87-6947-42F7-8320-3B5B549042EC}" dt="2022-01-31T12:45:08.814" v="43" actId="478"/>
          <ac:spMkLst>
            <pc:docMk/>
            <pc:sldMk cId="3247761703" sldId="534"/>
            <ac:spMk id="113" creationId="{E7D2E483-7DBA-48CC-A507-3B301053F8A0}"/>
          </ac:spMkLst>
        </pc:spChg>
        <pc:spChg chg="del">
          <ac:chgData name="Michiyo Takahashi" userId="5de9bec2ad67de12" providerId="LiveId" clId="{0FFDFF87-6947-42F7-8320-3B5B549042EC}" dt="2022-01-31T12:44:32.504" v="29" actId="478"/>
          <ac:spMkLst>
            <pc:docMk/>
            <pc:sldMk cId="3247761703" sldId="534"/>
            <ac:spMk id="114" creationId="{97F30F98-2DB5-4C43-B73B-B413AA86137A}"/>
          </ac:spMkLst>
        </pc:spChg>
        <pc:spChg chg="del">
          <ac:chgData name="Michiyo Takahashi" userId="5de9bec2ad67de12" providerId="LiveId" clId="{0FFDFF87-6947-42F7-8320-3B5B549042EC}" dt="2022-01-31T12:44:32.504" v="29" actId="478"/>
          <ac:spMkLst>
            <pc:docMk/>
            <pc:sldMk cId="3247761703" sldId="534"/>
            <ac:spMk id="116" creationId="{31C40F0E-D70E-402D-A910-17E1CFF2A51E}"/>
          </ac:spMkLst>
        </pc:spChg>
        <pc:spChg chg="del">
          <ac:chgData name="Michiyo Takahashi" userId="5de9bec2ad67de12" providerId="LiveId" clId="{0FFDFF87-6947-42F7-8320-3B5B549042EC}" dt="2022-01-31T12:44:32.504" v="29" actId="478"/>
          <ac:spMkLst>
            <pc:docMk/>
            <pc:sldMk cId="3247761703" sldId="534"/>
            <ac:spMk id="117" creationId="{CAF0387E-C795-4F92-ADAF-E6008E35B4C3}"/>
          </ac:spMkLst>
        </pc:spChg>
        <pc:spChg chg="del">
          <ac:chgData name="Michiyo Takahashi" userId="5de9bec2ad67de12" providerId="LiveId" clId="{0FFDFF87-6947-42F7-8320-3B5B549042EC}" dt="2022-01-31T12:44:32.504" v="29" actId="478"/>
          <ac:spMkLst>
            <pc:docMk/>
            <pc:sldMk cId="3247761703" sldId="534"/>
            <ac:spMk id="119" creationId="{348BA812-650C-4BAD-8F19-E3FD627D5B4C}"/>
          </ac:spMkLst>
        </pc:spChg>
        <pc:spChg chg="del">
          <ac:chgData name="Michiyo Takahashi" userId="5de9bec2ad67de12" providerId="LiveId" clId="{0FFDFF87-6947-42F7-8320-3B5B549042EC}" dt="2022-01-31T12:44:12.993" v="12" actId="478"/>
          <ac:spMkLst>
            <pc:docMk/>
            <pc:sldMk cId="3247761703" sldId="534"/>
            <ac:spMk id="120" creationId="{00C9562A-65F8-4490-974D-4EC5D253E5FD}"/>
          </ac:spMkLst>
        </pc:spChg>
        <pc:spChg chg="del mod">
          <ac:chgData name="Michiyo Takahashi" userId="5de9bec2ad67de12" providerId="LiveId" clId="{0FFDFF87-6947-42F7-8320-3B5B549042EC}" dt="2022-01-31T13:08:40.153" v="241" actId="478"/>
          <ac:spMkLst>
            <pc:docMk/>
            <pc:sldMk cId="3247761703" sldId="534"/>
            <ac:spMk id="125" creationId="{B52C3703-E2D9-4E73-ACED-B49C53800809}"/>
          </ac:spMkLst>
        </pc:spChg>
        <pc:spChg chg="del">
          <ac:chgData name="Michiyo Takahashi" userId="5de9bec2ad67de12" providerId="LiveId" clId="{0FFDFF87-6947-42F7-8320-3B5B549042EC}" dt="2022-01-31T13:02:34.734" v="142" actId="478"/>
          <ac:spMkLst>
            <pc:docMk/>
            <pc:sldMk cId="3247761703" sldId="534"/>
            <ac:spMk id="126" creationId="{FE9855C7-3D80-4EA0-A094-D9A93849C99F}"/>
          </ac:spMkLst>
        </pc:spChg>
        <pc:spChg chg="del">
          <ac:chgData name="Michiyo Takahashi" userId="5de9bec2ad67de12" providerId="LiveId" clId="{0FFDFF87-6947-42F7-8320-3B5B549042EC}" dt="2022-01-31T12:44:23.162" v="20" actId="478"/>
          <ac:spMkLst>
            <pc:docMk/>
            <pc:sldMk cId="3247761703" sldId="534"/>
            <ac:spMk id="127" creationId="{9CF81DA5-ED9A-4D2D-A87B-2EE9F7FCAF22}"/>
          </ac:spMkLst>
        </pc:spChg>
        <pc:spChg chg="del">
          <ac:chgData name="Michiyo Takahashi" userId="5de9bec2ad67de12" providerId="LiveId" clId="{0FFDFF87-6947-42F7-8320-3B5B549042EC}" dt="2022-01-31T12:44:29.335" v="26" actId="478"/>
          <ac:spMkLst>
            <pc:docMk/>
            <pc:sldMk cId="3247761703" sldId="534"/>
            <ac:spMk id="128" creationId="{BF3FED36-1939-4741-A85D-72AF53C11F47}"/>
          </ac:spMkLst>
        </pc:spChg>
        <pc:spChg chg="del">
          <ac:chgData name="Michiyo Takahashi" userId="5de9bec2ad67de12" providerId="LiveId" clId="{0FFDFF87-6947-42F7-8320-3B5B549042EC}" dt="2022-01-31T12:44:32.504" v="29" actId="478"/>
          <ac:spMkLst>
            <pc:docMk/>
            <pc:sldMk cId="3247761703" sldId="534"/>
            <ac:spMk id="129" creationId="{82AC298E-08D0-478C-AF8A-5BF29057B933}"/>
          </ac:spMkLst>
        </pc:spChg>
        <pc:spChg chg="mod">
          <ac:chgData name="Michiyo Takahashi" userId="5de9bec2ad67de12" providerId="LiveId" clId="{0FFDFF87-6947-42F7-8320-3B5B549042EC}" dt="2022-01-31T13:28:37.559" v="490"/>
          <ac:spMkLst>
            <pc:docMk/>
            <pc:sldMk cId="3247761703" sldId="534"/>
            <ac:spMk id="134" creationId="{D4894ADD-8096-480F-9464-58B759F745CF}"/>
          </ac:spMkLst>
        </pc:spChg>
        <pc:spChg chg="add mod">
          <ac:chgData name="Michiyo Takahashi" userId="5de9bec2ad67de12" providerId="LiveId" clId="{0FFDFF87-6947-42F7-8320-3B5B549042EC}" dt="2022-01-31T13:23:21.374" v="422" actId="113"/>
          <ac:spMkLst>
            <pc:docMk/>
            <pc:sldMk cId="3247761703" sldId="534"/>
            <ac:spMk id="147" creationId="{F12B8C31-1AF7-4779-A6B3-8C883B7403C8}"/>
          </ac:spMkLst>
        </pc:spChg>
        <pc:spChg chg="add mod">
          <ac:chgData name="Michiyo Takahashi" userId="5de9bec2ad67de12" providerId="LiveId" clId="{0FFDFF87-6947-42F7-8320-3B5B549042EC}" dt="2022-01-31T13:32:28.280" v="542" actId="465"/>
          <ac:spMkLst>
            <pc:docMk/>
            <pc:sldMk cId="3247761703" sldId="534"/>
            <ac:spMk id="148" creationId="{1C98DB36-25B4-4D0A-9106-588184819F41}"/>
          </ac:spMkLst>
        </pc:spChg>
        <pc:spChg chg="del">
          <ac:chgData name="Michiyo Takahashi" userId="5de9bec2ad67de12" providerId="LiveId" clId="{0FFDFF87-6947-42F7-8320-3B5B549042EC}" dt="2022-01-31T12:43:57.358" v="9" actId="478"/>
          <ac:spMkLst>
            <pc:docMk/>
            <pc:sldMk cId="3247761703" sldId="534"/>
            <ac:spMk id="159" creationId="{6F546143-A411-4D0B-A290-FC8F40817AB6}"/>
          </ac:spMkLst>
        </pc:spChg>
        <pc:spChg chg="del">
          <ac:chgData name="Michiyo Takahashi" userId="5de9bec2ad67de12" providerId="LiveId" clId="{0FFDFF87-6947-42F7-8320-3B5B549042EC}" dt="2022-01-31T13:02:50.274" v="146" actId="478"/>
          <ac:spMkLst>
            <pc:docMk/>
            <pc:sldMk cId="3247761703" sldId="534"/>
            <ac:spMk id="160" creationId="{6DCD5B61-A34F-42A0-8EA9-4112D89FBB94}"/>
          </ac:spMkLst>
        </pc:spChg>
        <pc:spChg chg="add mod">
          <ac:chgData name="Michiyo Takahashi" userId="5de9bec2ad67de12" providerId="LiveId" clId="{0FFDFF87-6947-42F7-8320-3B5B549042EC}" dt="2022-01-31T13:32:28.280" v="542" actId="465"/>
          <ac:spMkLst>
            <pc:docMk/>
            <pc:sldMk cId="3247761703" sldId="534"/>
            <ac:spMk id="161" creationId="{211216A8-8269-42F4-B712-8A41D35DD8D8}"/>
          </ac:spMkLst>
        </pc:spChg>
        <pc:spChg chg="add mod">
          <ac:chgData name="Michiyo Takahashi" userId="5de9bec2ad67de12" providerId="LiveId" clId="{0FFDFF87-6947-42F7-8320-3B5B549042EC}" dt="2022-01-31T13:32:28.280" v="542" actId="465"/>
          <ac:spMkLst>
            <pc:docMk/>
            <pc:sldMk cId="3247761703" sldId="534"/>
            <ac:spMk id="162" creationId="{B9508EB0-45ED-4B9E-A3B4-20F6C2195210}"/>
          </ac:spMkLst>
        </pc:spChg>
        <pc:spChg chg="add mod">
          <ac:chgData name="Michiyo Takahashi" userId="5de9bec2ad67de12" providerId="LiveId" clId="{0FFDFF87-6947-42F7-8320-3B5B549042EC}" dt="2022-01-31T13:23:21.374" v="422" actId="113"/>
          <ac:spMkLst>
            <pc:docMk/>
            <pc:sldMk cId="3247761703" sldId="534"/>
            <ac:spMk id="163" creationId="{ABEE3D93-F04B-4BC1-BDC4-4FCB5A769698}"/>
          </ac:spMkLst>
        </pc:spChg>
        <pc:spChg chg="add mod">
          <ac:chgData name="Michiyo Takahashi" userId="5de9bec2ad67de12" providerId="LiveId" clId="{0FFDFF87-6947-42F7-8320-3B5B549042EC}" dt="2022-01-31T13:41:10.527" v="568" actId="12788"/>
          <ac:spMkLst>
            <pc:docMk/>
            <pc:sldMk cId="3247761703" sldId="534"/>
            <ac:spMk id="164" creationId="{DA6BDB57-7672-4D16-AD29-DB1D52286C03}"/>
          </ac:spMkLst>
        </pc:spChg>
        <pc:spChg chg="add mod">
          <ac:chgData name="Michiyo Takahashi" userId="5de9bec2ad67de12" providerId="LiveId" clId="{0FFDFF87-6947-42F7-8320-3B5B549042EC}" dt="2022-01-31T13:41:03.266" v="567" actId="12788"/>
          <ac:spMkLst>
            <pc:docMk/>
            <pc:sldMk cId="3247761703" sldId="534"/>
            <ac:spMk id="165" creationId="{A095EEC4-5D4B-453F-B0A7-EDA94E0FECA2}"/>
          </ac:spMkLst>
        </pc:spChg>
        <pc:spChg chg="add mod">
          <ac:chgData name="Michiyo Takahashi" userId="5de9bec2ad67de12" providerId="LiveId" clId="{0FFDFF87-6947-42F7-8320-3B5B549042EC}" dt="2022-01-31T13:41:19.371" v="571" actId="12788"/>
          <ac:spMkLst>
            <pc:docMk/>
            <pc:sldMk cId="3247761703" sldId="534"/>
            <ac:spMk id="166" creationId="{FCB81BC6-8E70-4238-9D6C-A493ABE572BF}"/>
          </ac:spMkLst>
        </pc:spChg>
        <pc:spChg chg="add mod">
          <ac:chgData name="Michiyo Takahashi" userId="5de9bec2ad67de12" providerId="LiveId" clId="{0FFDFF87-6947-42F7-8320-3B5B549042EC}" dt="2022-01-31T13:41:10.527" v="568" actId="12788"/>
          <ac:spMkLst>
            <pc:docMk/>
            <pc:sldMk cId="3247761703" sldId="534"/>
            <ac:spMk id="167" creationId="{B9149B19-555B-414D-80B9-25A0F48AE032}"/>
          </ac:spMkLst>
        </pc:spChg>
        <pc:spChg chg="add mod">
          <ac:chgData name="Michiyo Takahashi" userId="5de9bec2ad67de12" providerId="LiveId" clId="{0FFDFF87-6947-42F7-8320-3B5B549042EC}" dt="2022-01-31T13:41:27.180" v="572" actId="12788"/>
          <ac:spMkLst>
            <pc:docMk/>
            <pc:sldMk cId="3247761703" sldId="534"/>
            <ac:spMk id="168" creationId="{46201083-44E3-4DE0-9ADE-D497455963BD}"/>
          </ac:spMkLst>
        </pc:spChg>
        <pc:spChg chg="add mod">
          <ac:chgData name="Michiyo Takahashi" userId="5de9bec2ad67de12" providerId="LiveId" clId="{0FFDFF87-6947-42F7-8320-3B5B549042EC}" dt="2022-01-31T13:41:19.371" v="571" actId="12788"/>
          <ac:spMkLst>
            <pc:docMk/>
            <pc:sldMk cId="3247761703" sldId="534"/>
            <ac:spMk id="169" creationId="{0D2E79FF-3A0D-4DFB-927D-43850CD29D0C}"/>
          </ac:spMkLst>
        </pc:spChg>
        <pc:spChg chg="add mod">
          <ac:chgData name="Michiyo Takahashi" userId="5de9bec2ad67de12" providerId="LiveId" clId="{0FFDFF87-6947-42F7-8320-3B5B549042EC}" dt="2022-01-31T13:41:34.568" v="573" actId="12788"/>
          <ac:spMkLst>
            <pc:docMk/>
            <pc:sldMk cId="3247761703" sldId="534"/>
            <ac:spMk id="170" creationId="{DA7401EF-8F03-4A6D-9CB7-830C4C3F76F7}"/>
          </ac:spMkLst>
        </pc:spChg>
        <pc:spChg chg="add mod">
          <ac:chgData name="Michiyo Takahashi" userId="5de9bec2ad67de12" providerId="LiveId" clId="{0FFDFF87-6947-42F7-8320-3B5B549042EC}" dt="2022-01-31T13:41:27.180" v="572" actId="12788"/>
          <ac:spMkLst>
            <pc:docMk/>
            <pc:sldMk cId="3247761703" sldId="534"/>
            <ac:spMk id="171" creationId="{E3F5A919-7155-4554-A14E-E6ECCA4DAFCB}"/>
          </ac:spMkLst>
        </pc:spChg>
        <pc:spChg chg="add mod">
          <ac:chgData name="Michiyo Takahashi" userId="5de9bec2ad67de12" providerId="LiveId" clId="{0FFDFF87-6947-42F7-8320-3B5B549042EC}" dt="2022-01-31T13:41:41.170" v="574" actId="12788"/>
          <ac:spMkLst>
            <pc:docMk/>
            <pc:sldMk cId="3247761703" sldId="534"/>
            <ac:spMk id="172" creationId="{ACB5CB1A-C29D-4501-ADC9-C97D5D57D499}"/>
          </ac:spMkLst>
        </pc:spChg>
        <pc:cxnChg chg="del mod">
          <ac:chgData name="Michiyo Takahashi" userId="5de9bec2ad67de12" providerId="LiveId" clId="{0FFDFF87-6947-42F7-8320-3B5B549042EC}" dt="2022-01-31T12:45:08.814" v="43" actId="478"/>
          <ac:cxnSpMkLst>
            <pc:docMk/>
            <pc:sldMk cId="3247761703" sldId="534"/>
            <ac:cxnSpMk id="14" creationId="{00678A95-8DE1-4D81-A369-AD38F717552E}"/>
          </ac:cxnSpMkLst>
        </pc:cxnChg>
        <pc:cxnChg chg="del mod">
          <ac:chgData name="Michiyo Takahashi" userId="5de9bec2ad67de12" providerId="LiveId" clId="{0FFDFF87-6947-42F7-8320-3B5B549042EC}" dt="2022-01-31T12:45:08.814" v="43" actId="478"/>
          <ac:cxnSpMkLst>
            <pc:docMk/>
            <pc:sldMk cId="3247761703" sldId="534"/>
            <ac:cxnSpMk id="15" creationId="{48607902-CC8A-43C8-9C34-FABC4462030E}"/>
          </ac:cxnSpMkLst>
        </pc:cxnChg>
        <pc:cxnChg chg="del mod">
          <ac:chgData name="Michiyo Takahashi" userId="5de9bec2ad67de12" providerId="LiveId" clId="{0FFDFF87-6947-42F7-8320-3B5B549042EC}" dt="2022-01-31T12:45:08.814" v="43" actId="478"/>
          <ac:cxnSpMkLst>
            <pc:docMk/>
            <pc:sldMk cId="3247761703" sldId="534"/>
            <ac:cxnSpMk id="16" creationId="{29B069A2-9236-4452-A366-10A8CEF5EB68}"/>
          </ac:cxnSpMkLst>
        </pc:cxnChg>
        <pc:cxnChg chg="del mod">
          <ac:chgData name="Michiyo Takahashi" userId="5de9bec2ad67de12" providerId="LiveId" clId="{0FFDFF87-6947-42F7-8320-3B5B549042EC}" dt="2022-01-31T12:45:08.814" v="43" actId="478"/>
          <ac:cxnSpMkLst>
            <pc:docMk/>
            <pc:sldMk cId="3247761703" sldId="534"/>
            <ac:cxnSpMk id="17" creationId="{18C3E956-3986-4D93-A24D-00A81A4E95C5}"/>
          </ac:cxnSpMkLst>
        </pc:cxnChg>
        <pc:cxnChg chg="del mod">
          <ac:chgData name="Michiyo Takahashi" userId="5de9bec2ad67de12" providerId="LiveId" clId="{0FFDFF87-6947-42F7-8320-3B5B549042EC}" dt="2022-01-31T12:44:33.998" v="30" actId="478"/>
          <ac:cxnSpMkLst>
            <pc:docMk/>
            <pc:sldMk cId="3247761703" sldId="534"/>
            <ac:cxnSpMk id="18" creationId="{A076B263-E02B-45E8-824A-C149F3095CEC}"/>
          </ac:cxnSpMkLst>
        </pc:cxnChg>
        <pc:cxnChg chg="del mod">
          <ac:chgData name="Michiyo Takahashi" userId="5de9bec2ad67de12" providerId="LiveId" clId="{0FFDFF87-6947-42F7-8320-3B5B549042EC}" dt="2022-01-31T12:44:32.504" v="29" actId="478"/>
          <ac:cxnSpMkLst>
            <pc:docMk/>
            <pc:sldMk cId="3247761703" sldId="534"/>
            <ac:cxnSpMk id="19" creationId="{5FAD94D3-DB72-43B4-BE30-977CA092FBFA}"/>
          </ac:cxnSpMkLst>
        </pc:cxnChg>
        <pc:cxnChg chg="del mod">
          <ac:chgData name="Michiyo Takahashi" userId="5de9bec2ad67de12" providerId="LiveId" clId="{0FFDFF87-6947-42F7-8320-3B5B549042EC}" dt="2022-01-31T12:45:08.814" v="43" actId="478"/>
          <ac:cxnSpMkLst>
            <pc:docMk/>
            <pc:sldMk cId="3247761703" sldId="534"/>
            <ac:cxnSpMk id="20" creationId="{803E9131-2357-45C5-BA85-302323B2962F}"/>
          </ac:cxnSpMkLst>
        </pc:cxnChg>
        <pc:cxnChg chg="mod">
          <ac:chgData name="Michiyo Takahashi" userId="5de9bec2ad67de12" providerId="LiveId" clId="{0FFDFF87-6947-42F7-8320-3B5B549042EC}" dt="2022-01-31T13:10:48.248" v="258" actId="14100"/>
          <ac:cxnSpMkLst>
            <pc:docMk/>
            <pc:sldMk cId="3247761703" sldId="534"/>
            <ac:cxnSpMk id="24" creationId="{26BFE1F9-0FC3-49A1-8099-7A1A24E6E291}"/>
          </ac:cxnSpMkLst>
        </pc:cxnChg>
        <pc:cxnChg chg="del mod">
          <ac:chgData name="Michiyo Takahashi" userId="5de9bec2ad67de12" providerId="LiveId" clId="{0FFDFF87-6947-42F7-8320-3B5B549042EC}" dt="2022-01-31T13:01:12.961" v="123" actId="478"/>
          <ac:cxnSpMkLst>
            <pc:docMk/>
            <pc:sldMk cId="3247761703" sldId="534"/>
            <ac:cxnSpMk id="25" creationId="{73F1BB15-DAC2-490C-8144-01F2330D4264}"/>
          </ac:cxnSpMkLst>
        </pc:cxnChg>
        <pc:cxnChg chg="del mod">
          <ac:chgData name="Michiyo Takahashi" userId="5de9bec2ad67de12" providerId="LiveId" clId="{0FFDFF87-6947-42F7-8320-3B5B549042EC}" dt="2022-01-31T13:01:17.675" v="125" actId="478"/>
          <ac:cxnSpMkLst>
            <pc:docMk/>
            <pc:sldMk cId="3247761703" sldId="534"/>
            <ac:cxnSpMk id="42" creationId="{7E71BF20-6141-47B6-87FE-55295CEF4C09}"/>
          </ac:cxnSpMkLst>
        </pc:cxnChg>
        <pc:cxnChg chg="add del mod">
          <ac:chgData name="Michiyo Takahashi" userId="5de9bec2ad67de12" providerId="LiveId" clId="{0FFDFF87-6947-42F7-8320-3B5B549042EC}" dt="2022-01-31T13:01:18.957" v="127" actId="478"/>
          <ac:cxnSpMkLst>
            <pc:docMk/>
            <pc:sldMk cId="3247761703" sldId="534"/>
            <ac:cxnSpMk id="67" creationId="{014A8060-F3B5-4742-B370-6D4C03B68E7F}"/>
          </ac:cxnSpMkLst>
        </pc:cxnChg>
        <pc:cxnChg chg="add del">
          <ac:chgData name="Michiyo Takahashi" userId="5de9bec2ad67de12" providerId="LiveId" clId="{0FFDFF87-6947-42F7-8320-3B5B549042EC}" dt="2022-01-31T13:01:20.676" v="129" actId="478"/>
          <ac:cxnSpMkLst>
            <pc:docMk/>
            <pc:sldMk cId="3247761703" sldId="534"/>
            <ac:cxnSpMk id="68" creationId="{C633D282-BDC8-4CC7-8FAD-2275D1043524}"/>
          </ac:cxnSpMkLst>
        </pc:cxnChg>
        <pc:cxnChg chg="del">
          <ac:chgData name="Michiyo Takahashi" userId="5de9bec2ad67de12" providerId="LiveId" clId="{0FFDFF87-6947-42F7-8320-3B5B549042EC}" dt="2022-01-31T12:44:17.016" v="14" actId="478"/>
          <ac:cxnSpMkLst>
            <pc:docMk/>
            <pc:sldMk cId="3247761703" sldId="534"/>
            <ac:cxnSpMk id="75" creationId="{094CF519-1C17-4C51-9BA1-207E0625FC07}"/>
          </ac:cxnSpMkLst>
        </pc:cxnChg>
        <pc:cxnChg chg="del mod">
          <ac:chgData name="Michiyo Takahashi" userId="5de9bec2ad67de12" providerId="LiveId" clId="{0FFDFF87-6947-42F7-8320-3B5B549042EC}" dt="2022-01-31T13:01:22.145" v="131" actId="478"/>
          <ac:cxnSpMkLst>
            <pc:docMk/>
            <pc:sldMk cId="3247761703" sldId="534"/>
            <ac:cxnSpMk id="96" creationId="{DC8A604F-69D2-4AB7-AB08-4CFFABB180F3}"/>
          </ac:cxnSpMkLst>
        </pc:cxnChg>
        <pc:cxnChg chg="del mod">
          <ac:chgData name="Michiyo Takahashi" userId="5de9bec2ad67de12" providerId="LiveId" clId="{0FFDFF87-6947-42F7-8320-3B5B549042EC}" dt="2022-01-31T12:44:24.765" v="22" actId="478"/>
          <ac:cxnSpMkLst>
            <pc:docMk/>
            <pc:sldMk cId="3247761703" sldId="534"/>
            <ac:cxnSpMk id="100" creationId="{12EB1F7E-81FF-4936-AA41-91267ABD1CEA}"/>
          </ac:cxnSpMkLst>
        </pc:cxnChg>
        <pc:cxnChg chg="del mod">
          <ac:chgData name="Michiyo Takahashi" userId="5de9bec2ad67de12" providerId="LiveId" clId="{0FFDFF87-6947-42F7-8320-3B5B549042EC}" dt="2022-01-31T12:44:32.504" v="29" actId="478"/>
          <ac:cxnSpMkLst>
            <pc:docMk/>
            <pc:sldMk cId="3247761703" sldId="534"/>
            <ac:cxnSpMk id="115" creationId="{22864E98-0F66-4B4B-AE05-CFF8A0B6DC09}"/>
          </ac:cxnSpMkLst>
        </pc:cxnChg>
        <pc:cxnChg chg="del">
          <ac:chgData name="Michiyo Takahashi" userId="5de9bec2ad67de12" providerId="LiveId" clId="{0FFDFF87-6947-42F7-8320-3B5B549042EC}" dt="2022-01-31T12:44:32.504" v="29" actId="478"/>
          <ac:cxnSpMkLst>
            <pc:docMk/>
            <pc:sldMk cId="3247761703" sldId="534"/>
            <ac:cxnSpMk id="118" creationId="{68B1F5A5-C43E-4D14-A428-BF95232A924B}"/>
          </ac:cxnSpMkLst>
        </pc:cxnChg>
        <pc:cxnChg chg="del">
          <ac:chgData name="Michiyo Takahashi" userId="5de9bec2ad67de12" providerId="LiveId" clId="{0FFDFF87-6947-42F7-8320-3B5B549042EC}" dt="2022-01-31T12:44:42.173" v="31" actId="478"/>
          <ac:cxnSpMkLst>
            <pc:docMk/>
            <pc:sldMk cId="3247761703" sldId="534"/>
            <ac:cxnSpMk id="137" creationId="{B2C0AFA6-E1E6-4B51-8BF3-175C1D750BAF}"/>
          </ac:cxnSpMkLst>
        </pc:cxnChg>
        <pc:cxnChg chg="add mod">
          <ac:chgData name="Michiyo Takahashi" userId="5de9bec2ad67de12" providerId="LiveId" clId="{0FFDFF87-6947-42F7-8320-3B5B549042EC}" dt="2022-01-31T13:42:10.592" v="579" actId="14100"/>
          <ac:cxnSpMkLst>
            <pc:docMk/>
            <pc:sldMk cId="3247761703" sldId="534"/>
            <ac:cxnSpMk id="138" creationId="{2A0CAAF7-A52D-45F4-9EDC-FBA0811F4389}"/>
          </ac:cxnSpMkLst>
        </pc:cxnChg>
        <pc:cxnChg chg="mod">
          <ac:chgData name="Michiyo Takahashi" userId="5de9bec2ad67de12" providerId="LiveId" clId="{0FFDFF87-6947-42F7-8320-3B5B549042EC}" dt="2022-01-31T13:11:15.339" v="299" actId="14100"/>
          <ac:cxnSpMkLst>
            <pc:docMk/>
            <pc:sldMk cId="3247761703" sldId="534"/>
            <ac:cxnSpMk id="139" creationId="{5395D3B9-EAF0-456E-9E02-8C8457D6D5CC}"/>
          </ac:cxnSpMkLst>
        </pc:cxnChg>
        <pc:cxnChg chg="add mod">
          <ac:chgData name="Michiyo Takahashi" userId="5de9bec2ad67de12" providerId="LiveId" clId="{0FFDFF87-6947-42F7-8320-3B5B549042EC}" dt="2022-01-31T13:42:16.858" v="580" actId="14100"/>
          <ac:cxnSpMkLst>
            <pc:docMk/>
            <pc:sldMk cId="3247761703" sldId="534"/>
            <ac:cxnSpMk id="140" creationId="{6D0DE342-8BA4-4E6A-BE90-21DF8A4827E6}"/>
          </ac:cxnSpMkLst>
        </pc:cxnChg>
        <pc:cxnChg chg="add mod">
          <ac:chgData name="Michiyo Takahashi" userId="5de9bec2ad67de12" providerId="LiveId" clId="{0FFDFF87-6947-42F7-8320-3B5B549042EC}" dt="2022-01-31T13:42:19.145" v="581" actId="14100"/>
          <ac:cxnSpMkLst>
            <pc:docMk/>
            <pc:sldMk cId="3247761703" sldId="534"/>
            <ac:cxnSpMk id="141" creationId="{4B2B9DBF-5633-4E25-AAC5-38132AB888B6}"/>
          </ac:cxnSpMkLst>
        </pc:cxnChg>
        <pc:cxnChg chg="add mod">
          <ac:chgData name="Michiyo Takahashi" userId="5de9bec2ad67de12" providerId="LiveId" clId="{0FFDFF87-6947-42F7-8320-3B5B549042EC}" dt="2022-01-31T13:42:21.469" v="582" actId="14100"/>
          <ac:cxnSpMkLst>
            <pc:docMk/>
            <pc:sldMk cId="3247761703" sldId="534"/>
            <ac:cxnSpMk id="142" creationId="{2B8631C6-55D3-4E03-B2E9-7F48077F0A99}"/>
          </ac:cxnSpMkLst>
        </pc:cxnChg>
        <pc:cxnChg chg="del">
          <ac:chgData name="Michiyo Takahashi" userId="5de9bec2ad67de12" providerId="LiveId" clId="{0FFDFF87-6947-42F7-8320-3B5B549042EC}" dt="2022-01-31T12:44:43.220" v="32" actId="478"/>
          <ac:cxnSpMkLst>
            <pc:docMk/>
            <pc:sldMk cId="3247761703" sldId="534"/>
            <ac:cxnSpMk id="143" creationId="{506AAE9C-A2A5-4B22-A844-00FA4DC583EE}"/>
          </ac:cxnSpMkLst>
        </pc:cxnChg>
        <pc:cxnChg chg="del">
          <ac:chgData name="Michiyo Takahashi" userId="5de9bec2ad67de12" providerId="LiveId" clId="{0FFDFF87-6947-42F7-8320-3B5B549042EC}" dt="2022-01-31T13:01:16.065" v="124" actId="478"/>
          <ac:cxnSpMkLst>
            <pc:docMk/>
            <pc:sldMk cId="3247761703" sldId="534"/>
            <ac:cxnSpMk id="144" creationId="{EB3152C2-56FB-47D8-A9B1-0D65E67B2E4B}"/>
          </ac:cxnSpMkLst>
        </pc:cxnChg>
        <pc:cxnChg chg="del">
          <ac:chgData name="Michiyo Takahashi" userId="5de9bec2ad67de12" providerId="LiveId" clId="{0FFDFF87-6947-42F7-8320-3B5B549042EC}" dt="2022-01-31T12:44:44.618" v="33" actId="478"/>
          <ac:cxnSpMkLst>
            <pc:docMk/>
            <pc:sldMk cId="3247761703" sldId="534"/>
            <ac:cxnSpMk id="145" creationId="{1630C43E-91C8-435A-BF81-A6321FE40FBC}"/>
          </ac:cxnSpMkLst>
        </pc:cxnChg>
        <pc:cxnChg chg="del">
          <ac:chgData name="Michiyo Takahashi" userId="5de9bec2ad67de12" providerId="LiveId" clId="{0FFDFF87-6947-42F7-8320-3B5B549042EC}" dt="2022-01-31T13:01:18.394" v="126" actId="478"/>
          <ac:cxnSpMkLst>
            <pc:docMk/>
            <pc:sldMk cId="3247761703" sldId="534"/>
            <ac:cxnSpMk id="146" creationId="{942D8318-68E8-4E38-9E98-E99F4AD4EEB0}"/>
          </ac:cxnSpMkLst>
        </pc:cxnChg>
        <pc:cxnChg chg="del">
          <ac:chgData name="Michiyo Takahashi" userId="5de9bec2ad67de12" providerId="LiveId" clId="{0FFDFF87-6947-42F7-8320-3B5B549042EC}" dt="2022-01-31T12:44:45.826" v="34" actId="478"/>
          <ac:cxnSpMkLst>
            <pc:docMk/>
            <pc:sldMk cId="3247761703" sldId="534"/>
            <ac:cxnSpMk id="149" creationId="{526E6445-6954-4A12-B16D-9122232055F9}"/>
          </ac:cxnSpMkLst>
        </pc:cxnChg>
        <pc:cxnChg chg="del">
          <ac:chgData name="Michiyo Takahashi" userId="5de9bec2ad67de12" providerId="LiveId" clId="{0FFDFF87-6947-42F7-8320-3B5B549042EC}" dt="2022-01-31T13:01:19.895" v="128" actId="478"/>
          <ac:cxnSpMkLst>
            <pc:docMk/>
            <pc:sldMk cId="3247761703" sldId="534"/>
            <ac:cxnSpMk id="150" creationId="{2048E620-475B-425D-BF3A-7182BC2A2202}"/>
          </ac:cxnSpMkLst>
        </pc:cxnChg>
        <pc:cxnChg chg="del">
          <ac:chgData name="Michiyo Takahashi" userId="5de9bec2ad67de12" providerId="LiveId" clId="{0FFDFF87-6947-42F7-8320-3B5B549042EC}" dt="2022-01-31T12:44:47.352" v="35" actId="478"/>
          <ac:cxnSpMkLst>
            <pc:docMk/>
            <pc:sldMk cId="3247761703" sldId="534"/>
            <ac:cxnSpMk id="151" creationId="{FA287BD7-CCDF-4D70-B99F-A82636D445E8}"/>
          </ac:cxnSpMkLst>
        </pc:cxnChg>
        <pc:cxnChg chg="del">
          <ac:chgData name="Michiyo Takahashi" userId="5de9bec2ad67de12" providerId="LiveId" clId="{0FFDFF87-6947-42F7-8320-3B5B549042EC}" dt="2022-01-31T13:01:21.450" v="130" actId="478"/>
          <ac:cxnSpMkLst>
            <pc:docMk/>
            <pc:sldMk cId="3247761703" sldId="534"/>
            <ac:cxnSpMk id="152" creationId="{3C4A0084-25CA-4A3E-A486-3C9D2067223A}"/>
          </ac:cxnSpMkLst>
        </pc:cxnChg>
        <pc:cxnChg chg="del">
          <ac:chgData name="Michiyo Takahashi" userId="5de9bec2ad67de12" providerId="LiveId" clId="{0FFDFF87-6947-42F7-8320-3B5B549042EC}" dt="2022-01-31T12:44:21.754" v="19" actId="478"/>
          <ac:cxnSpMkLst>
            <pc:docMk/>
            <pc:sldMk cId="3247761703" sldId="534"/>
            <ac:cxnSpMk id="153" creationId="{4D9C9BB0-19BC-4AAE-ACEF-F383AD195AE2}"/>
          </ac:cxnSpMkLst>
        </pc:cxnChg>
        <pc:cxnChg chg="del">
          <ac:chgData name="Michiyo Takahashi" userId="5de9bec2ad67de12" providerId="LiveId" clId="{0FFDFF87-6947-42F7-8320-3B5B549042EC}" dt="2022-01-31T12:44:21.036" v="18" actId="478"/>
          <ac:cxnSpMkLst>
            <pc:docMk/>
            <pc:sldMk cId="3247761703" sldId="534"/>
            <ac:cxnSpMk id="154" creationId="{D1E766B0-C76F-4305-B088-334503818513}"/>
          </ac:cxnSpMkLst>
        </pc:cxnChg>
        <pc:cxnChg chg="del">
          <ac:chgData name="Michiyo Takahashi" userId="5de9bec2ad67de12" providerId="LiveId" clId="{0FFDFF87-6947-42F7-8320-3B5B549042EC}" dt="2022-01-31T12:44:26.204" v="24" actId="478"/>
          <ac:cxnSpMkLst>
            <pc:docMk/>
            <pc:sldMk cId="3247761703" sldId="534"/>
            <ac:cxnSpMk id="155" creationId="{204B6F79-C366-4AAE-92DC-EE95CCDC90FE}"/>
          </ac:cxnSpMkLst>
        </pc:cxnChg>
        <pc:cxnChg chg="del">
          <ac:chgData name="Michiyo Takahashi" userId="5de9bec2ad67de12" providerId="LiveId" clId="{0FFDFF87-6947-42F7-8320-3B5B549042EC}" dt="2022-01-31T12:44:25.548" v="23" actId="478"/>
          <ac:cxnSpMkLst>
            <pc:docMk/>
            <pc:sldMk cId="3247761703" sldId="534"/>
            <ac:cxnSpMk id="156" creationId="{D0EA7E64-503D-44F3-8CF8-95BACE24C63B}"/>
          </ac:cxnSpMkLst>
        </pc:cxnChg>
        <pc:cxnChg chg="del">
          <ac:chgData name="Michiyo Takahashi" userId="5de9bec2ad67de12" providerId="LiveId" clId="{0FFDFF87-6947-42F7-8320-3B5B549042EC}" dt="2022-01-31T12:43:56.037" v="8" actId="478"/>
          <ac:cxnSpMkLst>
            <pc:docMk/>
            <pc:sldMk cId="3247761703" sldId="534"/>
            <ac:cxnSpMk id="157" creationId="{3F70E68D-9C2E-40FA-A99A-FD0B7AD5AF9B}"/>
          </ac:cxnSpMkLst>
        </pc:cxnChg>
        <pc:cxnChg chg="del">
          <ac:chgData name="Michiyo Takahashi" userId="5de9bec2ad67de12" providerId="LiveId" clId="{0FFDFF87-6947-42F7-8320-3B5B549042EC}" dt="2022-01-31T13:02:50.827" v="147" actId="478"/>
          <ac:cxnSpMkLst>
            <pc:docMk/>
            <pc:sldMk cId="3247761703" sldId="534"/>
            <ac:cxnSpMk id="158" creationId="{1518C7DA-FF55-4C75-BD26-4EAB64C99749}"/>
          </ac:cxnSpMkLst>
        </pc:cxnChg>
      </pc:sldChg>
      <pc:sldChg chg="modSp add mod ord">
        <pc:chgData name="Michiyo Takahashi" userId="5de9bec2ad67de12" providerId="LiveId" clId="{0FFDFF87-6947-42F7-8320-3B5B549042EC}" dt="2022-01-31T13:40:41.819" v="565" actId="14100"/>
        <pc:sldMkLst>
          <pc:docMk/>
          <pc:sldMk cId="1696084001" sldId="535"/>
        </pc:sldMkLst>
        <pc:spChg chg="mod">
          <ac:chgData name="Michiyo Takahashi" userId="5de9bec2ad67de12" providerId="LiveId" clId="{0FFDFF87-6947-42F7-8320-3B5B549042EC}" dt="2022-01-31T13:39:08.369" v="551" actId="12788"/>
          <ac:spMkLst>
            <pc:docMk/>
            <pc:sldMk cId="1696084001" sldId="535"/>
            <ac:spMk id="22" creationId="{302FD754-A2AD-4C66-A4CD-6B84B0872CA8}"/>
          </ac:spMkLst>
        </pc:spChg>
        <pc:spChg chg="mod">
          <ac:chgData name="Michiyo Takahashi" userId="5de9bec2ad67de12" providerId="LiveId" clId="{0FFDFF87-6947-42F7-8320-3B5B549042EC}" dt="2022-01-31T13:39:29.097" v="553" actId="12788"/>
          <ac:spMkLst>
            <pc:docMk/>
            <pc:sldMk cId="1696084001" sldId="535"/>
            <ac:spMk id="23" creationId="{6F7DE5EE-3379-48F0-AE91-AB4BE47AF7E7}"/>
          </ac:spMkLst>
        </pc:spChg>
        <pc:spChg chg="mod">
          <ac:chgData name="Michiyo Takahashi" userId="5de9bec2ad67de12" providerId="LiveId" clId="{0FFDFF87-6947-42F7-8320-3B5B549042EC}" dt="2022-01-31T13:28:07.287" v="447"/>
          <ac:spMkLst>
            <pc:docMk/>
            <pc:sldMk cId="1696084001" sldId="535"/>
            <ac:spMk id="28" creationId="{93EB8672-DAA5-46CD-B0A2-8C6BCDE39798}"/>
          </ac:spMkLst>
        </pc:spChg>
        <pc:spChg chg="mod">
          <ac:chgData name="Michiyo Takahashi" userId="5de9bec2ad67de12" providerId="LiveId" clId="{0FFDFF87-6947-42F7-8320-3B5B549042EC}" dt="2022-01-31T13:19:00.679" v="414" actId="207"/>
          <ac:spMkLst>
            <pc:docMk/>
            <pc:sldMk cId="1696084001" sldId="535"/>
            <ac:spMk id="29" creationId="{F4A6DEB3-EEDC-45BC-AC17-B7F3F601F938}"/>
          </ac:spMkLst>
        </pc:spChg>
        <pc:spChg chg="mod">
          <ac:chgData name="Michiyo Takahashi" userId="5de9bec2ad67de12" providerId="LiveId" clId="{0FFDFF87-6947-42F7-8320-3B5B549042EC}" dt="2022-01-31T13:31:09.549" v="537" actId="465"/>
          <ac:spMkLst>
            <pc:docMk/>
            <pc:sldMk cId="1696084001" sldId="535"/>
            <ac:spMk id="31" creationId="{6F53AC0B-0688-431D-B292-FC84D405A4A0}"/>
          </ac:spMkLst>
        </pc:spChg>
        <pc:spChg chg="mod">
          <ac:chgData name="Michiyo Takahashi" userId="5de9bec2ad67de12" providerId="LiveId" clId="{0FFDFF87-6947-42F7-8320-3B5B549042EC}" dt="2022-01-31T13:38:54.940" v="550" actId="12788"/>
          <ac:spMkLst>
            <pc:docMk/>
            <pc:sldMk cId="1696084001" sldId="535"/>
            <ac:spMk id="32" creationId="{5E808DBE-016C-4CD2-8986-7A6E154F7205}"/>
          </ac:spMkLst>
        </pc:spChg>
        <pc:spChg chg="mod">
          <ac:chgData name="Michiyo Takahashi" userId="5de9bec2ad67de12" providerId="LiveId" clId="{0FFDFF87-6947-42F7-8320-3B5B549042EC}" dt="2022-01-31T13:39:18.858" v="552" actId="12788"/>
          <ac:spMkLst>
            <pc:docMk/>
            <pc:sldMk cId="1696084001" sldId="535"/>
            <ac:spMk id="36" creationId="{F7B27F9E-A011-4068-AB80-9BF152C35549}"/>
          </ac:spMkLst>
        </pc:spChg>
        <pc:spChg chg="mod">
          <ac:chgData name="Michiyo Takahashi" userId="5de9bec2ad67de12" providerId="LiveId" clId="{0FFDFF87-6947-42F7-8320-3B5B549042EC}" dt="2022-01-31T13:31:09.549" v="537" actId="465"/>
          <ac:spMkLst>
            <pc:docMk/>
            <pc:sldMk cId="1696084001" sldId="535"/>
            <ac:spMk id="37" creationId="{503A0947-B723-4DBB-9E29-5C6831F89EE6}"/>
          </ac:spMkLst>
        </pc:spChg>
        <pc:spChg chg="mod">
          <ac:chgData name="Michiyo Takahashi" userId="5de9bec2ad67de12" providerId="LiveId" clId="{0FFDFF87-6947-42F7-8320-3B5B549042EC}" dt="2022-01-31T13:31:09.549" v="537" actId="465"/>
          <ac:spMkLst>
            <pc:docMk/>
            <pc:sldMk cId="1696084001" sldId="535"/>
            <ac:spMk id="38" creationId="{31B1E188-A3A3-48E2-AB95-E550CE7DECFA}"/>
          </ac:spMkLst>
        </pc:spChg>
        <pc:spChg chg="mod">
          <ac:chgData name="Michiyo Takahashi" userId="5de9bec2ad67de12" providerId="LiveId" clId="{0FFDFF87-6947-42F7-8320-3B5B549042EC}" dt="2022-01-31T13:39:36.025" v="554" actId="12788"/>
          <ac:spMkLst>
            <pc:docMk/>
            <pc:sldMk cId="1696084001" sldId="535"/>
            <ac:spMk id="40" creationId="{335A3AE5-E7B5-42C5-B902-B64859D52F84}"/>
          </ac:spMkLst>
        </pc:spChg>
        <pc:spChg chg="mod">
          <ac:chgData name="Michiyo Takahashi" userId="5de9bec2ad67de12" providerId="LiveId" clId="{0FFDFF87-6947-42F7-8320-3B5B549042EC}" dt="2022-01-31T13:28:09.439" v="450" actId="20577"/>
          <ac:spMkLst>
            <pc:docMk/>
            <pc:sldMk cId="1696084001" sldId="535"/>
            <ac:spMk id="64" creationId="{8DA90072-0E26-4EA8-A9C3-B213379EB786}"/>
          </ac:spMkLst>
        </pc:spChg>
        <pc:spChg chg="mod">
          <ac:chgData name="Michiyo Takahashi" userId="5de9bec2ad67de12" providerId="LiveId" clId="{0FFDFF87-6947-42F7-8320-3B5B549042EC}" dt="2022-01-31T13:28:12.339" v="453" actId="20577"/>
          <ac:spMkLst>
            <pc:docMk/>
            <pc:sldMk cId="1696084001" sldId="535"/>
            <ac:spMk id="65" creationId="{863DEE4D-F5FC-4050-8A5A-C715801D8CC0}"/>
          </ac:spMkLst>
        </pc:spChg>
        <pc:spChg chg="mod">
          <ac:chgData name="Michiyo Takahashi" userId="5de9bec2ad67de12" providerId="LiveId" clId="{0FFDFF87-6947-42F7-8320-3B5B549042EC}" dt="2022-01-31T13:30:07.782" v="529" actId="1036"/>
          <ac:spMkLst>
            <pc:docMk/>
            <pc:sldMk cId="1696084001" sldId="535"/>
            <ac:spMk id="66" creationId="{2BCDAAF1-4293-44E8-91B0-B1EB3838900D}"/>
          </ac:spMkLst>
        </pc:spChg>
        <pc:spChg chg="mod">
          <ac:chgData name="Michiyo Takahashi" userId="5de9bec2ad67de12" providerId="LiveId" clId="{0FFDFF87-6947-42F7-8320-3B5B549042EC}" dt="2022-01-31T13:39:43.863" v="555" actId="12788"/>
          <ac:spMkLst>
            <pc:docMk/>
            <pc:sldMk cId="1696084001" sldId="535"/>
            <ac:spMk id="69" creationId="{6679D791-3F56-4C3E-AE20-6EE1CBA96EF0}"/>
          </ac:spMkLst>
        </pc:spChg>
        <pc:spChg chg="mod">
          <ac:chgData name="Michiyo Takahashi" userId="5de9bec2ad67de12" providerId="LiveId" clId="{0FFDFF87-6947-42F7-8320-3B5B549042EC}" dt="2022-01-31T13:19:00.679" v="414" actId="207"/>
          <ac:spMkLst>
            <pc:docMk/>
            <pc:sldMk cId="1696084001" sldId="535"/>
            <ac:spMk id="80" creationId="{5743D4BE-CCE3-4E7C-A370-DD5C222CA468}"/>
          </ac:spMkLst>
        </pc:spChg>
        <pc:spChg chg="mod">
          <ac:chgData name="Michiyo Takahashi" userId="5de9bec2ad67de12" providerId="LiveId" clId="{0FFDFF87-6947-42F7-8320-3B5B549042EC}" dt="2022-01-31T13:28:21.573" v="461" actId="20577"/>
          <ac:spMkLst>
            <pc:docMk/>
            <pc:sldMk cId="1696084001" sldId="535"/>
            <ac:spMk id="134" creationId="{D4894ADD-8096-480F-9464-58B759F745CF}"/>
          </ac:spMkLst>
        </pc:spChg>
        <pc:spChg chg="mod">
          <ac:chgData name="Michiyo Takahashi" userId="5de9bec2ad67de12" providerId="LiveId" clId="{0FFDFF87-6947-42F7-8320-3B5B549042EC}" dt="2022-01-31T13:22:14.699" v="418" actId="113"/>
          <ac:spMkLst>
            <pc:docMk/>
            <pc:sldMk cId="1696084001" sldId="535"/>
            <ac:spMk id="147" creationId="{F12B8C31-1AF7-4779-A6B3-8C883B7403C8}"/>
          </ac:spMkLst>
        </pc:spChg>
        <pc:spChg chg="mod">
          <ac:chgData name="Michiyo Takahashi" userId="5de9bec2ad67de12" providerId="LiveId" clId="{0FFDFF87-6947-42F7-8320-3B5B549042EC}" dt="2022-01-31T13:30:53.577" v="536" actId="465"/>
          <ac:spMkLst>
            <pc:docMk/>
            <pc:sldMk cId="1696084001" sldId="535"/>
            <ac:spMk id="148" creationId="{1C98DB36-25B4-4D0A-9106-588184819F41}"/>
          </ac:spMkLst>
        </pc:spChg>
        <pc:spChg chg="mod">
          <ac:chgData name="Michiyo Takahashi" userId="5de9bec2ad67de12" providerId="LiveId" clId="{0FFDFF87-6947-42F7-8320-3B5B549042EC}" dt="2022-01-31T13:30:53.577" v="536" actId="465"/>
          <ac:spMkLst>
            <pc:docMk/>
            <pc:sldMk cId="1696084001" sldId="535"/>
            <ac:spMk id="161" creationId="{211216A8-8269-42F4-B712-8A41D35DD8D8}"/>
          </ac:spMkLst>
        </pc:spChg>
        <pc:spChg chg="mod">
          <ac:chgData name="Michiyo Takahashi" userId="5de9bec2ad67de12" providerId="LiveId" clId="{0FFDFF87-6947-42F7-8320-3B5B549042EC}" dt="2022-01-31T13:30:53.577" v="536" actId="465"/>
          <ac:spMkLst>
            <pc:docMk/>
            <pc:sldMk cId="1696084001" sldId="535"/>
            <ac:spMk id="162" creationId="{B9508EB0-45ED-4B9E-A3B4-20F6C2195210}"/>
          </ac:spMkLst>
        </pc:spChg>
        <pc:spChg chg="mod">
          <ac:chgData name="Michiyo Takahashi" userId="5de9bec2ad67de12" providerId="LiveId" clId="{0FFDFF87-6947-42F7-8320-3B5B549042EC}" dt="2022-01-31T13:22:28.496" v="420" actId="113"/>
          <ac:spMkLst>
            <pc:docMk/>
            <pc:sldMk cId="1696084001" sldId="535"/>
            <ac:spMk id="163" creationId="{ABEE3D93-F04B-4BC1-BDC4-4FCB5A769698}"/>
          </ac:spMkLst>
        </pc:spChg>
        <pc:spChg chg="mod">
          <ac:chgData name="Michiyo Takahashi" userId="5de9bec2ad67de12" providerId="LiveId" clId="{0FFDFF87-6947-42F7-8320-3B5B549042EC}" dt="2022-01-31T13:39:08.369" v="551" actId="12788"/>
          <ac:spMkLst>
            <pc:docMk/>
            <pc:sldMk cId="1696084001" sldId="535"/>
            <ac:spMk id="164" creationId="{DA6BDB57-7672-4D16-AD29-DB1D52286C03}"/>
          </ac:spMkLst>
        </pc:spChg>
        <pc:spChg chg="mod">
          <ac:chgData name="Michiyo Takahashi" userId="5de9bec2ad67de12" providerId="LiveId" clId="{0FFDFF87-6947-42F7-8320-3B5B549042EC}" dt="2022-01-31T13:38:54.940" v="550" actId="12788"/>
          <ac:spMkLst>
            <pc:docMk/>
            <pc:sldMk cId="1696084001" sldId="535"/>
            <ac:spMk id="165" creationId="{A095EEC4-5D4B-453F-B0A7-EDA94E0FECA2}"/>
          </ac:spMkLst>
        </pc:spChg>
        <pc:spChg chg="mod">
          <ac:chgData name="Michiyo Takahashi" userId="5de9bec2ad67de12" providerId="LiveId" clId="{0FFDFF87-6947-42F7-8320-3B5B549042EC}" dt="2022-01-31T13:39:18.858" v="552" actId="12788"/>
          <ac:spMkLst>
            <pc:docMk/>
            <pc:sldMk cId="1696084001" sldId="535"/>
            <ac:spMk id="166" creationId="{FCB81BC6-8E70-4238-9D6C-A493ABE572BF}"/>
          </ac:spMkLst>
        </pc:spChg>
        <pc:spChg chg="mod">
          <ac:chgData name="Michiyo Takahashi" userId="5de9bec2ad67de12" providerId="LiveId" clId="{0FFDFF87-6947-42F7-8320-3B5B549042EC}" dt="2022-01-31T13:39:08.369" v="551" actId="12788"/>
          <ac:spMkLst>
            <pc:docMk/>
            <pc:sldMk cId="1696084001" sldId="535"/>
            <ac:spMk id="167" creationId="{B9149B19-555B-414D-80B9-25A0F48AE032}"/>
          </ac:spMkLst>
        </pc:spChg>
        <pc:spChg chg="mod">
          <ac:chgData name="Michiyo Takahashi" userId="5de9bec2ad67de12" providerId="LiveId" clId="{0FFDFF87-6947-42F7-8320-3B5B549042EC}" dt="2022-01-31T13:39:29.097" v="553" actId="12788"/>
          <ac:spMkLst>
            <pc:docMk/>
            <pc:sldMk cId="1696084001" sldId="535"/>
            <ac:spMk id="168" creationId="{46201083-44E3-4DE0-9ADE-D497455963BD}"/>
          </ac:spMkLst>
        </pc:spChg>
        <pc:spChg chg="mod">
          <ac:chgData name="Michiyo Takahashi" userId="5de9bec2ad67de12" providerId="LiveId" clId="{0FFDFF87-6947-42F7-8320-3B5B549042EC}" dt="2022-01-31T13:39:18.858" v="552" actId="12788"/>
          <ac:spMkLst>
            <pc:docMk/>
            <pc:sldMk cId="1696084001" sldId="535"/>
            <ac:spMk id="169" creationId="{0D2E79FF-3A0D-4DFB-927D-43850CD29D0C}"/>
          </ac:spMkLst>
        </pc:spChg>
        <pc:spChg chg="mod">
          <ac:chgData name="Michiyo Takahashi" userId="5de9bec2ad67de12" providerId="LiveId" clId="{0FFDFF87-6947-42F7-8320-3B5B549042EC}" dt="2022-01-31T13:39:36.025" v="554" actId="12788"/>
          <ac:spMkLst>
            <pc:docMk/>
            <pc:sldMk cId="1696084001" sldId="535"/>
            <ac:spMk id="170" creationId="{DA7401EF-8F03-4A6D-9CB7-830C4C3F76F7}"/>
          </ac:spMkLst>
        </pc:spChg>
        <pc:spChg chg="mod">
          <ac:chgData name="Michiyo Takahashi" userId="5de9bec2ad67de12" providerId="LiveId" clId="{0FFDFF87-6947-42F7-8320-3B5B549042EC}" dt="2022-01-31T13:39:29.097" v="553" actId="12788"/>
          <ac:spMkLst>
            <pc:docMk/>
            <pc:sldMk cId="1696084001" sldId="535"/>
            <ac:spMk id="171" creationId="{E3F5A919-7155-4554-A14E-E6ECCA4DAFCB}"/>
          </ac:spMkLst>
        </pc:spChg>
        <pc:spChg chg="mod">
          <ac:chgData name="Michiyo Takahashi" userId="5de9bec2ad67de12" providerId="LiveId" clId="{0FFDFF87-6947-42F7-8320-3B5B549042EC}" dt="2022-01-31T13:39:43.863" v="555" actId="12788"/>
          <ac:spMkLst>
            <pc:docMk/>
            <pc:sldMk cId="1696084001" sldId="535"/>
            <ac:spMk id="172" creationId="{ACB5CB1A-C29D-4501-ADC9-C97D5D57D499}"/>
          </ac:spMkLst>
        </pc:spChg>
        <pc:cxnChg chg="mod">
          <ac:chgData name="Michiyo Takahashi" userId="5de9bec2ad67de12" providerId="LiveId" clId="{0FFDFF87-6947-42F7-8320-3B5B549042EC}" dt="2022-01-31T13:40:16.322" v="559" actId="14100"/>
          <ac:cxnSpMkLst>
            <pc:docMk/>
            <pc:sldMk cId="1696084001" sldId="535"/>
            <ac:cxnSpMk id="138" creationId="{2A0CAAF7-A52D-45F4-9EDC-FBA0811F4389}"/>
          </ac:cxnSpMkLst>
        </pc:cxnChg>
        <pc:cxnChg chg="mod">
          <ac:chgData name="Michiyo Takahashi" userId="5de9bec2ad67de12" providerId="LiveId" clId="{0FFDFF87-6947-42F7-8320-3B5B549042EC}" dt="2022-01-31T13:40:09.526" v="558" actId="1037"/>
          <ac:cxnSpMkLst>
            <pc:docMk/>
            <pc:sldMk cId="1696084001" sldId="535"/>
            <ac:cxnSpMk id="139" creationId="{5395D3B9-EAF0-456E-9E02-8C8457D6D5CC}"/>
          </ac:cxnSpMkLst>
        </pc:cxnChg>
        <pc:cxnChg chg="mod">
          <ac:chgData name="Michiyo Takahashi" userId="5de9bec2ad67de12" providerId="LiveId" clId="{0FFDFF87-6947-42F7-8320-3B5B549042EC}" dt="2022-01-31T13:40:23.623" v="561" actId="14100"/>
          <ac:cxnSpMkLst>
            <pc:docMk/>
            <pc:sldMk cId="1696084001" sldId="535"/>
            <ac:cxnSpMk id="140" creationId="{6D0DE342-8BA4-4E6A-BE90-21DF8A4827E6}"/>
          </ac:cxnSpMkLst>
        </pc:cxnChg>
        <pc:cxnChg chg="mod">
          <ac:chgData name="Michiyo Takahashi" userId="5de9bec2ad67de12" providerId="LiveId" clId="{0FFDFF87-6947-42F7-8320-3B5B549042EC}" dt="2022-01-31T13:40:36.489" v="564" actId="14100"/>
          <ac:cxnSpMkLst>
            <pc:docMk/>
            <pc:sldMk cId="1696084001" sldId="535"/>
            <ac:cxnSpMk id="141" creationId="{4B2B9DBF-5633-4E25-AAC5-38132AB888B6}"/>
          </ac:cxnSpMkLst>
        </pc:cxnChg>
        <pc:cxnChg chg="mod">
          <ac:chgData name="Michiyo Takahashi" userId="5de9bec2ad67de12" providerId="LiveId" clId="{0FFDFF87-6947-42F7-8320-3B5B549042EC}" dt="2022-01-31T13:40:41.819" v="565" actId="14100"/>
          <ac:cxnSpMkLst>
            <pc:docMk/>
            <pc:sldMk cId="1696084001" sldId="535"/>
            <ac:cxnSpMk id="142" creationId="{2B8631C6-55D3-4E03-B2E9-7F48077F0A99}"/>
          </ac:cxnSpMkLst>
        </pc:cxnChg>
      </pc:sldChg>
      <pc:sldChg chg="modSp add mod">
        <pc:chgData name="Michiyo Takahashi" userId="5de9bec2ad67de12" providerId="LiveId" clId="{0FFDFF87-6947-42F7-8320-3B5B549042EC}" dt="2022-01-31T13:43:48.119" v="590" actId="552"/>
        <pc:sldMkLst>
          <pc:docMk/>
          <pc:sldMk cId="2187312727" sldId="536"/>
        </pc:sldMkLst>
        <pc:spChg chg="mod">
          <ac:chgData name="Michiyo Takahashi" userId="5de9bec2ad67de12" providerId="LiveId" clId="{0FFDFF87-6947-42F7-8320-3B5B549042EC}" dt="2022-01-31T13:43:48.119" v="590" actId="552"/>
          <ac:spMkLst>
            <pc:docMk/>
            <pc:sldMk cId="2187312727" sldId="536"/>
            <ac:spMk id="29" creationId="{F4A6DEB3-EEDC-45BC-AC17-B7F3F601F938}"/>
          </ac:spMkLst>
        </pc:spChg>
        <pc:spChg chg="mod">
          <ac:chgData name="Michiyo Takahashi" userId="5de9bec2ad67de12" providerId="LiveId" clId="{0FFDFF87-6947-42F7-8320-3B5B549042EC}" dt="2022-01-31T13:43:48.119" v="590" actId="552"/>
          <ac:spMkLst>
            <pc:docMk/>
            <pc:sldMk cId="2187312727" sldId="536"/>
            <ac:spMk id="31" creationId="{6F53AC0B-0688-431D-B292-FC84D405A4A0}"/>
          </ac:spMkLst>
        </pc:spChg>
        <pc:spChg chg="mod">
          <ac:chgData name="Michiyo Takahashi" userId="5de9bec2ad67de12" providerId="LiveId" clId="{0FFDFF87-6947-42F7-8320-3B5B549042EC}" dt="2022-01-31T13:43:48.119" v="590" actId="552"/>
          <ac:spMkLst>
            <pc:docMk/>
            <pc:sldMk cId="2187312727" sldId="536"/>
            <ac:spMk id="37" creationId="{503A0947-B723-4DBB-9E29-5C6831F89EE6}"/>
          </ac:spMkLst>
        </pc:spChg>
        <pc:spChg chg="mod">
          <ac:chgData name="Michiyo Takahashi" userId="5de9bec2ad67de12" providerId="LiveId" clId="{0FFDFF87-6947-42F7-8320-3B5B549042EC}" dt="2022-01-31T13:43:48.119" v="590" actId="552"/>
          <ac:spMkLst>
            <pc:docMk/>
            <pc:sldMk cId="2187312727" sldId="536"/>
            <ac:spMk id="38" creationId="{31B1E188-A3A3-48E2-AB95-E550CE7DECFA}"/>
          </ac:spMkLst>
        </pc:spChg>
        <pc:spChg chg="mod">
          <ac:chgData name="Michiyo Takahashi" userId="5de9bec2ad67de12" providerId="LiveId" clId="{0FFDFF87-6947-42F7-8320-3B5B549042EC}" dt="2022-01-31T13:43:48.119" v="590" actId="552"/>
          <ac:spMkLst>
            <pc:docMk/>
            <pc:sldMk cId="2187312727" sldId="536"/>
            <ac:spMk id="80" creationId="{5743D4BE-CCE3-4E7C-A370-DD5C222CA468}"/>
          </ac:spMkLst>
        </pc:spChg>
      </pc:sldChg>
      <pc:sldChg chg="modSp add del mod">
        <pc:chgData name="Michiyo Takahashi" userId="5de9bec2ad67de12" providerId="LiveId" clId="{0FFDFF87-6947-42F7-8320-3B5B549042EC}" dt="2022-01-31T13:40:55.171" v="566" actId="47"/>
        <pc:sldMkLst>
          <pc:docMk/>
          <pc:sldMk cId="2407548479" sldId="536"/>
        </pc:sldMkLst>
        <pc:spChg chg="mod">
          <ac:chgData name="Michiyo Takahashi" userId="5de9bec2ad67de12" providerId="LiveId" clId="{0FFDFF87-6947-42F7-8320-3B5B549042EC}" dt="2022-01-31T13:33:28.215" v="548" actId="552"/>
          <ac:spMkLst>
            <pc:docMk/>
            <pc:sldMk cId="2407548479" sldId="536"/>
            <ac:spMk id="29" creationId="{F4A6DEB3-EEDC-45BC-AC17-B7F3F601F938}"/>
          </ac:spMkLst>
        </pc:spChg>
        <pc:spChg chg="mod">
          <ac:chgData name="Michiyo Takahashi" userId="5de9bec2ad67de12" providerId="LiveId" clId="{0FFDFF87-6947-42F7-8320-3B5B549042EC}" dt="2022-01-31T13:33:28.215" v="548" actId="552"/>
          <ac:spMkLst>
            <pc:docMk/>
            <pc:sldMk cId="2407548479" sldId="536"/>
            <ac:spMk id="31" creationId="{6F53AC0B-0688-431D-B292-FC84D405A4A0}"/>
          </ac:spMkLst>
        </pc:spChg>
        <pc:spChg chg="mod">
          <ac:chgData name="Michiyo Takahashi" userId="5de9bec2ad67de12" providerId="LiveId" clId="{0FFDFF87-6947-42F7-8320-3B5B549042EC}" dt="2022-01-31T13:33:28.215" v="548" actId="552"/>
          <ac:spMkLst>
            <pc:docMk/>
            <pc:sldMk cId="2407548479" sldId="536"/>
            <ac:spMk id="37" creationId="{503A0947-B723-4DBB-9E29-5C6831F89EE6}"/>
          </ac:spMkLst>
        </pc:spChg>
        <pc:spChg chg="mod">
          <ac:chgData name="Michiyo Takahashi" userId="5de9bec2ad67de12" providerId="LiveId" clId="{0FFDFF87-6947-42F7-8320-3B5B549042EC}" dt="2022-01-31T13:33:28.215" v="548" actId="552"/>
          <ac:spMkLst>
            <pc:docMk/>
            <pc:sldMk cId="2407548479" sldId="536"/>
            <ac:spMk id="38" creationId="{31B1E188-A3A3-48E2-AB95-E550CE7DECFA}"/>
          </ac:spMkLst>
        </pc:spChg>
        <pc:spChg chg="mod">
          <ac:chgData name="Michiyo Takahashi" userId="5de9bec2ad67de12" providerId="LiveId" clId="{0FFDFF87-6947-42F7-8320-3B5B549042EC}" dt="2022-01-31T13:33:28.215" v="548" actId="552"/>
          <ac:spMkLst>
            <pc:docMk/>
            <pc:sldMk cId="2407548479" sldId="536"/>
            <ac:spMk id="80" creationId="{5743D4BE-CCE3-4E7C-A370-DD5C222CA468}"/>
          </ac:spMkLst>
        </pc:spChg>
      </pc:sldChg>
      <pc:sldChg chg="modSp add del mod">
        <pc:chgData name="Michiyo Takahashi" userId="5de9bec2ad67de12" providerId="LiveId" clId="{0FFDFF87-6947-42F7-8320-3B5B549042EC}" dt="2022-01-31T13:33:13.758" v="546" actId="47"/>
        <pc:sldMkLst>
          <pc:docMk/>
          <pc:sldMk cId="3517982382" sldId="536"/>
        </pc:sldMkLst>
        <pc:spChg chg="mod">
          <ac:chgData name="Michiyo Takahashi" userId="5de9bec2ad67de12" providerId="LiveId" clId="{0FFDFF87-6947-42F7-8320-3B5B549042EC}" dt="2022-01-31T13:28:41.280" v="495"/>
          <ac:spMkLst>
            <pc:docMk/>
            <pc:sldMk cId="3517982382" sldId="536"/>
            <ac:spMk id="28" creationId="{93EB8672-DAA5-46CD-B0A2-8C6BCDE39798}"/>
          </ac:spMkLst>
        </pc:spChg>
        <pc:spChg chg="mod">
          <ac:chgData name="Michiyo Takahashi" userId="5de9bec2ad67de12" providerId="LiveId" clId="{0FFDFF87-6947-42F7-8320-3B5B549042EC}" dt="2022-01-31T13:23:35.157" v="424" actId="1076"/>
          <ac:spMkLst>
            <pc:docMk/>
            <pc:sldMk cId="3517982382" sldId="536"/>
            <ac:spMk id="29" creationId="{F4A6DEB3-EEDC-45BC-AC17-B7F3F601F938}"/>
          </ac:spMkLst>
        </pc:spChg>
        <pc:spChg chg="mod">
          <ac:chgData name="Michiyo Takahashi" userId="5de9bec2ad67de12" providerId="LiveId" clId="{0FFDFF87-6947-42F7-8320-3B5B549042EC}" dt="2022-01-31T13:24:39.718" v="432" actId="20577"/>
          <ac:spMkLst>
            <pc:docMk/>
            <pc:sldMk cId="3517982382" sldId="536"/>
            <ac:spMk id="31" creationId="{6F53AC0B-0688-431D-B292-FC84D405A4A0}"/>
          </ac:spMkLst>
        </pc:spChg>
        <pc:spChg chg="mod">
          <ac:chgData name="Michiyo Takahashi" userId="5de9bec2ad67de12" providerId="LiveId" clId="{0FFDFF87-6947-42F7-8320-3B5B549042EC}" dt="2022-01-31T13:20:55.774" v="417" actId="552"/>
          <ac:spMkLst>
            <pc:docMk/>
            <pc:sldMk cId="3517982382" sldId="536"/>
            <ac:spMk id="37" creationId="{503A0947-B723-4DBB-9E29-5C6831F89EE6}"/>
          </ac:spMkLst>
        </pc:spChg>
        <pc:spChg chg="mod">
          <ac:chgData name="Michiyo Takahashi" userId="5de9bec2ad67de12" providerId="LiveId" clId="{0FFDFF87-6947-42F7-8320-3B5B549042EC}" dt="2022-01-31T13:24:36.806" v="430" actId="6549"/>
          <ac:spMkLst>
            <pc:docMk/>
            <pc:sldMk cId="3517982382" sldId="536"/>
            <ac:spMk id="38" creationId="{31B1E188-A3A3-48E2-AB95-E550CE7DECFA}"/>
          </ac:spMkLst>
        </pc:spChg>
        <pc:spChg chg="mod">
          <ac:chgData name="Michiyo Takahashi" userId="5de9bec2ad67de12" providerId="LiveId" clId="{0FFDFF87-6947-42F7-8320-3B5B549042EC}" dt="2022-01-31T13:28:44.392" v="501"/>
          <ac:spMkLst>
            <pc:docMk/>
            <pc:sldMk cId="3517982382" sldId="536"/>
            <ac:spMk id="64" creationId="{8DA90072-0E26-4EA8-A9C3-B213379EB786}"/>
          </ac:spMkLst>
        </pc:spChg>
        <pc:spChg chg="mod">
          <ac:chgData name="Michiyo Takahashi" userId="5de9bec2ad67de12" providerId="LiveId" clId="{0FFDFF87-6947-42F7-8320-3B5B549042EC}" dt="2022-01-31T13:28:46.169" v="507"/>
          <ac:spMkLst>
            <pc:docMk/>
            <pc:sldMk cId="3517982382" sldId="536"/>
            <ac:spMk id="65" creationId="{863DEE4D-F5FC-4050-8A5A-C715801D8CC0}"/>
          </ac:spMkLst>
        </pc:spChg>
        <pc:spChg chg="mod">
          <ac:chgData name="Michiyo Takahashi" userId="5de9bec2ad67de12" providerId="LiveId" clId="{0FFDFF87-6947-42F7-8320-3B5B549042EC}" dt="2022-01-31T13:28:58.398" v="510" actId="6549"/>
          <ac:spMkLst>
            <pc:docMk/>
            <pc:sldMk cId="3517982382" sldId="536"/>
            <ac:spMk id="66" creationId="{2BCDAAF1-4293-44E8-91B0-B1EB3838900D}"/>
          </ac:spMkLst>
        </pc:spChg>
        <pc:spChg chg="mod">
          <ac:chgData name="Michiyo Takahashi" userId="5de9bec2ad67de12" providerId="LiveId" clId="{0FFDFF87-6947-42F7-8320-3B5B549042EC}" dt="2022-01-31T13:20:55.774" v="417" actId="552"/>
          <ac:spMkLst>
            <pc:docMk/>
            <pc:sldMk cId="3517982382" sldId="536"/>
            <ac:spMk id="80" creationId="{5743D4BE-CCE3-4E7C-A370-DD5C222CA468}"/>
          </ac:spMkLst>
        </pc:spChg>
        <pc:spChg chg="mod">
          <ac:chgData name="Michiyo Takahashi" userId="5de9bec2ad67de12" providerId="LiveId" clId="{0FFDFF87-6947-42F7-8320-3B5B549042EC}" dt="2022-01-31T13:29:02.339" v="516"/>
          <ac:spMkLst>
            <pc:docMk/>
            <pc:sldMk cId="3517982382" sldId="536"/>
            <ac:spMk id="134" creationId="{D4894ADD-8096-480F-9464-58B759F745CF}"/>
          </ac:spMkLst>
        </pc:spChg>
        <pc:spChg chg="mod">
          <ac:chgData name="Michiyo Takahashi" userId="5de9bec2ad67de12" providerId="LiveId" clId="{0FFDFF87-6947-42F7-8320-3B5B549042EC}" dt="2022-01-31T13:22:43.850" v="421" actId="113"/>
          <ac:spMkLst>
            <pc:docMk/>
            <pc:sldMk cId="3517982382" sldId="536"/>
            <ac:spMk id="147" creationId="{F12B8C31-1AF7-4779-A6B3-8C883B7403C8}"/>
          </ac:spMkLst>
        </pc:spChg>
        <pc:spChg chg="mod">
          <ac:chgData name="Michiyo Takahashi" userId="5de9bec2ad67de12" providerId="LiveId" clId="{0FFDFF87-6947-42F7-8320-3B5B549042EC}" dt="2022-01-31T13:22:43.850" v="421" actId="113"/>
          <ac:spMkLst>
            <pc:docMk/>
            <pc:sldMk cId="3517982382" sldId="536"/>
            <ac:spMk id="148" creationId="{1C98DB36-25B4-4D0A-9106-588184819F41}"/>
          </ac:spMkLst>
        </pc:spChg>
        <pc:spChg chg="mod">
          <ac:chgData name="Michiyo Takahashi" userId="5de9bec2ad67de12" providerId="LiveId" clId="{0FFDFF87-6947-42F7-8320-3B5B549042EC}" dt="2022-01-31T13:22:43.850" v="421" actId="113"/>
          <ac:spMkLst>
            <pc:docMk/>
            <pc:sldMk cId="3517982382" sldId="536"/>
            <ac:spMk id="161" creationId="{211216A8-8269-42F4-B712-8A41D35DD8D8}"/>
          </ac:spMkLst>
        </pc:spChg>
        <pc:spChg chg="mod">
          <ac:chgData name="Michiyo Takahashi" userId="5de9bec2ad67de12" providerId="LiveId" clId="{0FFDFF87-6947-42F7-8320-3B5B549042EC}" dt="2022-01-31T13:22:43.850" v="421" actId="113"/>
          <ac:spMkLst>
            <pc:docMk/>
            <pc:sldMk cId="3517982382" sldId="536"/>
            <ac:spMk id="162" creationId="{B9508EB0-45ED-4B9E-A3B4-20F6C2195210}"/>
          </ac:spMkLst>
        </pc:spChg>
        <pc:spChg chg="mod">
          <ac:chgData name="Michiyo Takahashi" userId="5de9bec2ad67de12" providerId="LiveId" clId="{0FFDFF87-6947-42F7-8320-3B5B549042EC}" dt="2022-01-31T13:22:43.850" v="421" actId="113"/>
          <ac:spMkLst>
            <pc:docMk/>
            <pc:sldMk cId="3517982382" sldId="536"/>
            <ac:spMk id="163" creationId="{ABEE3D93-F04B-4BC1-BDC4-4FCB5A769698}"/>
          </ac:spMkLst>
        </pc:spChg>
      </pc:sldChg>
    </pc:docChg>
  </pc:docChgLst>
  <pc:docChgLst>
    <pc:chgData name="Michiyo Takahashi" userId="5de9bec2ad67de12" providerId="LiveId" clId="{A3900140-0D39-4B9E-BB96-F0BF1C9550ED}"/>
    <pc:docChg chg="undo custSel addSld delSld modSld">
      <pc:chgData name="Michiyo Takahashi" userId="5de9bec2ad67de12" providerId="LiveId" clId="{A3900140-0D39-4B9E-BB96-F0BF1C9550ED}" dt="2022-02-03T04:05:27.315" v="159" actId="20577"/>
      <pc:docMkLst>
        <pc:docMk/>
      </pc:docMkLst>
      <pc:sldChg chg="addSp modSp mod">
        <pc:chgData name="Michiyo Takahashi" userId="5de9bec2ad67de12" providerId="LiveId" clId="{A3900140-0D39-4B9E-BB96-F0BF1C9550ED}" dt="2022-02-03T01:19:50.303" v="113"/>
        <pc:sldMkLst>
          <pc:docMk/>
          <pc:sldMk cId="3247761703" sldId="534"/>
        </pc:sldMkLst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21" creationId="{C273EB28-8F95-4FA5-B791-EB3147E1FCBB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22" creationId="{302FD754-A2AD-4C66-A4CD-6B84B0872CA8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23" creationId="{6F7DE5EE-3379-48F0-AE91-AB4BE47AF7E7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26" creationId="{25C2A6FF-B0D6-4D0C-8E7B-EDE8C6340CE8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28" creationId="{93EB8672-DAA5-46CD-B0A2-8C6BCDE39798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29" creationId="{F4A6DEB3-EEDC-45BC-AC17-B7F3F601F938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31" creationId="{6F53AC0B-0688-431D-B292-FC84D405A4A0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32" creationId="{5E808DBE-016C-4CD2-8986-7A6E154F7205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36" creationId="{F7B27F9E-A011-4068-AB80-9BF152C35549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37" creationId="{503A0947-B723-4DBB-9E29-5C6831F89EE6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38" creationId="{31B1E188-A3A3-48E2-AB95-E550CE7DECFA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40" creationId="{335A3AE5-E7B5-42C5-B902-B64859D52F84}"/>
          </ac:spMkLst>
        </pc:spChg>
        <pc:spChg chg="add mod">
          <ac:chgData name="Michiyo Takahashi" userId="5de9bec2ad67de12" providerId="LiveId" clId="{A3900140-0D39-4B9E-BB96-F0BF1C9550ED}" dt="2022-01-31T14:54:18.086" v="62"/>
          <ac:spMkLst>
            <pc:docMk/>
            <pc:sldMk cId="3247761703" sldId="534"/>
            <ac:spMk id="41" creationId="{7F58CA2D-3973-4861-BC16-71017551AB50}"/>
          </ac:spMkLst>
        </pc:spChg>
        <pc:spChg chg="add mod">
          <ac:chgData name="Michiyo Takahashi" userId="5de9bec2ad67de12" providerId="LiveId" clId="{A3900140-0D39-4B9E-BB96-F0BF1C9550ED}" dt="2022-02-03T01:19:50.303" v="113"/>
          <ac:spMkLst>
            <pc:docMk/>
            <pc:sldMk cId="3247761703" sldId="534"/>
            <ac:spMk id="42" creationId="{746EA2E3-416A-4E03-B75A-A66E787AAB87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64" creationId="{8DA90072-0E26-4EA8-A9C3-B213379EB786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65" creationId="{863DEE4D-F5FC-4050-8A5A-C715801D8CC0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66" creationId="{2BCDAAF1-4293-44E8-91B0-B1EB3838900D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69" creationId="{6679D791-3F56-4C3E-AE20-6EE1CBA96EF0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80" creationId="{5743D4BE-CCE3-4E7C-A370-DD5C222CA468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134" creationId="{D4894ADD-8096-480F-9464-58B759F745CF}"/>
          </ac:spMkLst>
        </pc:spChg>
        <pc:spChg chg="mod">
          <ac:chgData name="Michiyo Takahashi" userId="5de9bec2ad67de12" providerId="LiveId" clId="{A3900140-0D39-4B9E-BB96-F0BF1C9550ED}" dt="2022-02-02T10:56:19.269" v="97" actId="14100"/>
          <ac:spMkLst>
            <pc:docMk/>
            <pc:sldMk cId="3247761703" sldId="534"/>
            <ac:spMk id="147" creationId="{F12B8C31-1AF7-4779-A6B3-8C883B7403C8}"/>
          </ac:spMkLst>
        </pc:spChg>
        <pc:spChg chg="mod">
          <ac:chgData name="Michiyo Takahashi" userId="5de9bec2ad67de12" providerId="LiveId" clId="{A3900140-0D39-4B9E-BB96-F0BF1C9550ED}" dt="2022-02-02T10:56:27.213" v="101" actId="14100"/>
          <ac:spMkLst>
            <pc:docMk/>
            <pc:sldMk cId="3247761703" sldId="534"/>
            <ac:spMk id="148" creationId="{1C98DB36-25B4-4D0A-9106-588184819F41}"/>
          </ac:spMkLst>
        </pc:spChg>
        <pc:spChg chg="mod">
          <ac:chgData name="Michiyo Takahashi" userId="5de9bec2ad67de12" providerId="LiveId" clId="{A3900140-0D39-4B9E-BB96-F0BF1C9550ED}" dt="2022-02-02T10:56:31.916" v="103" actId="14100"/>
          <ac:spMkLst>
            <pc:docMk/>
            <pc:sldMk cId="3247761703" sldId="534"/>
            <ac:spMk id="161" creationId="{211216A8-8269-42F4-B712-8A41D35DD8D8}"/>
          </ac:spMkLst>
        </pc:spChg>
        <pc:spChg chg="mod">
          <ac:chgData name="Michiyo Takahashi" userId="5de9bec2ad67de12" providerId="LiveId" clId="{A3900140-0D39-4B9E-BB96-F0BF1C9550ED}" dt="2022-02-02T10:56:36.175" v="105" actId="14100"/>
          <ac:spMkLst>
            <pc:docMk/>
            <pc:sldMk cId="3247761703" sldId="534"/>
            <ac:spMk id="162" creationId="{B9508EB0-45ED-4B9E-A3B4-20F6C2195210}"/>
          </ac:spMkLst>
        </pc:spChg>
        <pc:spChg chg="mod">
          <ac:chgData name="Michiyo Takahashi" userId="5de9bec2ad67de12" providerId="LiveId" clId="{A3900140-0D39-4B9E-BB96-F0BF1C9550ED}" dt="2022-02-02T10:56:40.478" v="107" actId="14100"/>
          <ac:spMkLst>
            <pc:docMk/>
            <pc:sldMk cId="3247761703" sldId="534"/>
            <ac:spMk id="163" creationId="{ABEE3D93-F04B-4BC1-BDC4-4FCB5A769698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164" creationId="{DA6BDB57-7672-4D16-AD29-DB1D52286C03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165" creationId="{A095EEC4-5D4B-453F-B0A7-EDA94E0FECA2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166" creationId="{FCB81BC6-8E70-4238-9D6C-A493ABE572BF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167" creationId="{B9149B19-555B-414D-80B9-25A0F48AE032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168" creationId="{46201083-44E3-4DE0-9ADE-D497455963BD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169" creationId="{0D2E79FF-3A0D-4DFB-927D-43850CD29D0C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170" creationId="{DA7401EF-8F03-4A6D-9CB7-830C4C3F76F7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171" creationId="{E3F5A919-7155-4554-A14E-E6ECCA4DAFCB}"/>
          </ac:spMkLst>
        </pc:spChg>
        <pc:spChg chg="mod">
          <ac:chgData name="Michiyo Takahashi" userId="5de9bec2ad67de12" providerId="LiveId" clId="{A3900140-0D39-4B9E-BB96-F0BF1C9550ED}" dt="2022-01-31T14:54:01.107" v="60" actId="2711"/>
          <ac:spMkLst>
            <pc:docMk/>
            <pc:sldMk cId="3247761703" sldId="534"/>
            <ac:spMk id="172" creationId="{ACB5CB1A-C29D-4501-ADC9-C97D5D57D499}"/>
          </ac:spMkLst>
        </pc:spChg>
      </pc:sldChg>
      <pc:sldChg chg="addSp modSp mod">
        <pc:chgData name="Michiyo Takahashi" userId="5de9bec2ad67de12" providerId="LiveId" clId="{A3900140-0D39-4B9E-BB96-F0BF1C9550ED}" dt="2022-02-03T04:05:27.315" v="159" actId="20577"/>
        <pc:sldMkLst>
          <pc:docMk/>
          <pc:sldMk cId="1696084001" sldId="535"/>
        </pc:sldMkLst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21" creationId="{C273EB28-8F95-4FA5-B791-EB3147E1FCBB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22" creationId="{302FD754-A2AD-4C66-A4CD-6B84B0872CA8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23" creationId="{6F7DE5EE-3379-48F0-AE91-AB4BE47AF7E7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26" creationId="{25C2A6FF-B0D6-4D0C-8E7B-EDE8C6340CE8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28" creationId="{93EB8672-DAA5-46CD-B0A2-8C6BCDE39798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29" creationId="{F4A6DEB3-EEDC-45BC-AC17-B7F3F601F938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31" creationId="{6F53AC0B-0688-431D-B292-FC84D405A4A0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32" creationId="{5E808DBE-016C-4CD2-8986-7A6E154F7205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36" creationId="{F7B27F9E-A011-4068-AB80-9BF152C35549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37" creationId="{503A0947-B723-4DBB-9E29-5C6831F89EE6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38" creationId="{31B1E188-A3A3-48E2-AB95-E550CE7DECFA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40" creationId="{335A3AE5-E7B5-42C5-B902-B64859D52F84}"/>
          </ac:spMkLst>
        </pc:spChg>
        <pc:spChg chg="add mod">
          <ac:chgData name="Michiyo Takahashi" userId="5de9bec2ad67de12" providerId="LiveId" clId="{A3900140-0D39-4B9E-BB96-F0BF1C9550ED}" dt="2022-02-03T04:05:27.315" v="159" actId="20577"/>
          <ac:spMkLst>
            <pc:docMk/>
            <pc:sldMk cId="1696084001" sldId="535"/>
            <ac:spMk id="41" creationId="{F40D02FD-9F57-4930-854A-155B42BD9732}"/>
          </ac:spMkLst>
        </pc:spChg>
        <pc:spChg chg="add mod">
          <ac:chgData name="Michiyo Takahashi" userId="5de9bec2ad67de12" providerId="LiveId" clId="{A3900140-0D39-4B9E-BB96-F0BF1C9550ED}" dt="2022-02-03T01:19:46.740" v="112" actId="20577"/>
          <ac:spMkLst>
            <pc:docMk/>
            <pc:sldMk cId="1696084001" sldId="535"/>
            <ac:spMk id="42" creationId="{98524BA8-89A2-40FB-B48F-7398FA361A7C}"/>
          </ac:spMkLst>
        </pc:spChg>
        <pc:spChg chg="add mod">
          <ac:chgData name="Michiyo Takahashi" userId="5de9bec2ad67de12" providerId="LiveId" clId="{A3900140-0D39-4B9E-BB96-F0BF1C9550ED}" dt="2022-02-03T04:05:22.806" v="153" actId="1076"/>
          <ac:spMkLst>
            <pc:docMk/>
            <pc:sldMk cId="1696084001" sldId="535"/>
            <ac:spMk id="43" creationId="{C5391879-DA96-43F2-A01A-F2D081BA1BB2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64" creationId="{8DA90072-0E26-4EA8-A9C3-B213379EB786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65" creationId="{863DEE4D-F5FC-4050-8A5A-C715801D8CC0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66" creationId="{2BCDAAF1-4293-44E8-91B0-B1EB3838900D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69" creationId="{6679D791-3F56-4C3E-AE20-6EE1CBA96EF0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80" creationId="{5743D4BE-CCE3-4E7C-A370-DD5C222CA468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134" creationId="{D4894ADD-8096-480F-9464-58B759F745CF}"/>
          </ac:spMkLst>
        </pc:spChg>
        <pc:spChg chg="mod">
          <ac:chgData name="Michiyo Takahashi" userId="5de9bec2ad67de12" providerId="LiveId" clId="{A3900140-0D39-4B9E-BB96-F0BF1C9550ED}" dt="2022-02-02T10:55:21.542" v="85" actId="113"/>
          <ac:spMkLst>
            <pc:docMk/>
            <pc:sldMk cId="1696084001" sldId="535"/>
            <ac:spMk id="147" creationId="{F12B8C31-1AF7-4779-A6B3-8C883B7403C8}"/>
          </ac:spMkLst>
        </pc:spChg>
        <pc:spChg chg="mod">
          <ac:chgData name="Michiyo Takahashi" userId="5de9bec2ad67de12" providerId="LiveId" clId="{A3900140-0D39-4B9E-BB96-F0BF1C9550ED}" dt="2022-02-02T10:55:34.944" v="87" actId="14100"/>
          <ac:spMkLst>
            <pc:docMk/>
            <pc:sldMk cId="1696084001" sldId="535"/>
            <ac:spMk id="148" creationId="{1C98DB36-25B4-4D0A-9106-588184819F41}"/>
          </ac:spMkLst>
        </pc:spChg>
        <pc:spChg chg="mod">
          <ac:chgData name="Michiyo Takahashi" userId="5de9bec2ad67de12" providerId="LiveId" clId="{A3900140-0D39-4B9E-BB96-F0BF1C9550ED}" dt="2022-02-02T10:55:45.888" v="91" actId="14100"/>
          <ac:spMkLst>
            <pc:docMk/>
            <pc:sldMk cId="1696084001" sldId="535"/>
            <ac:spMk id="161" creationId="{211216A8-8269-42F4-B712-8A41D35DD8D8}"/>
          </ac:spMkLst>
        </pc:spChg>
        <pc:spChg chg="mod">
          <ac:chgData name="Michiyo Takahashi" userId="5de9bec2ad67de12" providerId="LiveId" clId="{A3900140-0D39-4B9E-BB96-F0BF1C9550ED}" dt="2022-02-02T10:55:54.998" v="93" actId="14100"/>
          <ac:spMkLst>
            <pc:docMk/>
            <pc:sldMk cId="1696084001" sldId="535"/>
            <ac:spMk id="162" creationId="{B9508EB0-45ED-4B9E-A3B4-20F6C2195210}"/>
          </ac:spMkLst>
        </pc:spChg>
        <pc:spChg chg="mod">
          <ac:chgData name="Michiyo Takahashi" userId="5de9bec2ad67de12" providerId="LiveId" clId="{A3900140-0D39-4B9E-BB96-F0BF1C9550ED}" dt="2022-02-02T10:56:03.573" v="95" actId="14100"/>
          <ac:spMkLst>
            <pc:docMk/>
            <pc:sldMk cId="1696084001" sldId="535"/>
            <ac:spMk id="163" creationId="{ABEE3D93-F04B-4BC1-BDC4-4FCB5A769698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164" creationId="{DA6BDB57-7672-4D16-AD29-DB1D52286C03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165" creationId="{A095EEC4-5D4B-453F-B0A7-EDA94E0FECA2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166" creationId="{FCB81BC6-8E70-4238-9D6C-A493ABE572BF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167" creationId="{B9149B19-555B-414D-80B9-25A0F48AE032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168" creationId="{46201083-44E3-4DE0-9ADE-D497455963BD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169" creationId="{0D2E79FF-3A0D-4DFB-927D-43850CD29D0C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170" creationId="{DA7401EF-8F03-4A6D-9CB7-830C4C3F76F7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171" creationId="{E3F5A919-7155-4554-A14E-E6ECCA4DAFCB}"/>
          </ac:spMkLst>
        </pc:spChg>
        <pc:spChg chg="mod">
          <ac:chgData name="Michiyo Takahashi" userId="5de9bec2ad67de12" providerId="LiveId" clId="{A3900140-0D39-4B9E-BB96-F0BF1C9550ED}" dt="2022-01-31T14:53:08.319" v="49" actId="2711"/>
          <ac:spMkLst>
            <pc:docMk/>
            <pc:sldMk cId="1696084001" sldId="535"/>
            <ac:spMk id="172" creationId="{ACB5CB1A-C29D-4501-ADC9-C97D5D57D499}"/>
          </ac:spMkLst>
        </pc:spChg>
      </pc:sldChg>
      <pc:sldChg chg="addSp modSp del mod">
        <pc:chgData name="Michiyo Takahashi" userId="5de9bec2ad67de12" providerId="LiveId" clId="{A3900140-0D39-4B9E-BB96-F0BF1C9550ED}" dt="2022-02-02T10:57:07.159" v="110" actId="47"/>
        <pc:sldMkLst>
          <pc:docMk/>
          <pc:sldMk cId="2187312727" sldId="536"/>
        </pc:sldMkLst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21" creationId="{C273EB28-8F95-4FA5-B791-EB3147E1FCBB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22" creationId="{302FD754-A2AD-4C66-A4CD-6B84B0872CA8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23" creationId="{6F7DE5EE-3379-48F0-AE91-AB4BE47AF7E7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26" creationId="{25C2A6FF-B0D6-4D0C-8E7B-EDE8C6340CE8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28" creationId="{93EB8672-DAA5-46CD-B0A2-8C6BCDE39798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29" creationId="{F4A6DEB3-EEDC-45BC-AC17-B7F3F601F938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31" creationId="{6F53AC0B-0688-431D-B292-FC84D405A4A0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32" creationId="{5E808DBE-016C-4CD2-8986-7A6E154F7205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36" creationId="{F7B27F9E-A011-4068-AB80-9BF152C35549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37" creationId="{503A0947-B723-4DBB-9E29-5C6831F89EE6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38" creationId="{31B1E188-A3A3-48E2-AB95-E550CE7DECFA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40" creationId="{335A3AE5-E7B5-42C5-B902-B64859D52F84}"/>
          </ac:spMkLst>
        </pc:spChg>
        <pc:spChg chg="add mod">
          <ac:chgData name="Michiyo Takahashi" userId="5de9bec2ad67de12" providerId="LiveId" clId="{A3900140-0D39-4B9E-BB96-F0BF1C9550ED}" dt="2022-01-31T14:54:19.191" v="63"/>
          <ac:spMkLst>
            <pc:docMk/>
            <pc:sldMk cId="2187312727" sldId="536"/>
            <ac:spMk id="41" creationId="{F57059A5-0217-4708-8DE5-2AB32FD182DB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64" creationId="{8DA90072-0E26-4EA8-A9C3-B213379EB786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65" creationId="{863DEE4D-F5FC-4050-8A5A-C715801D8CC0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66" creationId="{2BCDAAF1-4293-44E8-91B0-B1EB3838900D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69" creationId="{6679D791-3F56-4C3E-AE20-6EE1CBA96EF0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80" creationId="{5743D4BE-CCE3-4E7C-A370-DD5C222CA468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134" creationId="{D4894ADD-8096-480F-9464-58B759F745CF}"/>
          </ac:spMkLst>
        </pc:spChg>
        <pc:spChg chg="mod">
          <ac:chgData name="Michiyo Takahashi" userId="5de9bec2ad67de12" providerId="LiveId" clId="{A3900140-0D39-4B9E-BB96-F0BF1C9550ED}" dt="2022-01-31T14:56:29.167" v="74" actId="14100"/>
          <ac:spMkLst>
            <pc:docMk/>
            <pc:sldMk cId="2187312727" sldId="536"/>
            <ac:spMk id="147" creationId="{F12B8C31-1AF7-4779-A6B3-8C883B7403C8}"/>
          </ac:spMkLst>
        </pc:spChg>
        <pc:spChg chg="mod">
          <ac:chgData name="Michiyo Takahashi" userId="5de9bec2ad67de12" providerId="LiveId" clId="{A3900140-0D39-4B9E-BB96-F0BF1C9550ED}" dt="2022-01-31T14:56:31.106" v="75" actId="14100"/>
          <ac:spMkLst>
            <pc:docMk/>
            <pc:sldMk cId="2187312727" sldId="536"/>
            <ac:spMk id="148" creationId="{1C98DB36-25B4-4D0A-9106-588184819F41}"/>
          </ac:spMkLst>
        </pc:spChg>
        <pc:spChg chg="mod">
          <ac:chgData name="Michiyo Takahashi" userId="5de9bec2ad67de12" providerId="LiveId" clId="{A3900140-0D39-4B9E-BB96-F0BF1C9550ED}" dt="2022-01-31T14:56:35.773" v="76" actId="14100"/>
          <ac:spMkLst>
            <pc:docMk/>
            <pc:sldMk cId="2187312727" sldId="536"/>
            <ac:spMk id="161" creationId="{211216A8-8269-42F4-B712-8A41D35DD8D8}"/>
          </ac:spMkLst>
        </pc:spChg>
        <pc:spChg chg="mod">
          <ac:chgData name="Michiyo Takahashi" userId="5de9bec2ad67de12" providerId="LiveId" clId="{A3900140-0D39-4B9E-BB96-F0BF1C9550ED}" dt="2022-01-31T14:56:37.704" v="77" actId="14100"/>
          <ac:spMkLst>
            <pc:docMk/>
            <pc:sldMk cId="2187312727" sldId="536"/>
            <ac:spMk id="162" creationId="{B9508EB0-45ED-4B9E-A3B4-20F6C2195210}"/>
          </ac:spMkLst>
        </pc:spChg>
        <pc:spChg chg="mod">
          <ac:chgData name="Michiyo Takahashi" userId="5de9bec2ad67de12" providerId="LiveId" clId="{A3900140-0D39-4B9E-BB96-F0BF1C9550ED}" dt="2022-01-31T14:56:40.006" v="78" actId="14100"/>
          <ac:spMkLst>
            <pc:docMk/>
            <pc:sldMk cId="2187312727" sldId="536"/>
            <ac:spMk id="163" creationId="{ABEE3D93-F04B-4BC1-BDC4-4FCB5A769698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164" creationId="{DA6BDB57-7672-4D16-AD29-DB1D52286C03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165" creationId="{A095EEC4-5D4B-453F-B0A7-EDA94E0FECA2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166" creationId="{FCB81BC6-8E70-4238-9D6C-A493ABE572BF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167" creationId="{B9149B19-555B-414D-80B9-25A0F48AE032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168" creationId="{46201083-44E3-4DE0-9ADE-D497455963BD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169" creationId="{0D2E79FF-3A0D-4DFB-927D-43850CD29D0C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170" creationId="{DA7401EF-8F03-4A6D-9CB7-830C4C3F76F7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171" creationId="{E3F5A919-7155-4554-A14E-E6ECCA4DAFCB}"/>
          </ac:spMkLst>
        </pc:spChg>
        <pc:spChg chg="mod">
          <ac:chgData name="Michiyo Takahashi" userId="5de9bec2ad67de12" providerId="LiveId" clId="{A3900140-0D39-4B9E-BB96-F0BF1C9550ED}" dt="2022-01-31T14:54:10.025" v="61" actId="2711"/>
          <ac:spMkLst>
            <pc:docMk/>
            <pc:sldMk cId="2187312727" sldId="536"/>
            <ac:spMk id="172" creationId="{ACB5CB1A-C29D-4501-ADC9-C97D5D57D499}"/>
          </ac:spMkLst>
        </pc:spChg>
      </pc:sldChg>
      <pc:sldChg chg="addSp modSp add mod">
        <pc:chgData name="Michiyo Takahashi" userId="5de9bec2ad67de12" providerId="LiveId" clId="{A3900140-0D39-4B9E-BB96-F0BF1C9550ED}" dt="2022-02-03T01:19:51.354" v="114"/>
        <pc:sldMkLst>
          <pc:docMk/>
          <pc:sldMk cId="3221559949" sldId="537"/>
        </pc:sldMkLst>
        <pc:spChg chg="mod">
          <ac:chgData name="Michiyo Takahashi" userId="5de9bec2ad67de12" providerId="LiveId" clId="{A3900140-0D39-4B9E-BB96-F0BF1C9550ED}" dt="2022-02-02T10:57:02.937" v="109" actId="552"/>
          <ac:spMkLst>
            <pc:docMk/>
            <pc:sldMk cId="3221559949" sldId="537"/>
            <ac:spMk id="29" creationId="{F4A6DEB3-EEDC-45BC-AC17-B7F3F601F938}"/>
          </ac:spMkLst>
        </pc:spChg>
        <pc:spChg chg="mod">
          <ac:chgData name="Michiyo Takahashi" userId="5de9bec2ad67de12" providerId="LiveId" clId="{A3900140-0D39-4B9E-BB96-F0BF1C9550ED}" dt="2022-02-02T10:57:02.937" v="109" actId="552"/>
          <ac:spMkLst>
            <pc:docMk/>
            <pc:sldMk cId="3221559949" sldId="537"/>
            <ac:spMk id="31" creationId="{6F53AC0B-0688-431D-B292-FC84D405A4A0}"/>
          </ac:spMkLst>
        </pc:spChg>
        <pc:spChg chg="mod">
          <ac:chgData name="Michiyo Takahashi" userId="5de9bec2ad67de12" providerId="LiveId" clId="{A3900140-0D39-4B9E-BB96-F0BF1C9550ED}" dt="2022-02-02T10:57:02.937" v="109" actId="552"/>
          <ac:spMkLst>
            <pc:docMk/>
            <pc:sldMk cId="3221559949" sldId="537"/>
            <ac:spMk id="37" creationId="{503A0947-B723-4DBB-9E29-5C6831F89EE6}"/>
          </ac:spMkLst>
        </pc:spChg>
        <pc:spChg chg="mod">
          <ac:chgData name="Michiyo Takahashi" userId="5de9bec2ad67de12" providerId="LiveId" clId="{A3900140-0D39-4B9E-BB96-F0BF1C9550ED}" dt="2022-02-02T10:57:02.937" v="109" actId="552"/>
          <ac:spMkLst>
            <pc:docMk/>
            <pc:sldMk cId="3221559949" sldId="537"/>
            <ac:spMk id="38" creationId="{31B1E188-A3A3-48E2-AB95-E550CE7DECFA}"/>
          </ac:spMkLst>
        </pc:spChg>
        <pc:spChg chg="add mod">
          <ac:chgData name="Michiyo Takahashi" userId="5de9bec2ad67de12" providerId="LiveId" clId="{A3900140-0D39-4B9E-BB96-F0BF1C9550ED}" dt="2022-02-03T01:19:51.354" v="114"/>
          <ac:spMkLst>
            <pc:docMk/>
            <pc:sldMk cId="3221559949" sldId="537"/>
            <ac:spMk id="42" creationId="{66F82691-8AE4-4D49-A275-B590321A5A91}"/>
          </ac:spMkLst>
        </pc:spChg>
        <pc:spChg chg="mod">
          <ac:chgData name="Michiyo Takahashi" userId="5de9bec2ad67de12" providerId="LiveId" clId="{A3900140-0D39-4B9E-BB96-F0BF1C9550ED}" dt="2022-02-02T10:57:02.937" v="109" actId="552"/>
          <ac:spMkLst>
            <pc:docMk/>
            <pc:sldMk cId="3221559949" sldId="537"/>
            <ac:spMk id="80" creationId="{5743D4BE-CCE3-4E7C-A370-DD5C222CA468}"/>
          </ac:spMkLst>
        </pc:spChg>
      </pc:sldChg>
    </pc:docChg>
  </pc:docChgLst>
  <pc:docChgLst>
    <pc:chgData name="Michiyo Takahashi" userId="5de9bec2ad67de12" providerId="LiveId" clId="{1132F703-697A-4AB7-BD99-4B38EB88ECF0}"/>
    <pc:docChg chg="undo custSel addSld delSld modSld">
      <pc:chgData name="Michiyo Takahashi" userId="5de9bec2ad67de12" providerId="LiveId" clId="{1132F703-697A-4AB7-BD99-4B38EB88ECF0}" dt="2022-06-08T09:58:27.782" v="35" actId="313"/>
      <pc:docMkLst>
        <pc:docMk/>
      </pc:docMkLst>
      <pc:sldChg chg="modSp mod">
        <pc:chgData name="Michiyo Takahashi" userId="5de9bec2ad67de12" providerId="LiveId" clId="{1132F703-697A-4AB7-BD99-4B38EB88ECF0}" dt="2022-06-08T09:58:27.782" v="35" actId="313"/>
        <pc:sldMkLst>
          <pc:docMk/>
          <pc:sldMk cId="1696084001" sldId="535"/>
        </pc:sldMkLst>
        <pc:spChg chg="mod">
          <ac:chgData name="Michiyo Takahashi" userId="5de9bec2ad67de12" providerId="LiveId" clId="{1132F703-697A-4AB7-BD99-4B38EB88ECF0}" dt="2022-06-08T09:58:27.782" v="35" actId="313"/>
          <ac:spMkLst>
            <pc:docMk/>
            <pc:sldMk cId="1696084001" sldId="535"/>
            <ac:spMk id="42" creationId="{98524BA8-89A2-40FB-B48F-7398FA361A7C}"/>
          </ac:spMkLst>
        </pc:spChg>
      </pc:sldChg>
      <pc:sldChg chg="addSp delSp modSp add del mod">
        <pc:chgData name="Michiyo Takahashi" userId="5de9bec2ad67de12" providerId="LiveId" clId="{1132F703-697A-4AB7-BD99-4B38EB88ECF0}" dt="2022-06-04T09:30:19.987" v="32" actId="47"/>
        <pc:sldMkLst>
          <pc:docMk/>
          <pc:sldMk cId="500645958" sldId="537"/>
        </pc:sldMkLst>
        <pc:spChg chg="mod">
          <ac:chgData name="Michiyo Takahashi" userId="5de9bec2ad67de12" providerId="LiveId" clId="{1132F703-697A-4AB7-BD99-4B38EB88ECF0}" dt="2022-06-03T11:45:09.844" v="23" actId="113"/>
          <ac:spMkLst>
            <pc:docMk/>
            <pc:sldMk cId="500645958" sldId="537"/>
            <ac:spMk id="42" creationId="{98524BA8-89A2-40FB-B48F-7398FA361A7C}"/>
          </ac:spMkLst>
        </pc:spChg>
        <pc:graphicFrameChg chg="add mod">
          <ac:chgData name="Michiyo Takahashi" userId="5de9bec2ad67de12" providerId="LiveId" clId="{1132F703-697A-4AB7-BD99-4B38EB88ECF0}" dt="2022-06-03T11:58:37.344" v="31" actId="14100"/>
          <ac:graphicFrameMkLst>
            <pc:docMk/>
            <pc:sldMk cId="500645958" sldId="537"/>
            <ac:graphicFrameMk id="4" creationId="{4437663E-E5B6-B5C7-9BC8-DA999F2709F2}"/>
          </ac:graphicFrameMkLst>
        </pc:graphicFrameChg>
        <pc:graphicFrameChg chg="del">
          <ac:chgData name="Michiyo Takahashi" userId="5de9bec2ad67de12" providerId="LiveId" clId="{1132F703-697A-4AB7-BD99-4B38EB88ECF0}" dt="2022-06-03T11:19:25.543" v="1" actId="478"/>
          <ac:graphicFrameMkLst>
            <pc:docMk/>
            <pc:sldMk cId="500645958" sldId="537"/>
            <ac:graphicFrameMk id="44" creationId="{80273529-EB85-1331-121C-8B7180BE60C5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'[元データ_31men and 61women.xlsx]Sheet1'!$B$18</c:f>
              <c:strCache>
                <c:ptCount val="1"/>
                <c:pt idx="0">
                  <c:v>Men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cat>
            <c:strRef>
              <c:f>'[元データ_31men and 61women.xlsx]Sheet1'!$A$19:$A$25</c:f>
              <c:strCache>
                <c:ptCount val="7"/>
                <c:pt idx="0">
                  <c:v>20-29</c:v>
                </c:pt>
                <c:pt idx="1">
                  <c:v>30-39</c:v>
                </c:pt>
                <c:pt idx="2">
                  <c:v>40-49</c:v>
                </c:pt>
                <c:pt idx="3">
                  <c:v>50-59</c:v>
                </c:pt>
                <c:pt idx="4">
                  <c:v>60-69</c:v>
                </c:pt>
                <c:pt idx="5">
                  <c:v>70-79</c:v>
                </c:pt>
                <c:pt idx="6">
                  <c:v>80-89</c:v>
                </c:pt>
              </c:strCache>
            </c:strRef>
          </c:cat>
          <c:val>
            <c:numRef>
              <c:f>'[元データ_31men and 61women.xlsx]Sheet1'!$B$19:$B$25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15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2E-4F33-8063-E7316BE91C18}"/>
            </c:ext>
          </c:extLst>
        </c:ser>
        <c:ser>
          <c:idx val="1"/>
          <c:order val="1"/>
          <c:tx>
            <c:strRef>
              <c:f>'[元データ_31men and 61women.xlsx]Sheet1'!$C$18</c:f>
              <c:strCache>
                <c:ptCount val="1"/>
                <c:pt idx="0">
                  <c:v>Women</c:v>
                </c:pt>
              </c:strCache>
            </c:strRef>
          </c:tx>
          <c:spPr>
            <a:solidFill>
              <a:srgbClr val="CC0000"/>
            </a:solidFill>
            <a:ln>
              <a:noFill/>
            </a:ln>
            <a:effectLst/>
          </c:spPr>
          <c:invertIfNegative val="0"/>
          <c:cat>
            <c:strRef>
              <c:f>'[元データ_31men and 61women.xlsx]Sheet1'!$A$19:$A$25</c:f>
              <c:strCache>
                <c:ptCount val="7"/>
                <c:pt idx="0">
                  <c:v>20-29</c:v>
                </c:pt>
                <c:pt idx="1">
                  <c:v>30-39</c:v>
                </c:pt>
                <c:pt idx="2">
                  <c:v>40-49</c:v>
                </c:pt>
                <c:pt idx="3">
                  <c:v>50-59</c:v>
                </c:pt>
                <c:pt idx="4">
                  <c:v>60-69</c:v>
                </c:pt>
                <c:pt idx="5">
                  <c:v>70-79</c:v>
                </c:pt>
                <c:pt idx="6">
                  <c:v>80-89</c:v>
                </c:pt>
              </c:strCache>
            </c:strRef>
          </c:cat>
          <c:val>
            <c:numRef>
              <c:f>'[元データ_31men and 61women.xlsx]Sheet1'!$C$19:$C$25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10</c:v>
                </c:pt>
                <c:pt idx="4">
                  <c:v>26</c:v>
                </c:pt>
                <c:pt idx="5">
                  <c:v>16</c:v>
                </c:pt>
                <c:pt idx="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2E-4F33-8063-E7316BE91C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1860160"/>
        <c:axId val="291856552"/>
      </c:barChart>
      <c:catAx>
        <c:axId val="2918601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US" altLang="ja-JP" sz="120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Age</a:t>
                </a:r>
                <a:endParaRPr lang="ja-JP" altLang="en-US" sz="120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ja-JP"/>
          </a:p>
        </c:txPr>
        <c:crossAx val="291856552"/>
        <c:crosses val="autoZero"/>
        <c:auto val="1"/>
        <c:lblAlgn val="ctr"/>
        <c:lblOffset val="100"/>
        <c:noMultiLvlLbl val="0"/>
      </c:catAx>
      <c:valAx>
        <c:axId val="291856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pPr>
                <a:r>
                  <a:rPr lang="en-US" altLang="ja-JP" sz="120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Number</a:t>
                </a:r>
                <a:r>
                  <a:rPr lang="en-US" altLang="ja-JP" sz="1200" baseline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 of participants</a:t>
                </a:r>
                <a:endParaRPr lang="ja-JP" altLang="en-US" sz="120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Palatino Linotype" panose="02040502050505030304" pitchFamily="18" charset="0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pPr>
            <a:endParaRPr lang="ja-JP"/>
          </a:p>
        </c:txPr>
        <c:crossAx val="291860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Palatino Linotype" panose="02040502050505030304" pitchFamily="18" charset="0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66297" cy="498555"/>
          </a:xfrm>
          <a:prstGeom prst="rect">
            <a:avLst/>
          </a:prstGeom>
        </p:spPr>
        <p:txBody>
          <a:bodyPr vert="horz" lIns="91801" tIns="45900" rIns="91801" bIns="4590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77420" y="0"/>
            <a:ext cx="2966297" cy="498555"/>
          </a:xfrm>
          <a:prstGeom prst="rect">
            <a:avLst/>
          </a:prstGeom>
        </p:spPr>
        <p:txBody>
          <a:bodyPr vert="horz" lIns="91801" tIns="45900" rIns="91801" bIns="45900" rtlCol="0"/>
          <a:lstStyle>
            <a:lvl1pPr algn="r">
              <a:defRPr sz="1200"/>
            </a:lvl1pPr>
          </a:lstStyle>
          <a:p>
            <a:fld id="{947121F5-83E7-40F6-BFCE-CC46D61A47BF}" type="datetimeFigureOut">
              <a:rPr kumimoji="1" lang="ja-JP" altLang="en-US" smtClean="0"/>
              <a:pPr/>
              <a:t>2022/6/8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79988" cy="3736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01" tIns="45900" rIns="91801" bIns="4590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4530" y="4736269"/>
            <a:ext cx="5476240" cy="4486990"/>
          </a:xfrm>
          <a:prstGeom prst="rect">
            <a:avLst/>
          </a:prstGeom>
        </p:spPr>
        <p:txBody>
          <a:bodyPr vert="horz" lIns="91801" tIns="45900" rIns="91801" bIns="4590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70803"/>
            <a:ext cx="2966297" cy="498555"/>
          </a:xfrm>
          <a:prstGeom prst="rect">
            <a:avLst/>
          </a:prstGeom>
        </p:spPr>
        <p:txBody>
          <a:bodyPr vert="horz" lIns="91801" tIns="45900" rIns="91801" bIns="4590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77420" y="9470803"/>
            <a:ext cx="2966297" cy="498555"/>
          </a:xfrm>
          <a:prstGeom prst="rect">
            <a:avLst/>
          </a:prstGeom>
        </p:spPr>
        <p:txBody>
          <a:bodyPr vert="horz" lIns="91801" tIns="45900" rIns="91801" bIns="45900" rtlCol="0" anchor="b"/>
          <a:lstStyle>
            <a:lvl1pPr algn="r">
              <a:defRPr sz="1200"/>
            </a:lvl1pPr>
          </a:lstStyle>
          <a:p>
            <a:fld id="{AB85F2FE-9439-4864-8750-EA0177E3428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546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BCD8-F1C5-4574-9C43-5A96C9CA69FA}" type="datetime1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Copyright© 2014 </a:t>
            </a:r>
            <a:r>
              <a:rPr lang="ja-JP" altLang="en-US"/>
              <a:t>ちいき進かがく株式会社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C52C-7644-4C07-8E8A-1D60BCAE0B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23528" y="836712"/>
            <a:ext cx="7776864" cy="144016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8888-19B6-4526-BFC1-7BA7E060C0B8}" type="datetime1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C52C-7644-4C07-8E8A-1D60BCAE0B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altLang="ja-JP"/>
              <a:t>Copyright© 2014 </a:t>
            </a:r>
            <a:r>
              <a:rPr lang="ja-JP" altLang="en-US"/>
              <a:t>ちいき進かがく株式会社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4D59B-6E35-43EA-9635-82C89E4F238E}" type="datetime1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C52C-7644-4C07-8E8A-1D60BCAE0B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altLang="ja-JP"/>
              <a:t>Copyright© 2014 </a:t>
            </a:r>
            <a:r>
              <a:rPr lang="ja-JP" altLang="en-US"/>
              <a:t>ちいき進かがく株式会社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5118-CB9A-4748-A19D-9AE41D29CD27}" type="datetime1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C52C-7644-4C07-8E8A-1D60BCAE0B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altLang="ja-JP"/>
              <a:t>Copyright© 2014 </a:t>
            </a:r>
            <a:r>
              <a:rPr lang="ja-JP" altLang="en-US"/>
              <a:t>ちいき進かがく株式会社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2344-62FE-452D-8A36-8FB89ADF51C9}" type="datetime1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C52C-7644-4C07-8E8A-1D60BCAE0B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altLang="ja-JP"/>
              <a:t>Copyright© 2014 </a:t>
            </a:r>
            <a:r>
              <a:rPr lang="ja-JP" altLang="en-US"/>
              <a:t>ちいき進かがく株式会社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87660-E5DA-4421-B5D0-6051F8C7D91F}" type="datetime1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C52C-7644-4C07-8E8A-1D60BCAE0B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altLang="ja-JP"/>
              <a:t>Copyright© 2014 </a:t>
            </a:r>
            <a:r>
              <a:rPr lang="ja-JP" altLang="en-US"/>
              <a:t>ちいき進かがく株式会社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ACD1-7FEA-4E72-B54F-B26681960603}" type="datetime1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Copyright© 2014 </a:t>
            </a:r>
            <a:r>
              <a:rPr kumimoji="1" lang="ja-JP" altLang="en-US"/>
              <a:t>ちいき進かがく株式会社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C52C-7644-4C07-8E8A-1D60BCAE0B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EB956-1780-43F9-AB3D-158DCCC1DD9D}" type="datetime1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C52C-7644-4C07-8E8A-1D60BCAE0B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altLang="ja-JP"/>
              <a:t>Copyright© 2014 </a:t>
            </a:r>
            <a:r>
              <a:rPr lang="ja-JP" altLang="en-US"/>
              <a:t>ちいき進かがく株式会社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23E7-BB30-499D-954E-219DE1B1016A}" type="datetime1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C52C-7644-4C07-8E8A-1D60BCAE0B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altLang="ja-JP"/>
              <a:t>Copyright© 2014 </a:t>
            </a:r>
            <a:r>
              <a:rPr lang="ja-JP" altLang="en-US"/>
              <a:t>ちいき進かがく株式会社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00121-DAE1-4193-A3B3-D478306A6D44}" type="datetime1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C52C-7644-4C07-8E8A-1D60BCAE0B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altLang="ja-JP"/>
              <a:t>Copyright© 2014 </a:t>
            </a:r>
            <a:r>
              <a:rPr lang="ja-JP" altLang="en-US"/>
              <a:t>ちいき進かがく株式会社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CB8B-4706-488B-99F3-08911CAB9415}" type="datetime1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C52C-7644-4C07-8E8A-1D60BCAE0B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altLang="ja-JP"/>
              <a:t>Copyright© 2014 </a:t>
            </a:r>
            <a:r>
              <a:rPr lang="ja-JP" altLang="en-US"/>
              <a:t>ちいき進かがく株式会社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1F703-61BE-447E-ACA1-737A41B061B8}" type="datetime1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Copyright© 2014 </a:t>
            </a:r>
            <a:r>
              <a:rPr lang="ja-JP" altLang="en-US"/>
              <a:t>ちいき進かがく株式会社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2C52C-7644-4C07-8E8A-1D60BCAE0B3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円/楕円 84">
            <a:extLst>
              <a:ext uri="{FF2B5EF4-FFF2-40B4-BE49-F238E27FC236}">
                <a16:creationId xmlns:a16="http://schemas.microsoft.com/office/drawing/2014/main" id="{C273EB28-8F95-4FA5-B791-EB3147E1FCBB}"/>
              </a:ext>
            </a:extLst>
          </p:cNvPr>
          <p:cNvSpPr/>
          <p:nvPr/>
        </p:nvSpPr>
        <p:spPr>
          <a:xfrm>
            <a:off x="1511419" y="289243"/>
            <a:ext cx="814261" cy="51163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Nov.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2013</a:t>
            </a:r>
            <a:endParaRPr lang="ja-JP" altLang="en-US" sz="1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2" name="円/楕円 85">
            <a:extLst>
              <a:ext uri="{FF2B5EF4-FFF2-40B4-BE49-F238E27FC236}">
                <a16:creationId xmlns:a16="http://schemas.microsoft.com/office/drawing/2014/main" id="{302FD754-A2AD-4C66-A4CD-6B84B0872CA8}"/>
              </a:ext>
            </a:extLst>
          </p:cNvPr>
          <p:cNvSpPr/>
          <p:nvPr/>
        </p:nvSpPr>
        <p:spPr>
          <a:xfrm>
            <a:off x="3349811" y="283290"/>
            <a:ext cx="814261" cy="51163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Nov.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2014</a:t>
            </a:r>
            <a:endParaRPr lang="ja-JP" altLang="en-US" sz="1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3" name="円/楕円 86">
            <a:extLst>
              <a:ext uri="{FF2B5EF4-FFF2-40B4-BE49-F238E27FC236}">
                <a16:creationId xmlns:a16="http://schemas.microsoft.com/office/drawing/2014/main" id="{6F7DE5EE-3379-48F0-AE91-AB4BE47AF7E7}"/>
              </a:ext>
            </a:extLst>
          </p:cNvPr>
          <p:cNvSpPr/>
          <p:nvPr/>
        </p:nvSpPr>
        <p:spPr>
          <a:xfrm>
            <a:off x="5201724" y="274222"/>
            <a:ext cx="814261" cy="51163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Nov.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2015</a:t>
            </a:r>
            <a:endParaRPr lang="ja-JP" altLang="en-US" sz="1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26BFE1F9-0FC3-49A1-8099-7A1A24E6E291}"/>
              </a:ext>
            </a:extLst>
          </p:cNvPr>
          <p:cNvCxnSpPr>
            <a:cxnSpLocks/>
          </p:cNvCxnSpPr>
          <p:nvPr/>
        </p:nvCxnSpPr>
        <p:spPr>
          <a:xfrm>
            <a:off x="1475656" y="904896"/>
            <a:ext cx="6408712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円/楕円 90">
            <a:extLst>
              <a:ext uri="{FF2B5EF4-FFF2-40B4-BE49-F238E27FC236}">
                <a16:creationId xmlns:a16="http://schemas.microsoft.com/office/drawing/2014/main" id="{25C2A6FF-B0D6-4D0C-8E7B-EDE8C6340CE8}"/>
              </a:ext>
            </a:extLst>
          </p:cNvPr>
          <p:cNvSpPr>
            <a:spLocks noChangeAspect="1"/>
          </p:cNvSpPr>
          <p:nvPr/>
        </p:nvSpPr>
        <p:spPr>
          <a:xfrm>
            <a:off x="1811984" y="1459383"/>
            <a:ext cx="148711" cy="1359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kumimoji="1" lang="ja-JP" altLang="en-US" sz="1200">
              <a:latin typeface="Palatino Linotype" panose="02040502050505030304" pitchFamily="18" charset="0"/>
            </a:endParaRPr>
          </a:p>
        </p:txBody>
      </p:sp>
      <p:sp>
        <p:nvSpPr>
          <p:cNvPr id="28" name="Rectangle 2">
            <a:extLst>
              <a:ext uri="{FF2B5EF4-FFF2-40B4-BE49-F238E27FC236}">
                <a16:creationId xmlns:a16="http://schemas.microsoft.com/office/drawing/2014/main" id="{93EB8672-DAA5-46CD-B0A2-8C6BCDE39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2055" y="1572202"/>
            <a:ext cx="950848" cy="2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b="1" dirty="0">
                <a:solidFill>
                  <a:sysClr val="windowText" lastClr="000000"/>
                </a:solidFill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Baseline</a:t>
            </a:r>
          </a:p>
        </p:txBody>
      </p:sp>
      <p:sp>
        <p:nvSpPr>
          <p:cNvPr id="29" name="Rectangle 2">
            <a:extLst>
              <a:ext uri="{FF2B5EF4-FFF2-40B4-BE49-F238E27FC236}">
                <a16:creationId xmlns:a16="http://schemas.microsoft.com/office/drawing/2014/main" id="{F4A6DEB3-EEDC-45BC-AC17-B7F3F601F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535" y="1068227"/>
            <a:ext cx="1768933" cy="45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1st entry</a:t>
            </a:r>
          </a:p>
          <a:p>
            <a:pPr algn="ctr"/>
            <a:r>
              <a:rPr lang="en-US" altLang="ja-JP" sz="1200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(15 men, 29 women)</a:t>
            </a:r>
          </a:p>
        </p:txBody>
      </p:sp>
      <p:sp>
        <p:nvSpPr>
          <p:cNvPr id="31" name="Rectangle 2">
            <a:extLst>
              <a:ext uri="{FF2B5EF4-FFF2-40B4-BE49-F238E27FC236}">
                <a16:creationId xmlns:a16="http://schemas.microsoft.com/office/drawing/2014/main" id="{6F53AC0B-0688-431D-B292-FC84D405A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0269" y="2030959"/>
            <a:ext cx="1768932" cy="45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2nd entry</a:t>
            </a:r>
          </a:p>
          <a:p>
            <a:pPr algn="ctr"/>
            <a:r>
              <a:rPr lang="en-US" altLang="ja-JP" sz="1200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(1 man, 8 women)</a:t>
            </a:r>
          </a:p>
        </p:txBody>
      </p:sp>
      <p:sp>
        <p:nvSpPr>
          <p:cNvPr id="32" name="円/楕円 97">
            <a:extLst>
              <a:ext uri="{FF2B5EF4-FFF2-40B4-BE49-F238E27FC236}">
                <a16:creationId xmlns:a16="http://schemas.microsoft.com/office/drawing/2014/main" id="{5E808DBE-016C-4CD2-8986-7A6E154F7205}"/>
              </a:ext>
            </a:extLst>
          </p:cNvPr>
          <p:cNvSpPr/>
          <p:nvPr/>
        </p:nvSpPr>
        <p:spPr>
          <a:xfrm>
            <a:off x="2424936" y="283290"/>
            <a:ext cx="814261" cy="51163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May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2014</a:t>
            </a:r>
            <a:endParaRPr lang="ja-JP" altLang="en-US" sz="1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6" name="円/楕円 101">
            <a:extLst>
              <a:ext uri="{FF2B5EF4-FFF2-40B4-BE49-F238E27FC236}">
                <a16:creationId xmlns:a16="http://schemas.microsoft.com/office/drawing/2014/main" id="{F7B27F9E-A011-4068-AB80-9BF152C35549}"/>
              </a:ext>
            </a:extLst>
          </p:cNvPr>
          <p:cNvSpPr/>
          <p:nvPr/>
        </p:nvSpPr>
        <p:spPr>
          <a:xfrm>
            <a:off x="4243531" y="274222"/>
            <a:ext cx="814261" cy="51163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May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2015</a:t>
            </a:r>
            <a:endParaRPr lang="ja-JP" altLang="en-US" sz="1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7" name="Rectangle 2">
            <a:extLst>
              <a:ext uri="{FF2B5EF4-FFF2-40B4-BE49-F238E27FC236}">
                <a16:creationId xmlns:a16="http://schemas.microsoft.com/office/drawing/2014/main" id="{503A0947-B723-4DBB-9E29-5C6831F89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6255" y="2993691"/>
            <a:ext cx="1778507" cy="45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3rd entry</a:t>
            </a:r>
          </a:p>
          <a:p>
            <a:pPr algn="ctr"/>
            <a:r>
              <a:rPr lang="en-US" altLang="ja-JP" sz="1200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(7 men, 8 women)</a:t>
            </a:r>
          </a:p>
        </p:txBody>
      </p:sp>
      <p:sp>
        <p:nvSpPr>
          <p:cNvPr id="38" name="Rectangle 2">
            <a:extLst>
              <a:ext uri="{FF2B5EF4-FFF2-40B4-BE49-F238E27FC236}">
                <a16:creationId xmlns:a16="http://schemas.microsoft.com/office/drawing/2014/main" id="{31B1E188-A3A3-48E2-AB95-E550CE7DE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9865" y="3956423"/>
            <a:ext cx="1725608" cy="45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4th entry</a:t>
            </a:r>
          </a:p>
          <a:p>
            <a:pPr algn="ctr"/>
            <a:r>
              <a:rPr lang="en-US" altLang="ja-JP" sz="1200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(0 man, 1 women)</a:t>
            </a:r>
          </a:p>
        </p:txBody>
      </p:sp>
      <p:sp>
        <p:nvSpPr>
          <p:cNvPr id="40" name="円/楕円 107">
            <a:extLst>
              <a:ext uri="{FF2B5EF4-FFF2-40B4-BE49-F238E27FC236}">
                <a16:creationId xmlns:a16="http://schemas.microsoft.com/office/drawing/2014/main" id="{335A3AE5-E7B5-42C5-B902-B64859D52F84}"/>
              </a:ext>
            </a:extLst>
          </p:cNvPr>
          <p:cNvSpPr/>
          <p:nvPr/>
        </p:nvSpPr>
        <p:spPr>
          <a:xfrm>
            <a:off x="6110033" y="277412"/>
            <a:ext cx="814261" cy="51163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May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2016</a:t>
            </a:r>
            <a:endParaRPr lang="ja-JP" altLang="en-US" sz="1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4" name="Rectangle 2">
            <a:extLst>
              <a:ext uri="{FF2B5EF4-FFF2-40B4-BE49-F238E27FC236}">
                <a16:creationId xmlns:a16="http://schemas.microsoft.com/office/drawing/2014/main" id="{8DA90072-0E26-4EA8-A9C3-B213379EB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1272" y="2553973"/>
            <a:ext cx="1292986" cy="2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b="1" dirty="0">
                <a:solidFill>
                  <a:sysClr val="windowText" lastClr="000000"/>
                </a:solidFill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Baseline</a:t>
            </a:r>
          </a:p>
        </p:txBody>
      </p:sp>
      <p:sp>
        <p:nvSpPr>
          <p:cNvPr id="65" name="Rectangle 2">
            <a:extLst>
              <a:ext uri="{FF2B5EF4-FFF2-40B4-BE49-F238E27FC236}">
                <a16:creationId xmlns:a16="http://schemas.microsoft.com/office/drawing/2014/main" id="{863DEE4D-F5FC-4050-8A5A-C715801D8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9016" y="3509311"/>
            <a:ext cx="1292986" cy="2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b="1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Baseline</a:t>
            </a:r>
          </a:p>
        </p:txBody>
      </p:sp>
      <p:sp>
        <p:nvSpPr>
          <p:cNvPr id="66" name="Rectangle 2">
            <a:extLst>
              <a:ext uri="{FF2B5EF4-FFF2-40B4-BE49-F238E27FC236}">
                <a16:creationId xmlns:a16="http://schemas.microsoft.com/office/drawing/2014/main" id="{2BCDAAF1-4293-44E8-91B0-B1EB383890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4872" y="4522790"/>
            <a:ext cx="1292986" cy="2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b="1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Baseline</a:t>
            </a:r>
          </a:p>
        </p:txBody>
      </p:sp>
      <p:sp>
        <p:nvSpPr>
          <p:cNvPr id="69" name="円/楕円 107">
            <a:extLst>
              <a:ext uri="{FF2B5EF4-FFF2-40B4-BE49-F238E27FC236}">
                <a16:creationId xmlns:a16="http://schemas.microsoft.com/office/drawing/2014/main" id="{6679D791-3F56-4C3E-AE20-6EE1CBA96EF0}"/>
              </a:ext>
            </a:extLst>
          </p:cNvPr>
          <p:cNvSpPr/>
          <p:nvPr/>
        </p:nvSpPr>
        <p:spPr>
          <a:xfrm>
            <a:off x="6998099" y="267689"/>
            <a:ext cx="814261" cy="51163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Nov.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2016</a:t>
            </a:r>
            <a:endParaRPr lang="ja-JP" altLang="en-US" sz="14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0" name="Rectangle 2">
            <a:extLst>
              <a:ext uri="{FF2B5EF4-FFF2-40B4-BE49-F238E27FC236}">
                <a16:creationId xmlns:a16="http://schemas.microsoft.com/office/drawing/2014/main" id="{5743D4BE-CCE3-4E7C-A370-DD5C222CA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7010" y="4919153"/>
            <a:ext cx="1871005" cy="506299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altLang="ja-JP" sz="1200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5th entry</a:t>
            </a:r>
          </a:p>
          <a:p>
            <a:pPr algn="ctr">
              <a:lnSpc>
                <a:spcPts val="1700"/>
              </a:lnSpc>
            </a:pPr>
            <a:r>
              <a:rPr lang="en-US" altLang="ja-JP" sz="1200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(8 men, 15 women)</a:t>
            </a:r>
          </a:p>
        </p:txBody>
      </p:sp>
      <p:sp>
        <p:nvSpPr>
          <p:cNvPr id="134" name="Rectangle 2">
            <a:extLst>
              <a:ext uri="{FF2B5EF4-FFF2-40B4-BE49-F238E27FC236}">
                <a16:creationId xmlns:a16="http://schemas.microsoft.com/office/drawing/2014/main" id="{D4894ADD-8096-480F-9464-58B759F74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057" y="5519925"/>
            <a:ext cx="924898" cy="2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b="1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Baseline</a:t>
            </a:r>
          </a:p>
        </p:txBody>
      </p:sp>
      <p:cxnSp>
        <p:nvCxnSpPr>
          <p:cNvPr id="139" name="直線矢印コネクタ 138">
            <a:extLst>
              <a:ext uri="{FF2B5EF4-FFF2-40B4-BE49-F238E27FC236}">
                <a16:creationId xmlns:a16="http://schemas.microsoft.com/office/drawing/2014/main" id="{5395D3B9-EAF0-456E-9E02-8C8457D6D5CC}"/>
              </a:ext>
            </a:extLst>
          </p:cNvPr>
          <p:cNvCxnSpPr>
            <a:cxnSpLocks/>
          </p:cNvCxnSpPr>
          <p:nvPr/>
        </p:nvCxnSpPr>
        <p:spPr>
          <a:xfrm flipV="1">
            <a:off x="1979712" y="1519985"/>
            <a:ext cx="1694043" cy="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矢印コネクタ 137">
            <a:extLst>
              <a:ext uri="{FF2B5EF4-FFF2-40B4-BE49-F238E27FC236}">
                <a16:creationId xmlns:a16="http://schemas.microsoft.com/office/drawing/2014/main" id="{2A0CAAF7-A52D-45F4-9EDC-FBA0811F4389}"/>
              </a:ext>
            </a:extLst>
          </p:cNvPr>
          <p:cNvCxnSpPr>
            <a:cxnSpLocks/>
            <a:stCxn id="165" idx="6"/>
          </p:cNvCxnSpPr>
          <p:nvPr/>
        </p:nvCxnSpPr>
        <p:spPr>
          <a:xfrm flipV="1">
            <a:off x="2906422" y="2499895"/>
            <a:ext cx="1665578" cy="1155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線矢印コネクタ 139">
            <a:extLst>
              <a:ext uri="{FF2B5EF4-FFF2-40B4-BE49-F238E27FC236}">
                <a16:creationId xmlns:a16="http://schemas.microsoft.com/office/drawing/2014/main" id="{6D0DE342-8BA4-4E6A-BE90-21DF8A4827E6}"/>
              </a:ext>
            </a:extLst>
          </p:cNvPr>
          <p:cNvCxnSpPr>
            <a:cxnSpLocks/>
            <a:stCxn id="167" idx="6"/>
          </p:cNvCxnSpPr>
          <p:nvPr/>
        </p:nvCxnSpPr>
        <p:spPr>
          <a:xfrm flipV="1">
            <a:off x="3831297" y="3495274"/>
            <a:ext cx="1676807" cy="2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線矢印コネクタ 140">
            <a:extLst>
              <a:ext uri="{FF2B5EF4-FFF2-40B4-BE49-F238E27FC236}">
                <a16:creationId xmlns:a16="http://schemas.microsoft.com/office/drawing/2014/main" id="{4B2B9DBF-5633-4E25-AAC5-38132AB888B6}"/>
              </a:ext>
            </a:extLst>
          </p:cNvPr>
          <p:cNvCxnSpPr>
            <a:cxnSpLocks/>
            <a:stCxn id="169" idx="6"/>
          </p:cNvCxnSpPr>
          <p:nvPr/>
        </p:nvCxnSpPr>
        <p:spPr>
          <a:xfrm>
            <a:off x="4725017" y="4479598"/>
            <a:ext cx="1695174" cy="27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線矢印コネクタ 141">
            <a:extLst>
              <a:ext uri="{FF2B5EF4-FFF2-40B4-BE49-F238E27FC236}">
                <a16:creationId xmlns:a16="http://schemas.microsoft.com/office/drawing/2014/main" id="{2B8631C6-55D3-4E03-B2E9-7F48077F0A99}"/>
              </a:ext>
            </a:extLst>
          </p:cNvPr>
          <p:cNvCxnSpPr>
            <a:cxnSpLocks/>
            <a:stCxn id="171" idx="6"/>
          </p:cNvCxnSpPr>
          <p:nvPr/>
        </p:nvCxnSpPr>
        <p:spPr>
          <a:xfrm>
            <a:off x="5683210" y="5463674"/>
            <a:ext cx="1621462" cy="130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Rectangle 2">
            <a:extLst>
              <a:ext uri="{FF2B5EF4-FFF2-40B4-BE49-F238E27FC236}">
                <a16:creationId xmlns:a16="http://schemas.microsoft.com/office/drawing/2014/main" id="{F12B8C31-1AF7-4779-A6B3-8C883B740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3004" y="1572202"/>
            <a:ext cx="1338998" cy="2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b="1" dirty="0">
                <a:solidFill>
                  <a:sysClr val="windowText" lastClr="000000"/>
                </a:solidFill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After </a:t>
            </a:r>
            <a:r>
              <a:rPr lang="en-US" altLang="ja-JP" sz="1200" b="1" dirty="0">
                <a:latin typeface="Palatino Linotype" panose="02040502050505030304" pitchFamily="18" charset="0"/>
                <a:ea typeface="HG明朝B"/>
              </a:rPr>
              <a:t>1</a:t>
            </a:r>
            <a:r>
              <a:rPr lang="ja-JP" altLang="en-US" sz="1200" b="1" dirty="0">
                <a:latin typeface="Palatino Linotype" panose="02040502050505030304" pitchFamily="18" charset="0"/>
                <a:ea typeface="HG明朝B"/>
              </a:rPr>
              <a:t> </a:t>
            </a:r>
            <a:r>
              <a:rPr kumimoji="1" lang="en-US" altLang="ja-JP" sz="1200" b="1" dirty="0">
                <a:solidFill>
                  <a:schemeClr val="tx1"/>
                </a:solidFill>
                <a:latin typeface="Palatino Linotype" panose="02040502050505030304" pitchFamily="18" charset="0"/>
                <a:ea typeface="HG明朝B"/>
              </a:rPr>
              <a:t>year</a:t>
            </a:r>
            <a:endParaRPr lang="en-US" altLang="ja-JP" sz="1200" b="1" dirty="0">
              <a:solidFill>
                <a:sysClr val="windowText" lastClr="000000"/>
              </a:solidFill>
              <a:latin typeface="Palatino Linotype" panose="02040502050505030304" pitchFamily="18" charset="0"/>
              <a:ea typeface="メイリオ" pitchFamily="50" charset="-128"/>
              <a:cs typeface="Times New Roman" panose="02020603050405020304" pitchFamily="18" charset="0"/>
            </a:endParaRPr>
          </a:p>
        </p:txBody>
      </p:sp>
      <p:sp>
        <p:nvSpPr>
          <p:cNvPr id="148" name="Rectangle 2">
            <a:extLst>
              <a:ext uri="{FF2B5EF4-FFF2-40B4-BE49-F238E27FC236}">
                <a16:creationId xmlns:a16="http://schemas.microsoft.com/office/drawing/2014/main" id="{1C98DB36-25B4-4D0A-9106-588184819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8944" y="2563268"/>
            <a:ext cx="1348913" cy="2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b="1" dirty="0">
                <a:solidFill>
                  <a:sysClr val="windowText" lastClr="000000"/>
                </a:solidFill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After </a:t>
            </a:r>
            <a:r>
              <a:rPr kumimoji="1" lang="en-US" altLang="ja-JP" sz="1200" b="1" dirty="0">
                <a:solidFill>
                  <a:schemeClr val="tx1"/>
                </a:solidFill>
                <a:latin typeface="Palatino Linotype" panose="02040502050505030304" pitchFamily="18" charset="0"/>
                <a:ea typeface="HG明朝B"/>
              </a:rPr>
              <a:t>1 year</a:t>
            </a:r>
            <a:endParaRPr lang="en-US" altLang="ja-JP" sz="1200" b="1" dirty="0">
              <a:solidFill>
                <a:sysClr val="windowText" lastClr="000000"/>
              </a:solidFill>
              <a:latin typeface="Palatino Linotype" panose="02040502050505030304" pitchFamily="18" charset="0"/>
              <a:ea typeface="メイリオ" pitchFamily="50" charset="-128"/>
              <a:cs typeface="Times New Roman" panose="02020603050405020304" pitchFamily="18" charset="0"/>
            </a:endParaRPr>
          </a:p>
        </p:txBody>
      </p:sp>
      <p:sp>
        <p:nvSpPr>
          <p:cNvPr id="161" name="Rectangle 2">
            <a:extLst>
              <a:ext uri="{FF2B5EF4-FFF2-40B4-BE49-F238E27FC236}">
                <a16:creationId xmlns:a16="http://schemas.microsoft.com/office/drawing/2014/main" id="{211216A8-8269-42F4-B712-8A41D35DD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768" y="3554334"/>
            <a:ext cx="1358423" cy="2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b="1" dirty="0">
                <a:solidFill>
                  <a:sysClr val="windowText" lastClr="000000"/>
                </a:solidFill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After </a:t>
            </a:r>
            <a:r>
              <a:rPr kumimoji="1" lang="en-US" altLang="ja-JP" sz="1200" b="1" dirty="0">
                <a:solidFill>
                  <a:schemeClr val="tx1"/>
                </a:solidFill>
                <a:latin typeface="Palatino Linotype" panose="02040502050505030304" pitchFamily="18" charset="0"/>
                <a:ea typeface="HG明朝B"/>
              </a:rPr>
              <a:t>1 year</a:t>
            </a:r>
            <a:endParaRPr lang="en-US" altLang="ja-JP" sz="1200" b="1" dirty="0">
              <a:solidFill>
                <a:sysClr val="windowText" lastClr="000000"/>
              </a:solidFill>
              <a:latin typeface="Palatino Linotype" panose="02040502050505030304" pitchFamily="18" charset="0"/>
              <a:ea typeface="メイリオ" pitchFamily="50" charset="-128"/>
              <a:cs typeface="Times New Roman" panose="02020603050405020304" pitchFamily="18" charset="0"/>
            </a:endParaRPr>
          </a:p>
        </p:txBody>
      </p:sp>
      <p:sp>
        <p:nvSpPr>
          <p:cNvPr id="162" name="Rectangle 2">
            <a:extLst>
              <a:ext uri="{FF2B5EF4-FFF2-40B4-BE49-F238E27FC236}">
                <a16:creationId xmlns:a16="http://schemas.microsoft.com/office/drawing/2014/main" id="{B9508EB0-45ED-4B9E-A3B4-20F6C2195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3902" y="4545400"/>
            <a:ext cx="1330770" cy="2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b="1" dirty="0">
                <a:solidFill>
                  <a:sysClr val="windowText" lastClr="000000"/>
                </a:solidFill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After </a:t>
            </a:r>
            <a:r>
              <a:rPr kumimoji="1" lang="en-US" altLang="ja-JP" sz="1200" b="1" dirty="0">
                <a:solidFill>
                  <a:schemeClr val="tx1"/>
                </a:solidFill>
                <a:latin typeface="Palatino Linotype" panose="02040502050505030304" pitchFamily="18" charset="0"/>
                <a:ea typeface="HG明朝B"/>
              </a:rPr>
              <a:t>1 year</a:t>
            </a:r>
            <a:endParaRPr lang="en-US" altLang="ja-JP" sz="1200" b="1" dirty="0">
              <a:solidFill>
                <a:sysClr val="windowText" lastClr="000000"/>
              </a:solidFill>
              <a:latin typeface="Palatino Linotype" panose="02040502050505030304" pitchFamily="18" charset="0"/>
              <a:ea typeface="メイリオ" pitchFamily="50" charset="-128"/>
              <a:cs typeface="Times New Roman" panose="02020603050405020304" pitchFamily="18" charset="0"/>
            </a:endParaRPr>
          </a:p>
        </p:txBody>
      </p:sp>
      <p:sp>
        <p:nvSpPr>
          <p:cNvPr id="163" name="Rectangle 2">
            <a:extLst>
              <a:ext uri="{FF2B5EF4-FFF2-40B4-BE49-F238E27FC236}">
                <a16:creationId xmlns:a16="http://schemas.microsoft.com/office/drawing/2014/main" id="{ABEE3D93-F04B-4BC1-BDC4-4FCB5A7696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0272" y="5536466"/>
            <a:ext cx="1330770" cy="2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b="1" dirty="0">
                <a:solidFill>
                  <a:sysClr val="windowText" lastClr="000000"/>
                </a:solidFill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After </a:t>
            </a:r>
            <a:r>
              <a:rPr kumimoji="1" lang="en-US" altLang="ja-JP" sz="1200" b="1" dirty="0">
                <a:solidFill>
                  <a:schemeClr val="tx1"/>
                </a:solidFill>
                <a:latin typeface="Palatino Linotype" panose="02040502050505030304" pitchFamily="18" charset="0"/>
                <a:ea typeface="HG明朝B"/>
              </a:rPr>
              <a:t>1 year</a:t>
            </a:r>
            <a:endParaRPr lang="en-US" altLang="ja-JP" sz="1200" b="1" dirty="0">
              <a:solidFill>
                <a:sysClr val="windowText" lastClr="000000"/>
              </a:solidFill>
              <a:latin typeface="Palatino Linotype" panose="02040502050505030304" pitchFamily="18" charset="0"/>
              <a:ea typeface="メイリオ" pitchFamily="50" charset="-128"/>
              <a:cs typeface="Times New Roman" panose="02020603050405020304" pitchFamily="18" charset="0"/>
            </a:endParaRPr>
          </a:p>
        </p:txBody>
      </p:sp>
      <p:sp>
        <p:nvSpPr>
          <p:cNvPr id="164" name="円/楕円 90">
            <a:extLst>
              <a:ext uri="{FF2B5EF4-FFF2-40B4-BE49-F238E27FC236}">
                <a16:creationId xmlns:a16="http://schemas.microsoft.com/office/drawing/2014/main" id="{DA6BDB57-7672-4D16-AD29-DB1D52286C03}"/>
              </a:ext>
            </a:extLst>
          </p:cNvPr>
          <p:cNvSpPr>
            <a:spLocks noChangeAspect="1"/>
          </p:cNvSpPr>
          <p:nvPr/>
        </p:nvSpPr>
        <p:spPr>
          <a:xfrm>
            <a:off x="3682586" y="1435067"/>
            <a:ext cx="148711" cy="1359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kumimoji="1" lang="ja-JP" altLang="en-US" sz="1200">
              <a:latin typeface="Palatino Linotype" panose="02040502050505030304" pitchFamily="18" charset="0"/>
            </a:endParaRPr>
          </a:p>
        </p:txBody>
      </p:sp>
      <p:sp>
        <p:nvSpPr>
          <p:cNvPr id="165" name="円/楕円 90">
            <a:extLst>
              <a:ext uri="{FF2B5EF4-FFF2-40B4-BE49-F238E27FC236}">
                <a16:creationId xmlns:a16="http://schemas.microsoft.com/office/drawing/2014/main" id="{A095EEC4-5D4B-453F-B0A7-EDA94E0FECA2}"/>
              </a:ext>
            </a:extLst>
          </p:cNvPr>
          <p:cNvSpPr>
            <a:spLocks noChangeAspect="1"/>
          </p:cNvSpPr>
          <p:nvPr/>
        </p:nvSpPr>
        <p:spPr>
          <a:xfrm>
            <a:off x="2757711" y="2443459"/>
            <a:ext cx="148711" cy="1359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kumimoji="1" lang="ja-JP" altLang="en-US" sz="1200">
              <a:latin typeface="Palatino Linotype" panose="02040502050505030304" pitchFamily="18" charset="0"/>
            </a:endParaRPr>
          </a:p>
        </p:txBody>
      </p:sp>
      <p:sp>
        <p:nvSpPr>
          <p:cNvPr id="166" name="円/楕円 90">
            <a:extLst>
              <a:ext uri="{FF2B5EF4-FFF2-40B4-BE49-F238E27FC236}">
                <a16:creationId xmlns:a16="http://schemas.microsoft.com/office/drawing/2014/main" id="{FCB81BC6-8E70-4238-9D6C-A493ABE572BF}"/>
              </a:ext>
            </a:extLst>
          </p:cNvPr>
          <p:cNvSpPr>
            <a:spLocks noChangeAspect="1"/>
          </p:cNvSpPr>
          <p:nvPr/>
        </p:nvSpPr>
        <p:spPr>
          <a:xfrm>
            <a:off x="4576306" y="2420675"/>
            <a:ext cx="148711" cy="1359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kumimoji="1" lang="ja-JP" altLang="en-US" sz="1200">
              <a:latin typeface="Palatino Linotype" panose="02040502050505030304" pitchFamily="18" charset="0"/>
            </a:endParaRPr>
          </a:p>
        </p:txBody>
      </p:sp>
      <p:sp>
        <p:nvSpPr>
          <p:cNvPr id="167" name="円/楕円 90">
            <a:extLst>
              <a:ext uri="{FF2B5EF4-FFF2-40B4-BE49-F238E27FC236}">
                <a16:creationId xmlns:a16="http://schemas.microsoft.com/office/drawing/2014/main" id="{B9149B19-555B-414D-80B9-25A0F48AE032}"/>
              </a:ext>
            </a:extLst>
          </p:cNvPr>
          <p:cNvSpPr>
            <a:spLocks noChangeAspect="1"/>
          </p:cNvSpPr>
          <p:nvPr/>
        </p:nvSpPr>
        <p:spPr>
          <a:xfrm>
            <a:off x="3682586" y="3427535"/>
            <a:ext cx="148711" cy="1359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kumimoji="1" lang="ja-JP" altLang="en-US" sz="1200">
              <a:latin typeface="Palatino Linotype" panose="02040502050505030304" pitchFamily="18" charset="0"/>
            </a:endParaRPr>
          </a:p>
        </p:txBody>
      </p:sp>
      <p:sp>
        <p:nvSpPr>
          <p:cNvPr id="168" name="円/楕円 90">
            <a:extLst>
              <a:ext uri="{FF2B5EF4-FFF2-40B4-BE49-F238E27FC236}">
                <a16:creationId xmlns:a16="http://schemas.microsoft.com/office/drawing/2014/main" id="{46201083-44E3-4DE0-9ADE-D497455963BD}"/>
              </a:ext>
            </a:extLst>
          </p:cNvPr>
          <p:cNvSpPr>
            <a:spLocks noChangeAspect="1"/>
          </p:cNvSpPr>
          <p:nvPr/>
        </p:nvSpPr>
        <p:spPr>
          <a:xfrm>
            <a:off x="5534499" y="3406283"/>
            <a:ext cx="148711" cy="1359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kumimoji="1" lang="ja-JP" altLang="en-US" sz="1200">
              <a:latin typeface="Palatino Linotype" panose="02040502050505030304" pitchFamily="18" charset="0"/>
            </a:endParaRPr>
          </a:p>
        </p:txBody>
      </p:sp>
      <p:sp>
        <p:nvSpPr>
          <p:cNvPr id="169" name="円/楕円 90">
            <a:extLst>
              <a:ext uri="{FF2B5EF4-FFF2-40B4-BE49-F238E27FC236}">
                <a16:creationId xmlns:a16="http://schemas.microsoft.com/office/drawing/2014/main" id="{0D2E79FF-3A0D-4DFB-927D-43850CD29D0C}"/>
              </a:ext>
            </a:extLst>
          </p:cNvPr>
          <p:cNvSpPr>
            <a:spLocks noChangeAspect="1"/>
          </p:cNvSpPr>
          <p:nvPr/>
        </p:nvSpPr>
        <p:spPr>
          <a:xfrm>
            <a:off x="4576306" y="4411611"/>
            <a:ext cx="148711" cy="1359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kumimoji="1" lang="ja-JP" altLang="en-US" sz="1200">
              <a:latin typeface="Palatino Linotype" panose="02040502050505030304" pitchFamily="18" charset="0"/>
            </a:endParaRPr>
          </a:p>
        </p:txBody>
      </p:sp>
      <p:sp>
        <p:nvSpPr>
          <p:cNvPr id="170" name="円/楕円 90">
            <a:extLst>
              <a:ext uri="{FF2B5EF4-FFF2-40B4-BE49-F238E27FC236}">
                <a16:creationId xmlns:a16="http://schemas.microsoft.com/office/drawing/2014/main" id="{DA7401EF-8F03-4A6D-9CB7-830C4C3F76F7}"/>
              </a:ext>
            </a:extLst>
          </p:cNvPr>
          <p:cNvSpPr>
            <a:spLocks noChangeAspect="1"/>
          </p:cNvSpPr>
          <p:nvPr/>
        </p:nvSpPr>
        <p:spPr>
          <a:xfrm>
            <a:off x="6442808" y="4391892"/>
            <a:ext cx="148711" cy="1359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kumimoji="1" lang="ja-JP" altLang="en-US" sz="1200">
              <a:latin typeface="Palatino Linotype" panose="02040502050505030304" pitchFamily="18" charset="0"/>
            </a:endParaRPr>
          </a:p>
        </p:txBody>
      </p:sp>
      <p:sp>
        <p:nvSpPr>
          <p:cNvPr id="171" name="円/楕円 90">
            <a:extLst>
              <a:ext uri="{FF2B5EF4-FFF2-40B4-BE49-F238E27FC236}">
                <a16:creationId xmlns:a16="http://schemas.microsoft.com/office/drawing/2014/main" id="{E3F5A919-7155-4554-A14E-E6ECCA4DAFCB}"/>
              </a:ext>
            </a:extLst>
          </p:cNvPr>
          <p:cNvSpPr>
            <a:spLocks noChangeAspect="1"/>
          </p:cNvSpPr>
          <p:nvPr/>
        </p:nvSpPr>
        <p:spPr>
          <a:xfrm>
            <a:off x="5534499" y="5395687"/>
            <a:ext cx="148711" cy="1359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kumimoji="1" lang="ja-JP" altLang="en-US" sz="1200">
              <a:latin typeface="Palatino Linotype" panose="02040502050505030304" pitchFamily="18" charset="0"/>
            </a:endParaRPr>
          </a:p>
        </p:txBody>
      </p:sp>
      <p:sp>
        <p:nvSpPr>
          <p:cNvPr id="172" name="円/楕円 90">
            <a:extLst>
              <a:ext uri="{FF2B5EF4-FFF2-40B4-BE49-F238E27FC236}">
                <a16:creationId xmlns:a16="http://schemas.microsoft.com/office/drawing/2014/main" id="{ACB5CB1A-C29D-4501-ADC9-C97D5D57D499}"/>
              </a:ext>
            </a:extLst>
          </p:cNvPr>
          <p:cNvSpPr>
            <a:spLocks noChangeAspect="1"/>
          </p:cNvSpPr>
          <p:nvPr/>
        </p:nvSpPr>
        <p:spPr>
          <a:xfrm>
            <a:off x="7330874" y="5377501"/>
            <a:ext cx="148711" cy="13597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kumimoji="1" lang="ja-JP" altLang="en-US" sz="1200">
              <a:latin typeface="Palatino Linotype" panose="02040502050505030304" pitchFamily="18" charset="0"/>
            </a:endParaRPr>
          </a:p>
        </p:txBody>
      </p:sp>
      <p:sp>
        <p:nvSpPr>
          <p:cNvPr id="41" name="Rectangle 2">
            <a:extLst>
              <a:ext uri="{FF2B5EF4-FFF2-40B4-BE49-F238E27FC236}">
                <a16:creationId xmlns:a16="http://schemas.microsoft.com/office/drawing/2014/main" id="{F40D02FD-9F57-4930-854A-155B42BD97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0272" y="1001542"/>
            <a:ext cx="1768933" cy="2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i="0" dirty="0">
                <a:effectLst/>
                <a:latin typeface="Palatino Linotype" panose="02040502050505030304" pitchFamily="18" charset="0"/>
              </a:rPr>
              <a:t>※</a:t>
            </a:r>
            <a:r>
              <a:rPr lang="en-US" altLang="ja-JP" sz="1200" dirty="0">
                <a:latin typeface="Palatino Linotype" panose="02040502050505030304" pitchFamily="18" charset="0"/>
              </a:rPr>
              <a:t>SNP</a:t>
            </a:r>
            <a:r>
              <a:rPr lang="en-US" altLang="ja-JP" sz="1200" i="0" dirty="0">
                <a:effectLst/>
                <a:latin typeface="Palatino Linotype" panose="02040502050505030304" pitchFamily="18" charset="0"/>
              </a:rPr>
              <a:t> analysis</a:t>
            </a:r>
            <a:endParaRPr lang="en-US" altLang="ja-JP" sz="1200" i="1" dirty="0">
              <a:latin typeface="Palatino Linotype" panose="02040502050505030304" pitchFamily="18" charset="0"/>
              <a:ea typeface="メイリオ" pitchFamily="50" charset="-128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8524BA8-89A2-40FB-B48F-7398FA361A7C}"/>
              </a:ext>
            </a:extLst>
          </p:cNvPr>
          <p:cNvSpPr txBox="1"/>
          <p:nvPr/>
        </p:nvSpPr>
        <p:spPr>
          <a:xfrm>
            <a:off x="192358" y="6075479"/>
            <a:ext cx="843684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b="1" dirty="0">
                <a:latin typeface="Palatino Linotype" panose="02040502050505030304" pitchFamily="18" charset="0"/>
              </a:rPr>
              <a:t>Figure S1</a:t>
            </a:r>
            <a:r>
              <a:rPr lang="en-US" altLang="ja-JP" sz="1050" b="1" dirty="0">
                <a:latin typeface="Palatino Linotype" panose="02040502050505030304" pitchFamily="18" charset="0"/>
              </a:rPr>
              <a:t>. Outline of the study.</a:t>
            </a:r>
          </a:p>
          <a:p>
            <a:r>
              <a:rPr lang="en-US" altLang="ja-JP" sz="1050" dirty="0">
                <a:latin typeface="Palatino Linotype" panose="02040502050505030304" pitchFamily="18" charset="0"/>
              </a:rPr>
              <a:t>The number of participants in each enrolled period and the time of determination of serum CoQ</a:t>
            </a:r>
            <a:r>
              <a:rPr lang="en-US" altLang="ja-JP" sz="1050" baseline="-25000" dirty="0">
                <a:latin typeface="Palatino Linotype" panose="02040502050505030304" pitchFamily="18" charset="0"/>
              </a:rPr>
              <a:t>10</a:t>
            </a:r>
            <a:r>
              <a:rPr lang="en-US" altLang="ja-JP" sz="1050" dirty="0">
                <a:latin typeface="Palatino Linotype" panose="02040502050505030304" pitchFamily="18" charset="0"/>
              </a:rPr>
              <a:t> levels and SF-36 score at baseline and after 1 year of supplementation with reduced CoQ</a:t>
            </a:r>
            <a:r>
              <a:rPr lang="en-US" altLang="ja-JP" sz="1050" baseline="-25000" dirty="0">
                <a:latin typeface="Palatino Linotype" panose="02040502050505030304" pitchFamily="18" charset="0"/>
              </a:rPr>
              <a:t>10</a:t>
            </a:r>
            <a:r>
              <a:rPr lang="en-US" altLang="ja-JP" sz="1050" dirty="0">
                <a:latin typeface="Palatino Linotype" panose="02040502050505030304" pitchFamily="18" charset="0"/>
              </a:rPr>
              <a:t>.</a:t>
            </a:r>
          </a:p>
        </p:txBody>
      </p:sp>
      <p:sp>
        <p:nvSpPr>
          <p:cNvPr id="43" name="Rectangle 2">
            <a:extLst>
              <a:ext uri="{FF2B5EF4-FFF2-40B4-BE49-F238E27FC236}">
                <a16:creationId xmlns:a16="http://schemas.microsoft.com/office/drawing/2014/main" id="{C5391879-DA96-43F2-A01A-F2D081BA1B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9400" y="160916"/>
            <a:ext cx="318716" cy="26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64009" tIns="41659" rIns="164009" bIns="41659" anchor="t" anchorCtr="0">
            <a:spAutoFit/>
          </a:bodyPr>
          <a:lstStyle/>
          <a:p>
            <a:pPr algn="ctr"/>
            <a:r>
              <a:rPr lang="en-US" altLang="ja-JP" sz="1200" dirty="0">
                <a:latin typeface="Palatino Linotype" panose="02040502050505030304" pitchFamily="18" charset="0"/>
                <a:ea typeface="メイリオ" pitchFamily="50" charset="-128"/>
                <a:cs typeface="Times New Roman" panose="02020603050405020304" pitchFamily="18" charset="0"/>
              </a:rPr>
              <a:t>※</a:t>
            </a:r>
          </a:p>
        </p:txBody>
      </p:sp>
    </p:spTree>
    <p:extLst>
      <p:ext uri="{BB962C8B-B14F-4D97-AF65-F5344CB8AC3E}">
        <p14:creationId xmlns:p14="http://schemas.microsoft.com/office/powerpoint/2010/main" val="2141302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8524BA8-89A2-40FB-B48F-7398FA361A7C}"/>
              </a:ext>
            </a:extLst>
          </p:cNvPr>
          <p:cNvSpPr txBox="1"/>
          <p:nvPr/>
        </p:nvSpPr>
        <p:spPr>
          <a:xfrm>
            <a:off x="192358" y="6075479"/>
            <a:ext cx="84368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b="1" dirty="0">
                <a:latin typeface="Palatino Linotype" panose="02040502050505030304" pitchFamily="18" charset="0"/>
              </a:rPr>
              <a:t>Figure S2</a:t>
            </a:r>
            <a:r>
              <a:rPr lang="en-US" altLang="ja-JP" sz="1050" b="1" dirty="0">
                <a:latin typeface="Palatino Linotype" panose="02040502050505030304" pitchFamily="18" charset="0"/>
              </a:rPr>
              <a:t>. Histogram </a:t>
            </a:r>
            <a:r>
              <a:rPr lang="en-US" altLang="ja-JP" sz="1050" b="1">
                <a:latin typeface="Palatino Linotype" panose="02040502050505030304" pitchFamily="18" charset="0"/>
              </a:rPr>
              <a:t>of participants’ </a:t>
            </a:r>
            <a:r>
              <a:rPr lang="en-US" altLang="ja-JP" sz="1050" b="1" dirty="0">
                <a:latin typeface="Palatino Linotype" panose="02040502050505030304" pitchFamily="18" charset="0"/>
              </a:rPr>
              <a:t>age distribution in men and women. </a:t>
            </a:r>
            <a:endParaRPr lang="en-US" altLang="ja-JP" sz="1050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44" name="グラフ 43">
            <a:extLst>
              <a:ext uri="{FF2B5EF4-FFF2-40B4-BE49-F238E27FC236}">
                <a16:creationId xmlns:a16="http://schemas.microsoft.com/office/drawing/2014/main" id="{80273529-EB85-1331-121C-8B7180BE60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3647944"/>
              </p:ext>
            </p:extLst>
          </p:nvPr>
        </p:nvGraphicFramePr>
        <p:xfrm>
          <a:off x="1817369" y="2061208"/>
          <a:ext cx="5509262" cy="328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6084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73885</TotalTime>
  <Words>145</Words>
  <Application>Microsoft Office PowerPoint</Application>
  <PresentationFormat>画面に合わせる (4:3)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Palatino Linotype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Tetsu Kinoshita</dc:creator>
  <cp:lastModifiedBy>Michiyo Takahashi</cp:lastModifiedBy>
  <cp:revision>567</cp:revision>
  <cp:lastPrinted>2022-01-31T13:37:29Z</cp:lastPrinted>
  <dcterms:created xsi:type="dcterms:W3CDTF">2011-09-19T01:56:43Z</dcterms:created>
  <dcterms:modified xsi:type="dcterms:W3CDTF">2022-06-08T09:58:35Z</dcterms:modified>
</cp:coreProperties>
</file>