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375D03-CBD5-44CA-9DAC-65602B288D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41634E4-EF0F-4F18-8C08-88A4F6F5BA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A202D8C-75FC-4FB0-9152-077C2F5B5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81046-591B-4BB7-ADFB-8D3A8C7891CD}" type="datetimeFigureOut">
              <a:rPr kumimoji="1" lang="ja-JP" altLang="en-US" smtClean="0"/>
              <a:t>2023/8/25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FCEBDD0-1DA4-4765-947A-DDF42E00F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806729-4E7E-4F04-8DFE-455FF9FC8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EDE87-746D-4691-B04A-90EF00AD5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4705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52FAB7-E6AB-4B53-A630-D3EC18492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F164F10-06A5-429D-BA51-7767B1C180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12E10B1-C752-4C75-AF56-0F43DF5D5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81046-591B-4BB7-ADFB-8D3A8C7891CD}" type="datetimeFigureOut">
              <a:rPr kumimoji="1" lang="ja-JP" altLang="en-US" smtClean="0"/>
              <a:t>2023/8/25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643859D-F8EC-4787-B088-58D553EF1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754E418-9856-481E-B8F1-2AE75C2FC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EDE87-746D-4691-B04A-90EF00AD5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5915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AA5AEB5-C03E-4D8F-8E2E-83D5869881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80504C0-49CF-4C53-BB16-5C2B567ACD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B3909E-6A26-4C25-A512-E6D777B84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81046-591B-4BB7-ADFB-8D3A8C7891CD}" type="datetimeFigureOut">
              <a:rPr kumimoji="1" lang="ja-JP" altLang="en-US" smtClean="0"/>
              <a:t>2023/8/25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366761B-99BF-4E4C-A3B7-40A0A8FFC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6EA4B0F-05CA-48DF-9235-405DD4F64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EDE87-746D-4691-B04A-90EF00AD5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1718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94463C-1E86-4A7D-9E10-D71B760D6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D748177-29EB-4DBC-89C7-1755CDAECC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C3DCF8-7113-477A-971C-79935EB53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81046-591B-4BB7-ADFB-8D3A8C7891CD}" type="datetimeFigureOut">
              <a:rPr kumimoji="1" lang="ja-JP" altLang="en-US" smtClean="0"/>
              <a:t>2023/8/25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F4E2076-6BF3-4F75-A7EC-490C13EBB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558EB73-72D3-44D8-A617-FC244E18C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EDE87-746D-4691-B04A-90EF00AD5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6682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E09E75-68A8-421B-B32F-8BCF75F67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C65E5B1-EA85-4543-9D42-B986ED1F8D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65CAEC7-F457-4788-B323-ADF87AD9B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81046-591B-4BB7-ADFB-8D3A8C7891CD}" type="datetimeFigureOut">
              <a:rPr kumimoji="1" lang="ja-JP" altLang="en-US" smtClean="0"/>
              <a:t>2023/8/25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BF05D1F-8015-442C-BE94-6AFA7380D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D00D6B-4655-4C3A-9278-E84EC9572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EDE87-746D-4691-B04A-90EF00AD5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6189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F47112-3AEC-4FF1-BB69-A45A1A3D3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C7586FB-E384-4BE7-9835-4F843D8C24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1F8B8BB-A651-4E6A-8FA6-396C71E5A2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991CE0F-A60C-41B4-B24C-AF9DF06EC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81046-591B-4BB7-ADFB-8D3A8C7891CD}" type="datetimeFigureOut">
              <a:rPr kumimoji="1" lang="ja-JP" altLang="en-US" smtClean="0"/>
              <a:t>2023/8/25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3CB349A-D065-41DD-AD1C-314598EE9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E0CE3B8-0278-4EC8-98E6-F8C7E8925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EDE87-746D-4691-B04A-90EF00AD5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873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24A072-31A0-449F-B36C-4E2BE6CD2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9D1E7A4-5AC2-409F-A659-D553B963AA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A9EF7BD-2DC7-4E3D-8834-B114213183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D450102-BDBC-4F65-A4A4-DCAC5AF722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C0622AC-7300-465F-BEE1-2B9A41C945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A6B0E85-A686-4240-8AB0-6C86FC589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81046-591B-4BB7-ADFB-8D3A8C7891CD}" type="datetimeFigureOut">
              <a:rPr kumimoji="1" lang="ja-JP" altLang="en-US" smtClean="0"/>
              <a:t>2023/8/25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B376782-0FA6-4F9A-B94B-8C74EF6A8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FF4C2D0-A342-4238-9516-35CF19A01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EDE87-746D-4691-B04A-90EF00AD5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0823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24D4DD-C944-4D88-B455-E9404E870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C81C46A-26EF-4157-8250-7DF0D193A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81046-591B-4BB7-ADFB-8D3A8C7891CD}" type="datetimeFigureOut">
              <a:rPr kumimoji="1" lang="ja-JP" altLang="en-US" smtClean="0"/>
              <a:t>2023/8/25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01244D2-BCBC-4236-B8E7-1268DAA7F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541A3BB-3263-4DA5-A6D8-D1DBF638A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EDE87-746D-4691-B04A-90EF00AD5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8398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0F022D5-8EFF-421C-9F82-9D9581123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81046-591B-4BB7-ADFB-8D3A8C7891CD}" type="datetimeFigureOut">
              <a:rPr kumimoji="1" lang="ja-JP" altLang="en-US" smtClean="0"/>
              <a:t>2023/8/25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1B1A5F9-D408-4E61-BC1A-332DAE23D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9F95A37-2799-4167-8F7B-D63BB48AA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EDE87-746D-4691-B04A-90EF00AD5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3885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7DD53E-B688-4268-8890-5846473F3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4EB419B-EFAA-4510-8422-52A8777FBA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C35E35D-1C03-4F18-8F64-E304B7C5B1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96E98FB-44BA-4104-AE88-F04CC5687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81046-591B-4BB7-ADFB-8D3A8C7891CD}" type="datetimeFigureOut">
              <a:rPr kumimoji="1" lang="ja-JP" altLang="en-US" smtClean="0"/>
              <a:t>2023/8/25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54E82CC-E8D1-4D6D-A7E3-D4034D43D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7CAC78A-F5E2-4629-83EB-E0887FBB0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EDE87-746D-4691-B04A-90EF00AD5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1008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A719C4-5735-4328-8141-B3DE49849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AD1CF14-3EB3-4561-B7D3-214A810670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C7E2E0B-59B6-4ED6-B102-CAFEF2145D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D0A21CE-E080-4603-9B4E-391012441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81046-591B-4BB7-ADFB-8D3A8C7891CD}" type="datetimeFigureOut">
              <a:rPr kumimoji="1" lang="ja-JP" altLang="en-US" smtClean="0"/>
              <a:t>2023/8/25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959107F-9574-4087-84ED-70C4E3B61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4DD0972-37E4-4430-A1FB-175785B2B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EDE87-746D-4691-B04A-90EF00AD5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9716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07EC382-A005-48A7-A652-4BEBE4072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00AAD19-35D2-4FFC-AA4D-0E6CFEA9FD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17AA0E2-500F-4CC2-ADEE-48921F2724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81046-591B-4BB7-ADFB-8D3A8C7891CD}" type="datetimeFigureOut">
              <a:rPr kumimoji="1" lang="ja-JP" altLang="en-US" smtClean="0"/>
              <a:t>2023/8/25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F91AAEB-6266-46A8-A0B1-9B5AFE5E83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14825A3-E8EA-40D4-9099-C1D61AF074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EDE87-746D-4691-B04A-90EF00AD5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6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CAEDE15F-4584-45F5-9FCB-0AEA617304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53" b="11329"/>
          <a:stretch/>
        </p:blipFill>
        <p:spPr>
          <a:xfrm>
            <a:off x="2623643" y="-47502"/>
            <a:ext cx="6324414" cy="6200276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500D792-D574-4FB8-A749-4AC142C3BACA}"/>
              </a:ext>
            </a:extLst>
          </p:cNvPr>
          <p:cNvSpPr/>
          <p:nvPr/>
        </p:nvSpPr>
        <p:spPr>
          <a:xfrm rot="16200000">
            <a:off x="1221336" y="3327461"/>
            <a:ext cx="24352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en-US" altLang="ja-JP" dirty="0">
                <a:solidFill>
                  <a:srgbClr val="000000"/>
                </a:solidFill>
                <a:latin typeface="Times New Roman" panose="02020603050405020304" pitchFamily="18" charset="0"/>
                <a:ea typeface="Yu Gothic UI" panose="020B0500000000000000" pitchFamily="50" charset="-128"/>
                <a:cs typeface="Times New Roman" panose="02020603050405020304" pitchFamily="18" charset="0"/>
              </a:rPr>
              <a:t>25(OH)vitamin (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ng/mL)</a:t>
            </a:r>
            <a:endParaRPr lang="en-US" altLang="ja-JP" dirty="0">
              <a:solidFill>
                <a:srgbClr val="000000"/>
              </a:solidFill>
              <a:latin typeface="Times New Roman" panose="02020603050405020304" pitchFamily="18" charset="0"/>
              <a:ea typeface="Yu Gothic UI" panose="020B05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E16F700-B7DC-4CE2-9FF4-8A6ECBF93B34}"/>
              </a:ext>
            </a:extLst>
          </p:cNvPr>
          <p:cNvSpPr/>
          <p:nvPr/>
        </p:nvSpPr>
        <p:spPr>
          <a:xfrm>
            <a:off x="4577025" y="6200276"/>
            <a:ext cx="2417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en-US" altLang="ja-JP" dirty="0">
                <a:solidFill>
                  <a:srgbClr val="000000"/>
                </a:solidFill>
                <a:latin typeface="Times New Roman" panose="02020603050405020304" pitchFamily="18" charset="0"/>
                <a:ea typeface="Yu Gothic UI" panose="020B0500000000000000" pitchFamily="50" charset="-128"/>
                <a:cs typeface="Times New Roman" panose="02020603050405020304" pitchFamily="18" charset="0"/>
              </a:rPr>
              <a:t>Homocysteine (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μmol/L)</a:t>
            </a:r>
            <a:endParaRPr lang="en-US" altLang="ja-JP" dirty="0">
              <a:solidFill>
                <a:srgbClr val="000000"/>
              </a:solidFill>
              <a:latin typeface="Times New Roman" panose="02020603050405020304" pitchFamily="18" charset="0"/>
              <a:ea typeface="Yu Gothic UI" panose="020B05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D8EA1F6-82A6-4C09-800F-69CCB8491F6B}"/>
              </a:ext>
            </a:extLst>
          </p:cNvPr>
          <p:cNvSpPr/>
          <p:nvPr/>
        </p:nvSpPr>
        <p:spPr>
          <a:xfrm>
            <a:off x="6481948" y="1029585"/>
            <a:ext cx="1242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ｒ</a:t>
            </a:r>
            <a:r>
              <a:rPr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＝-0.178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0EE2956-E283-49F0-B456-2D7C8B99AD9B}"/>
              </a:ext>
            </a:extLst>
          </p:cNvPr>
          <p:cNvSpPr/>
          <p:nvPr/>
        </p:nvSpPr>
        <p:spPr>
          <a:xfrm>
            <a:off x="6559138" y="1398917"/>
            <a:ext cx="1249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＜ 0.000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02B4994-691A-45E8-84AB-C6DA6F519124}"/>
              </a:ext>
            </a:extLst>
          </p:cNvPr>
          <p:cNvSpPr txBox="1"/>
          <p:nvPr/>
        </p:nvSpPr>
        <p:spPr>
          <a:xfrm>
            <a:off x="248510" y="5071"/>
            <a:ext cx="3226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Figure.S1</a:t>
            </a:r>
          </a:p>
          <a:p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7518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Yu Gothic UI</vt:lpstr>
      <vt:lpstr>游ゴシック</vt:lpstr>
      <vt:lpstr>游ゴシック Light</vt:lpstr>
      <vt:lpstr>Arial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FMU</dc:creator>
  <cp:lastModifiedBy>FMU</cp:lastModifiedBy>
  <cp:revision>1</cp:revision>
  <dcterms:created xsi:type="dcterms:W3CDTF">2023-08-25T06:31:38Z</dcterms:created>
  <dcterms:modified xsi:type="dcterms:W3CDTF">2023-08-25T06:31:58Z</dcterms:modified>
</cp:coreProperties>
</file>