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m4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7" r:id="rId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3"/>
    <p:restoredTop sz="93373"/>
  </p:normalViewPr>
  <p:slideViewPr>
    <p:cSldViewPr snapToGrid="0" snapToObjects="1">
      <p:cViewPr>
        <p:scale>
          <a:sx n="88" d="100"/>
          <a:sy n="88" d="100"/>
        </p:scale>
        <p:origin x="1728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81E92-2B8C-164C-ABED-87E7E70AE9E9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38ECE-6B45-CB4D-856A-54DC93F42186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22864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807EE-9EC0-4A43-879E-9CCC74AC5DBF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8A67E-6082-9943-9F89-3A93EEFE527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2475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807EE-9EC0-4A43-879E-9CCC74AC5DBF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8A67E-6082-9943-9F89-3A93EEFE527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4629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807EE-9EC0-4A43-879E-9CCC74AC5DBF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8A67E-6082-9943-9F89-3A93EEFE527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12914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807EE-9EC0-4A43-879E-9CCC74AC5DBF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8A67E-6082-9943-9F89-3A93EEFE527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7321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807EE-9EC0-4A43-879E-9CCC74AC5DBF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8A67E-6082-9943-9F89-3A93EEFE527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83116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807EE-9EC0-4A43-879E-9CCC74AC5DBF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8A67E-6082-9943-9F89-3A93EEFE527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1351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807EE-9EC0-4A43-879E-9CCC74AC5DBF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8A67E-6082-9943-9F89-3A93EEFE527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30975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807EE-9EC0-4A43-879E-9CCC74AC5DBF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8A67E-6082-9943-9F89-3A93EEFE527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06609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807EE-9EC0-4A43-879E-9CCC74AC5DBF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8A67E-6082-9943-9F89-3A93EEFE527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0546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807EE-9EC0-4A43-879E-9CCC74AC5DBF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8A67E-6082-9943-9F89-3A93EEFE527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0766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807EE-9EC0-4A43-879E-9CCC74AC5DBF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8A67E-6082-9943-9F89-3A93EEFE527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8798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807EE-9EC0-4A43-879E-9CCC74AC5DBF}" type="datetimeFigureOut">
              <a:rPr lang="sv-SE" smtClean="0"/>
              <a:t>2019-10-25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8A67E-6082-9943-9F89-3A93EEFE527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0044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4v"/><Relationship Id="rId4" Type="http://schemas.openxmlformats.org/officeDocument/2006/relationships/video" Target="../media/media2.m4v"/><Relationship Id="rId5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7" Type="http://schemas.openxmlformats.org/officeDocument/2006/relationships/image" Target="../media/image2.png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119269" y="6387548"/>
            <a:ext cx="2352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Supplementary video 1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5" name="textruta 4"/>
          <p:cNvSpPr txBox="1"/>
          <p:nvPr/>
        </p:nvSpPr>
        <p:spPr>
          <a:xfrm>
            <a:off x="505643" y="160057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b="1" smtClean="0">
                <a:latin typeface="Times" charset="0"/>
                <a:ea typeface="Times" charset="0"/>
                <a:cs typeface="Times" charset="0"/>
              </a:rPr>
              <a:t>A</a:t>
            </a:r>
            <a:endParaRPr lang="sv-SE" sz="2000" b="1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6" name="textruta 5"/>
          <p:cNvSpPr txBox="1"/>
          <p:nvPr/>
        </p:nvSpPr>
        <p:spPr>
          <a:xfrm>
            <a:off x="6391733" y="160057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b="1" smtClean="0">
                <a:latin typeface="Times" charset="0"/>
                <a:ea typeface="Times" charset="0"/>
                <a:cs typeface="Times" charset="0"/>
              </a:rPr>
              <a:t>B</a:t>
            </a:r>
            <a:endParaRPr lang="sv-SE" sz="2000" b="1">
              <a:latin typeface="Times" charset="0"/>
              <a:ea typeface="Times" charset="0"/>
              <a:cs typeface="Times" charset="0"/>
            </a:endParaRPr>
          </a:p>
        </p:txBody>
      </p:sp>
      <p:pic>
        <p:nvPicPr>
          <p:cNvPr id="3" name="test timelapse with shiga toxin overview merge kopi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5643" y="529389"/>
            <a:ext cx="5615236" cy="5615236"/>
          </a:xfrm>
          <a:prstGeom prst="rect">
            <a:avLst/>
          </a:prstGeom>
        </p:spPr>
      </p:pic>
      <p:pic>
        <p:nvPicPr>
          <p:cNvPr id="7" name="Ctrl no toxin cellmask merge (konverterad)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91733" y="529389"/>
            <a:ext cx="5615236" cy="561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18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122709</TotalTime>
  <Words>5</Words>
  <Application>Microsoft Macintosh PowerPoint</Application>
  <PresentationFormat>Bredbild</PresentationFormat>
  <Paragraphs>3</Paragraphs>
  <Slides>1</Slides>
  <Notes>0</Notes>
  <HiddenSlides>0</HiddenSlides>
  <MMClips>2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Times</vt:lpstr>
      <vt:lpstr>Arial</vt:lpstr>
      <vt:lpstr>Office-tema</vt:lpstr>
      <vt:lpstr>PowerPoint-presentation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Annie Villysson</dc:creator>
  <cp:lastModifiedBy>Annie Villysson</cp:lastModifiedBy>
  <cp:revision>114</cp:revision>
  <cp:lastPrinted>2019-04-09T07:54:49Z</cp:lastPrinted>
  <dcterms:created xsi:type="dcterms:W3CDTF">2018-01-15T11:09:32Z</dcterms:created>
  <dcterms:modified xsi:type="dcterms:W3CDTF">2019-10-30T14:00:23Z</dcterms:modified>
</cp:coreProperties>
</file>