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m4v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8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3"/>
    <p:restoredTop sz="93373"/>
  </p:normalViewPr>
  <p:slideViewPr>
    <p:cSldViewPr snapToGrid="0" snapToObjects="1">
      <p:cViewPr>
        <p:scale>
          <a:sx n="88" d="100"/>
          <a:sy n="88" d="100"/>
        </p:scale>
        <p:origin x="172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81E92-2B8C-164C-ABED-87E7E70AE9E9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38ECE-6B45-CB4D-856A-54DC93F42186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2864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247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629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2914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732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311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35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0975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6609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054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0766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8798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807EE-9EC0-4A43-879E-9CCC74AC5DBF}" type="datetimeFigureOut">
              <a:rPr lang="sv-SE" smtClean="0"/>
              <a:t>2019-10-30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8A67E-6082-9943-9F89-3A93EEFE52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004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4v"/><Relationship Id="rId4" Type="http://schemas.openxmlformats.org/officeDocument/2006/relationships/video" Target="../media/media2.m4v"/><Relationship Id="rId5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/>
        </p:nvSpPr>
        <p:spPr>
          <a:xfrm>
            <a:off x="119269" y="6387548"/>
            <a:ext cx="235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Supplementary video 2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523737" y="28134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smtClean="0">
                <a:latin typeface="Times" charset="0"/>
                <a:ea typeface="Times" charset="0"/>
                <a:cs typeface="Times" charset="0"/>
              </a:rPr>
              <a:t>A</a:t>
            </a:r>
            <a:endParaRPr lang="sv-SE" sz="2000" b="1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6" name="textruta 5"/>
          <p:cNvSpPr txBox="1"/>
          <p:nvPr/>
        </p:nvSpPr>
        <p:spPr>
          <a:xfrm>
            <a:off x="6328007" y="281342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>
                <a:latin typeface="Times" charset="0"/>
                <a:ea typeface="Times" charset="0"/>
                <a:cs typeface="Times" charset="0"/>
              </a:rPr>
              <a:t>B</a:t>
            </a:r>
          </a:p>
        </p:txBody>
      </p:sp>
      <p:pic>
        <p:nvPicPr>
          <p:cNvPr id="2" name="Merged 3 komprimera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23737" y="650674"/>
            <a:ext cx="5035234" cy="5035234"/>
          </a:xfrm>
          <a:prstGeom prst="rect">
            <a:avLst/>
          </a:prstGeom>
        </p:spPr>
      </p:pic>
      <p:pic>
        <p:nvPicPr>
          <p:cNvPr id="3" name="Merged komprimerad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328007" y="650674"/>
            <a:ext cx="5033700" cy="50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28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115452</TotalTime>
  <Words>5</Words>
  <Application>Microsoft Macintosh PowerPoint</Application>
  <PresentationFormat>Bredbild</PresentationFormat>
  <Paragraphs>3</Paragraphs>
  <Slides>1</Slides>
  <Notes>0</Notes>
  <HiddenSlides>0</HiddenSlides>
  <MMClips>2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</vt:lpstr>
      <vt:lpstr>Arial</vt:lpstr>
      <vt:lpstr>Office-tema</vt:lpstr>
      <vt:lpstr>PowerPoint-presentation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Annie Villysson</dc:creator>
  <cp:lastModifiedBy>Annie Villysson</cp:lastModifiedBy>
  <cp:revision>114</cp:revision>
  <cp:lastPrinted>2019-04-09T07:54:49Z</cp:lastPrinted>
  <dcterms:created xsi:type="dcterms:W3CDTF">2018-01-15T11:09:32Z</dcterms:created>
  <dcterms:modified xsi:type="dcterms:W3CDTF">2019-10-30T14:01:53Z</dcterms:modified>
</cp:coreProperties>
</file>