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2" r:id="rId2"/>
    <p:sldId id="266" r:id="rId3"/>
    <p:sldId id="263" r:id="rId4"/>
    <p:sldId id="267" r:id="rId5"/>
    <p:sldId id="276" r:id="rId6"/>
    <p:sldId id="258" r:id="rId7"/>
    <p:sldId id="264" r:id="rId8"/>
    <p:sldId id="274" r:id="rId9"/>
    <p:sldId id="275" r:id="rId10"/>
    <p:sldId id="271" r:id="rId11"/>
    <p:sldId id="277" r:id="rId1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6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5064" userDrawn="1">
          <p15:clr>
            <a:srgbClr val="A4A3A4"/>
          </p15:clr>
        </p15:guide>
        <p15:guide id="4" orient="horz" pos="4944" userDrawn="1">
          <p15:clr>
            <a:srgbClr val="A4A3A4"/>
          </p15:clr>
        </p15:guide>
        <p15:guide id="5" pos="42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1" autoAdjust="0"/>
    <p:restoredTop sz="89957" autoAdjust="0"/>
  </p:normalViewPr>
  <p:slideViewPr>
    <p:cSldViewPr snapToGrid="0">
      <p:cViewPr varScale="1">
        <p:scale>
          <a:sx n="49" d="100"/>
          <a:sy n="49" d="100"/>
        </p:scale>
        <p:origin x="696" y="48"/>
      </p:cViewPr>
      <p:guideLst>
        <p:guide orient="horz" pos="456"/>
        <p:guide pos="2160"/>
        <p:guide orient="horz" pos="5064"/>
        <p:guide orient="horz" pos="4944"/>
        <p:guide pos="42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B1379-F368-4892-9A60-64DAB876BCED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36183-6227-406F-8216-EF64DA939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5606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6183-6227-406F-8216-EF64DA93970E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6704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Thickened branches indicate the bootstrapping support higher than 80%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6183-6227-406F-8216-EF64DA93970E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587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Similar too </a:t>
            </a:r>
            <a:r>
              <a:rPr lang="en-CA" dirty="0" err="1" smtClean="0"/>
              <a:t>ltmP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6183-6227-406F-8216-EF64DA93970E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0088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6183-6227-406F-8216-EF64DA93970E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7030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6183-6227-406F-8216-EF64DA93970E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5398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The</a:t>
            </a:r>
            <a:r>
              <a:rPr lang="en-CA" baseline="0" dirty="0" smtClean="0"/>
              <a:t> first half of </a:t>
            </a:r>
            <a:r>
              <a:rPr lang="en-CA" dirty="0" smtClean="0"/>
              <a:t>thickened</a:t>
            </a:r>
            <a:r>
              <a:rPr lang="en-CA" baseline="0" dirty="0" smtClean="0"/>
              <a:t> branches stands for the support from </a:t>
            </a:r>
            <a:r>
              <a:rPr lang="en-CA" baseline="0" dirty="0" err="1" smtClean="0"/>
              <a:t>PhyML</a:t>
            </a:r>
            <a:r>
              <a:rPr lang="en-CA" baseline="0" dirty="0" smtClean="0"/>
              <a:t> bootstrapping support and the 2</a:t>
            </a:r>
            <a:r>
              <a:rPr lang="en-CA" baseline="30000" dirty="0" smtClean="0"/>
              <a:t>nd</a:t>
            </a:r>
            <a:r>
              <a:rPr lang="en-CA" baseline="0" dirty="0" smtClean="0"/>
              <a:t> half Bayesian posterior probability, black solid indicates higher than 80% bootstrapping, 90% posterior probability, empty box indicates otherwise.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6183-6227-406F-8216-EF64DA93970E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1320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Compare with </a:t>
            </a:r>
            <a:r>
              <a:rPr lang="en-CA" dirty="0" err="1" smtClean="0"/>
              <a:t>easC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6183-6227-406F-8216-EF64DA93970E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6779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364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1625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037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5180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3928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906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4000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656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857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0971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999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B1EBA-2596-4708-9299-BA0DE87F011C}" type="datetimeFigureOut">
              <a:rPr lang="en-CA" smtClean="0"/>
              <a:t>2021-10-16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4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2802365" y="4351547"/>
            <a:ext cx="4055635" cy="834923"/>
            <a:chOff x="2802365" y="4351547"/>
            <a:chExt cx="4055635" cy="834923"/>
          </a:xfrm>
        </p:grpSpPr>
        <p:sp>
          <p:nvSpPr>
            <p:cNvPr id="121" name="Rectangle 120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 flipH="1">
              <a:off x="5487810" y="4658685"/>
              <a:ext cx="132169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824245" y="3275784"/>
            <a:ext cx="4023437" cy="1046896"/>
            <a:chOff x="2824245" y="3275784"/>
            <a:chExt cx="4023437" cy="1046896"/>
          </a:xfrm>
        </p:grpSpPr>
        <p:sp>
          <p:nvSpPr>
            <p:cNvPr id="118" name="Rectangle 117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 flipH="1">
              <a:off x="5650007" y="3691510"/>
              <a:ext cx="117195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793292" y="1982793"/>
            <a:ext cx="4064708" cy="1257326"/>
            <a:chOff x="2793292" y="1982793"/>
            <a:chExt cx="4064708" cy="1257326"/>
          </a:xfrm>
        </p:grpSpPr>
        <p:sp>
          <p:nvSpPr>
            <p:cNvPr id="119" name="Rectangle 118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TextBox 122"/>
            <p:cNvSpPr txBox="1"/>
            <p:nvPr/>
          </p:nvSpPr>
          <p:spPr>
            <a:xfrm flipH="1">
              <a:off x="5472647" y="2503734"/>
              <a:ext cx="135764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667522" y="5227240"/>
            <a:ext cx="4184343" cy="906568"/>
            <a:chOff x="2667522" y="5227240"/>
            <a:chExt cx="4184343" cy="906568"/>
          </a:xfrm>
        </p:grpSpPr>
        <p:sp>
          <p:nvSpPr>
            <p:cNvPr id="120" name="Rectangle 119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 flipH="1">
              <a:off x="5656487" y="5572802"/>
              <a:ext cx="119103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69557" y="630027"/>
            <a:ext cx="4982747" cy="5503781"/>
            <a:chOff x="469557" y="406743"/>
            <a:chExt cx="4982747" cy="5503781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1634972" y="5695033"/>
              <a:ext cx="625862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907676" y="5731213"/>
              <a:ext cx="106574" cy="76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ansserif" charset="0"/>
                </a:rPr>
                <a:t>0.2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727466" y="5622674"/>
              <a:ext cx="84633" cy="218055"/>
            </a:xfrm>
            <a:custGeom>
              <a:avLst/>
              <a:gdLst>
                <a:gd name="T0" fmla="*/ 0 w 290"/>
                <a:gd name="T1" fmla="*/ 398 h 796"/>
                <a:gd name="T2" fmla="*/ 290 w 290"/>
                <a:gd name="T3" fmla="*/ 0 h 796"/>
                <a:gd name="T4" fmla="*/ 290 w 290"/>
                <a:gd name="T5" fmla="*/ 796 h 796"/>
                <a:gd name="T6" fmla="*/ 0 w 290"/>
                <a:gd name="T7" fmla="*/ 398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796">
                  <a:moveTo>
                    <a:pt x="0" y="398"/>
                  </a:moveTo>
                  <a:lnTo>
                    <a:pt x="290" y="0"/>
                  </a:lnTo>
                  <a:lnTo>
                    <a:pt x="290" y="796"/>
                  </a:lnTo>
                  <a:lnTo>
                    <a:pt x="0" y="398"/>
                  </a:lnTo>
                  <a:close/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893596" y="2021353"/>
              <a:ext cx="0" cy="108539"/>
            </a:xfrm>
            <a:custGeom>
              <a:avLst/>
              <a:gdLst>
                <a:gd name="T0" fmla="*/ 0 h 398"/>
                <a:gd name="T1" fmla="*/ 0 h 398"/>
                <a:gd name="T2" fmla="*/ 398 h 3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98">
                  <a:moveTo>
                    <a:pt x="0" y="0"/>
                  </a:moveTo>
                  <a:lnTo>
                    <a:pt x="0" y="0"/>
                  </a:lnTo>
                  <a:lnTo>
                    <a:pt x="0" y="398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875834" y="3493954"/>
              <a:ext cx="0" cy="164274"/>
            </a:xfrm>
            <a:custGeom>
              <a:avLst/>
              <a:gdLst>
                <a:gd name="T0" fmla="*/ 597 h 597"/>
                <a:gd name="T1" fmla="*/ 597 h 597"/>
                <a:gd name="T2" fmla="*/ 0 h 59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7">
                  <a:moveTo>
                    <a:pt x="0" y="597"/>
                  </a:moveTo>
                  <a:lnTo>
                    <a:pt x="0" y="59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26284" y="820587"/>
              <a:ext cx="283153" cy="108539"/>
            </a:xfrm>
            <a:custGeom>
              <a:avLst/>
              <a:gdLst>
                <a:gd name="T0" fmla="*/ 966 w 966"/>
                <a:gd name="T1" fmla="*/ 398 h 398"/>
                <a:gd name="T2" fmla="*/ 0 w 966"/>
                <a:gd name="T3" fmla="*/ 398 h 398"/>
                <a:gd name="T4" fmla="*/ 0 w 966"/>
                <a:gd name="T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6" h="398">
                  <a:moveTo>
                    <a:pt x="966" y="398"/>
                  </a:moveTo>
                  <a:lnTo>
                    <a:pt x="0" y="39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847623" y="3303279"/>
              <a:ext cx="8359" cy="341260"/>
            </a:xfrm>
            <a:custGeom>
              <a:avLst/>
              <a:gdLst>
                <a:gd name="T0" fmla="*/ 29 w 29"/>
                <a:gd name="T1" fmla="*/ 0 h 1244"/>
                <a:gd name="T2" fmla="*/ 0 w 29"/>
                <a:gd name="T3" fmla="*/ 0 h 1244"/>
                <a:gd name="T4" fmla="*/ 0 w 29"/>
                <a:gd name="T5" fmla="*/ 1244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244">
                  <a:moveTo>
                    <a:pt x="29" y="0"/>
                  </a:moveTo>
                  <a:lnTo>
                    <a:pt x="0" y="0"/>
                  </a:lnTo>
                  <a:lnTo>
                    <a:pt x="0" y="124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2744184" y="5403642"/>
              <a:ext cx="56422" cy="109516"/>
            </a:xfrm>
            <a:custGeom>
              <a:avLst/>
              <a:gdLst>
                <a:gd name="T0" fmla="*/ 190 w 190"/>
                <a:gd name="T1" fmla="*/ 398 h 398"/>
                <a:gd name="T2" fmla="*/ 0 w 190"/>
                <a:gd name="T3" fmla="*/ 398 h 398"/>
                <a:gd name="T4" fmla="*/ 0 w 190"/>
                <a:gd name="T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398">
                  <a:moveTo>
                    <a:pt x="190" y="398"/>
                  </a:moveTo>
                  <a:lnTo>
                    <a:pt x="0" y="39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818368" y="2620759"/>
              <a:ext cx="1045" cy="164274"/>
            </a:xfrm>
            <a:custGeom>
              <a:avLst/>
              <a:gdLst>
                <a:gd name="T0" fmla="*/ 6 w 6"/>
                <a:gd name="T1" fmla="*/ 597 h 597"/>
                <a:gd name="T2" fmla="*/ 0 w 6"/>
                <a:gd name="T3" fmla="*/ 597 h 597"/>
                <a:gd name="T4" fmla="*/ 0 w 6"/>
                <a:gd name="T5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97">
                  <a:moveTo>
                    <a:pt x="6" y="597"/>
                  </a:moveTo>
                  <a:lnTo>
                    <a:pt x="0" y="59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2847623" y="3644539"/>
              <a:ext cx="27166" cy="340282"/>
            </a:xfrm>
            <a:custGeom>
              <a:avLst/>
              <a:gdLst>
                <a:gd name="T0" fmla="*/ 95 w 95"/>
                <a:gd name="T1" fmla="*/ 1243 h 1243"/>
                <a:gd name="T2" fmla="*/ 0 w 95"/>
                <a:gd name="T3" fmla="*/ 1243 h 1243"/>
                <a:gd name="T4" fmla="*/ 0 w 95"/>
                <a:gd name="T5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1243">
                  <a:moveTo>
                    <a:pt x="95" y="1243"/>
                  </a:moveTo>
                  <a:lnTo>
                    <a:pt x="0" y="1243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892552" y="1966595"/>
              <a:ext cx="1045" cy="163297"/>
            </a:xfrm>
            <a:custGeom>
              <a:avLst/>
              <a:gdLst>
                <a:gd name="T0" fmla="*/ 5 w 5"/>
                <a:gd name="T1" fmla="*/ 597 h 597"/>
                <a:gd name="T2" fmla="*/ 0 w 5"/>
                <a:gd name="T3" fmla="*/ 597 h 597"/>
                <a:gd name="T4" fmla="*/ 0 w 5"/>
                <a:gd name="T5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97">
                  <a:moveTo>
                    <a:pt x="5" y="597"/>
                  </a:moveTo>
                  <a:lnTo>
                    <a:pt x="0" y="59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2740005" y="5076071"/>
              <a:ext cx="53287" cy="164274"/>
            </a:xfrm>
            <a:custGeom>
              <a:avLst/>
              <a:gdLst>
                <a:gd name="T0" fmla="*/ 180 w 180"/>
                <a:gd name="T1" fmla="*/ 0 h 597"/>
                <a:gd name="T2" fmla="*/ 0 w 180"/>
                <a:gd name="T3" fmla="*/ 0 h 597"/>
                <a:gd name="T4" fmla="*/ 0 w 180"/>
                <a:gd name="T5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597">
                  <a:moveTo>
                    <a:pt x="180" y="0"/>
                  </a:moveTo>
                  <a:lnTo>
                    <a:pt x="0" y="0"/>
                  </a:lnTo>
                  <a:lnTo>
                    <a:pt x="0" y="59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680448" y="1584267"/>
              <a:ext cx="193297" cy="786169"/>
            </a:xfrm>
            <a:custGeom>
              <a:avLst/>
              <a:gdLst>
                <a:gd name="T0" fmla="*/ 659 w 659"/>
                <a:gd name="T1" fmla="*/ 0 h 2867"/>
                <a:gd name="T2" fmla="*/ 0 w 659"/>
                <a:gd name="T3" fmla="*/ 0 h 2867"/>
                <a:gd name="T4" fmla="*/ 0 w 659"/>
                <a:gd name="T5" fmla="*/ 2867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9" h="2867">
                  <a:moveTo>
                    <a:pt x="659" y="0"/>
                  </a:moveTo>
                  <a:lnTo>
                    <a:pt x="0" y="0"/>
                  </a:lnTo>
                  <a:lnTo>
                    <a:pt x="0" y="286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2744184" y="5295104"/>
              <a:ext cx="47018" cy="108539"/>
            </a:xfrm>
            <a:custGeom>
              <a:avLst/>
              <a:gdLst>
                <a:gd name="T0" fmla="*/ 160 w 160"/>
                <a:gd name="T1" fmla="*/ 0 h 398"/>
                <a:gd name="T2" fmla="*/ 0 w 160"/>
                <a:gd name="T3" fmla="*/ 0 h 398"/>
                <a:gd name="T4" fmla="*/ 0 w 160"/>
                <a:gd name="T5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398">
                  <a:moveTo>
                    <a:pt x="160" y="0"/>
                  </a:moveTo>
                  <a:lnTo>
                    <a:pt x="0" y="0"/>
                  </a:lnTo>
                  <a:lnTo>
                    <a:pt x="0" y="398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26284" y="711071"/>
              <a:ext cx="62691" cy="109516"/>
            </a:xfrm>
            <a:custGeom>
              <a:avLst/>
              <a:gdLst>
                <a:gd name="T0" fmla="*/ 216 w 216"/>
                <a:gd name="T1" fmla="*/ 0 h 398"/>
                <a:gd name="T2" fmla="*/ 0 w 216"/>
                <a:gd name="T3" fmla="*/ 0 h 398"/>
                <a:gd name="T4" fmla="*/ 0 w 216"/>
                <a:gd name="T5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" h="398">
                  <a:moveTo>
                    <a:pt x="216" y="0"/>
                  </a:moveTo>
                  <a:lnTo>
                    <a:pt x="0" y="0"/>
                  </a:lnTo>
                  <a:lnTo>
                    <a:pt x="0" y="398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875834" y="3658228"/>
              <a:ext cx="2090" cy="108539"/>
            </a:xfrm>
            <a:custGeom>
              <a:avLst/>
              <a:gdLst>
                <a:gd name="T0" fmla="*/ 6 w 6"/>
                <a:gd name="T1" fmla="*/ 398 h 398"/>
                <a:gd name="T2" fmla="*/ 0 w 6"/>
                <a:gd name="T3" fmla="*/ 398 h 398"/>
                <a:gd name="T4" fmla="*/ 0 w 6"/>
                <a:gd name="T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98">
                  <a:moveTo>
                    <a:pt x="6" y="398"/>
                  </a:moveTo>
                  <a:lnTo>
                    <a:pt x="0" y="39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647013" y="3928108"/>
              <a:ext cx="41794" cy="1557672"/>
            </a:xfrm>
            <a:custGeom>
              <a:avLst/>
              <a:gdLst>
                <a:gd name="T0" fmla="*/ 141 w 141"/>
                <a:gd name="T1" fmla="*/ 5680 h 5680"/>
                <a:gd name="T2" fmla="*/ 0 w 141"/>
                <a:gd name="T3" fmla="*/ 5680 h 5680"/>
                <a:gd name="T4" fmla="*/ 0 w 141"/>
                <a:gd name="T5" fmla="*/ 0 h 5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5680">
                  <a:moveTo>
                    <a:pt x="141" y="5680"/>
                  </a:moveTo>
                  <a:lnTo>
                    <a:pt x="0" y="568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2841354" y="4639962"/>
              <a:ext cx="11494" cy="109516"/>
            </a:xfrm>
            <a:custGeom>
              <a:avLst/>
              <a:gdLst>
                <a:gd name="T0" fmla="*/ 37 w 37"/>
                <a:gd name="T1" fmla="*/ 0 h 398"/>
                <a:gd name="T2" fmla="*/ 0 w 37"/>
                <a:gd name="T3" fmla="*/ 0 h 398"/>
                <a:gd name="T4" fmla="*/ 0 w 37"/>
                <a:gd name="T5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98">
                  <a:moveTo>
                    <a:pt x="37" y="0"/>
                  </a:moveTo>
                  <a:lnTo>
                    <a:pt x="0" y="0"/>
                  </a:lnTo>
                  <a:lnTo>
                    <a:pt x="0" y="398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2855982" y="3112603"/>
              <a:ext cx="50153" cy="190676"/>
            </a:xfrm>
            <a:custGeom>
              <a:avLst/>
              <a:gdLst>
                <a:gd name="T0" fmla="*/ 173 w 173"/>
                <a:gd name="T1" fmla="*/ 0 h 696"/>
                <a:gd name="T2" fmla="*/ 0 w 173"/>
                <a:gd name="T3" fmla="*/ 0 h 696"/>
                <a:gd name="T4" fmla="*/ 0 w 173"/>
                <a:gd name="T5" fmla="*/ 696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696">
                  <a:moveTo>
                    <a:pt x="173" y="0"/>
                  </a:moveTo>
                  <a:lnTo>
                    <a:pt x="0" y="0"/>
                  </a:lnTo>
                  <a:lnTo>
                    <a:pt x="0" y="69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2694031" y="2294166"/>
              <a:ext cx="77318" cy="862440"/>
            </a:xfrm>
            <a:custGeom>
              <a:avLst/>
              <a:gdLst>
                <a:gd name="T0" fmla="*/ 266 w 266"/>
                <a:gd name="T1" fmla="*/ 0 h 3146"/>
                <a:gd name="T2" fmla="*/ 0 w 266"/>
                <a:gd name="T3" fmla="*/ 0 h 3146"/>
                <a:gd name="T4" fmla="*/ 0 w 266"/>
                <a:gd name="T5" fmla="*/ 3146 h 3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3146">
                  <a:moveTo>
                    <a:pt x="266" y="0"/>
                  </a:moveTo>
                  <a:lnTo>
                    <a:pt x="0" y="0"/>
                  </a:lnTo>
                  <a:lnTo>
                    <a:pt x="0" y="314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2855982" y="3303279"/>
              <a:ext cx="19852" cy="190676"/>
            </a:xfrm>
            <a:custGeom>
              <a:avLst/>
              <a:gdLst>
                <a:gd name="T0" fmla="*/ 70 w 70"/>
                <a:gd name="T1" fmla="*/ 696 h 696"/>
                <a:gd name="T2" fmla="*/ 0 w 70"/>
                <a:gd name="T3" fmla="*/ 696 h 696"/>
                <a:gd name="T4" fmla="*/ 0 w 70"/>
                <a:gd name="T5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696">
                  <a:moveTo>
                    <a:pt x="70" y="696"/>
                  </a:moveTo>
                  <a:lnTo>
                    <a:pt x="0" y="69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2688807" y="5485779"/>
              <a:ext cx="38660" cy="245434"/>
            </a:xfrm>
            <a:custGeom>
              <a:avLst/>
              <a:gdLst>
                <a:gd name="T0" fmla="*/ 131 w 131"/>
                <a:gd name="T1" fmla="*/ 896 h 896"/>
                <a:gd name="T2" fmla="*/ 0 w 131"/>
                <a:gd name="T3" fmla="*/ 896 h 896"/>
                <a:gd name="T4" fmla="*/ 0 w 131"/>
                <a:gd name="T5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1" h="896">
                  <a:moveTo>
                    <a:pt x="131" y="896"/>
                  </a:moveTo>
                  <a:lnTo>
                    <a:pt x="0" y="89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2818368" y="2457462"/>
              <a:ext cx="1045" cy="163297"/>
            </a:xfrm>
            <a:custGeom>
              <a:avLst/>
              <a:gdLst>
                <a:gd name="T0" fmla="*/ 6 w 6"/>
                <a:gd name="T1" fmla="*/ 0 h 597"/>
                <a:gd name="T2" fmla="*/ 0 w 6"/>
                <a:gd name="T3" fmla="*/ 0 h 597"/>
                <a:gd name="T4" fmla="*/ 0 w 6"/>
                <a:gd name="T5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97">
                  <a:moveTo>
                    <a:pt x="6" y="0"/>
                  </a:moveTo>
                  <a:lnTo>
                    <a:pt x="0" y="0"/>
                  </a:lnTo>
                  <a:lnTo>
                    <a:pt x="0" y="59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2688807" y="5240345"/>
              <a:ext cx="51198" cy="245434"/>
            </a:xfrm>
            <a:custGeom>
              <a:avLst/>
              <a:gdLst>
                <a:gd name="T0" fmla="*/ 176 w 176"/>
                <a:gd name="T1" fmla="*/ 0 h 895"/>
                <a:gd name="T2" fmla="*/ 0 w 176"/>
                <a:gd name="T3" fmla="*/ 0 h 895"/>
                <a:gd name="T4" fmla="*/ 0 w 176"/>
                <a:gd name="T5" fmla="*/ 895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895">
                  <a:moveTo>
                    <a:pt x="176" y="0"/>
                  </a:moveTo>
                  <a:lnTo>
                    <a:pt x="0" y="0"/>
                  </a:lnTo>
                  <a:lnTo>
                    <a:pt x="0" y="89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719191" y="1366212"/>
              <a:ext cx="1908931" cy="1280948"/>
            </a:xfrm>
            <a:custGeom>
              <a:avLst/>
              <a:gdLst>
                <a:gd name="T0" fmla="*/ 6515 w 6515"/>
                <a:gd name="T1" fmla="*/ 0 h 4672"/>
                <a:gd name="T2" fmla="*/ 0 w 6515"/>
                <a:gd name="T3" fmla="*/ 0 h 4672"/>
                <a:gd name="T4" fmla="*/ 0 w 6515"/>
                <a:gd name="T5" fmla="*/ 4672 h 4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15" h="4672">
                  <a:moveTo>
                    <a:pt x="6515" y="0"/>
                  </a:moveTo>
                  <a:lnTo>
                    <a:pt x="0" y="0"/>
                  </a:lnTo>
                  <a:lnTo>
                    <a:pt x="0" y="4672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2875834" y="3330658"/>
              <a:ext cx="2090" cy="163297"/>
            </a:xfrm>
            <a:custGeom>
              <a:avLst/>
              <a:gdLst>
                <a:gd name="T0" fmla="*/ 6 w 6"/>
                <a:gd name="T1" fmla="*/ 0 h 596"/>
                <a:gd name="T2" fmla="*/ 0 w 6"/>
                <a:gd name="T3" fmla="*/ 0 h 596"/>
                <a:gd name="T4" fmla="*/ 0 w 6"/>
                <a:gd name="T5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96">
                  <a:moveTo>
                    <a:pt x="6" y="0"/>
                  </a:moveTo>
                  <a:lnTo>
                    <a:pt x="0" y="0"/>
                  </a:lnTo>
                  <a:lnTo>
                    <a:pt x="0" y="59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772394" y="4394529"/>
              <a:ext cx="55377" cy="190676"/>
            </a:xfrm>
            <a:custGeom>
              <a:avLst/>
              <a:gdLst>
                <a:gd name="T0" fmla="*/ 188 w 188"/>
                <a:gd name="T1" fmla="*/ 696 h 696"/>
                <a:gd name="T2" fmla="*/ 0 w 188"/>
                <a:gd name="T3" fmla="*/ 696 h 696"/>
                <a:gd name="T4" fmla="*/ 0 w 188"/>
                <a:gd name="T5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8" h="696">
                  <a:moveTo>
                    <a:pt x="188" y="696"/>
                  </a:moveTo>
                  <a:lnTo>
                    <a:pt x="0" y="69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1310657" y="1897170"/>
              <a:ext cx="408535" cy="749990"/>
            </a:xfrm>
            <a:custGeom>
              <a:avLst/>
              <a:gdLst>
                <a:gd name="T0" fmla="*/ 1393 w 1393"/>
                <a:gd name="T1" fmla="*/ 2734 h 2734"/>
                <a:gd name="T2" fmla="*/ 0 w 1393"/>
                <a:gd name="T3" fmla="*/ 2734 h 2734"/>
                <a:gd name="T4" fmla="*/ 0 w 1393"/>
                <a:gd name="T5" fmla="*/ 0 h 2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3" h="2734">
                  <a:moveTo>
                    <a:pt x="1393" y="2734"/>
                  </a:moveTo>
                  <a:lnTo>
                    <a:pt x="0" y="273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771350" y="2294166"/>
              <a:ext cx="47018" cy="326593"/>
            </a:xfrm>
            <a:custGeom>
              <a:avLst/>
              <a:gdLst>
                <a:gd name="T0" fmla="*/ 157 w 157"/>
                <a:gd name="T1" fmla="*/ 1194 h 1194"/>
                <a:gd name="T2" fmla="*/ 0 w 157"/>
                <a:gd name="T3" fmla="*/ 1194 h 1194"/>
                <a:gd name="T4" fmla="*/ 0 w 157"/>
                <a:gd name="T5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194">
                  <a:moveTo>
                    <a:pt x="157" y="1194"/>
                  </a:moveTo>
                  <a:lnTo>
                    <a:pt x="0" y="119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2841354" y="4749479"/>
              <a:ext cx="16718" cy="108539"/>
            </a:xfrm>
            <a:custGeom>
              <a:avLst/>
              <a:gdLst>
                <a:gd name="T0" fmla="*/ 57 w 57"/>
                <a:gd name="T1" fmla="*/ 398 h 398"/>
                <a:gd name="T2" fmla="*/ 0 w 57"/>
                <a:gd name="T3" fmla="*/ 398 h 398"/>
                <a:gd name="T4" fmla="*/ 0 w 57"/>
                <a:gd name="T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98">
                  <a:moveTo>
                    <a:pt x="57" y="398"/>
                  </a:moveTo>
                  <a:lnTo>
                    <a:pt x="0" y="39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827772" y="4421908"/>
              <a:ext cx="27166" cy="163297"/>
            </a:xfrm>
            <a:custGeom>
              <a:avLst/>
              <a:gdLst>
                <a:gd name="T0" fmla="*/ 93 w 93"/>
                <a:gd name="T1" fmla="*/ 0 h 597"/>
                <a:gd name="T2" fmla="*/ 0 w 93"/>
                <a:gd name="T3" fmla="*/ 0 h 597"/>
                <a:gd name="T4" fmla="*/ 0 w 93"/>
                <a:gd name="T5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597">
                  <a:moveTo>
                    <a:pt x="93" y="0"/>
                  </a:moveTo>
                  <a:lnTo>
                    <a:pt x="0" y="0"/>
                  </a:lnTo>
                  <a:lnTo>
                    <a:pt x="0" y="59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499858" y="1070910"/>
              <a:ext cx="810799" cy="826260"/>
            </a:xfrm>
            <a:custGeom>
              <a:avLst/>
              <a:gdLst>
                <a:gd name="T0" fmla="*/ 2765 w 2765"/>
                <a:gd name="T1" fmla="*/ 3016 h 3016"/>
                <a:gd name="T2" fmla="*/ 0 w 2765"/>
                <a:gd name="T3" fmla="*/ 3016 h 3016"/>
                <a:gd name="T4" fmla="*/ 0 w 2765"/>
                <a:gd name="T5" fmla="*/ 0 h 3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65" h="3016">
                  <a:moveTo>
                    <a:pt x="2765" y="3016"/>
                  </a:moveTo>
                  <a:lnTo>
                    <a:pt x="0" y="301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740005" y="5240345"/>
              <a:ext cx="4179" cy="163297"/>
            </a:xfrm>
            <a:custGeom>
              <a:avLst/>
              <a:gdLst>
                <a:gd name="T0" fmla="*/ 15 w 15"/>
                <a:gd name="T1" fmla="*/ 597 h 597"/>
                <a:gd name="T2" fmla="*/ 0 w 15"/>
                <a:gd name="T3" fmla="*/ 597 h 597"/>
                <a:gd name="T4" fmla="*/ 0 w 15"/>
                <a:gd name="T5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597">
                  <a:moveTo>
                    <a:pt x="15" y="597"/>
                  </a:moveTo>
                  <a:lnTo>
                    <a:pt x="0" y="59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2647013" y="2370436"/>
              <a:ext cx="33435" cy="1557672"/>
            </a:xfrm>
            <a:custGeom>
              <a:avLst/>
              <a:gdLst>
                <a:gd name="T0" fmla="*/ 113 w 113"/>
                <a:gd name="T1" fmla="*/ 0 h 5680"/>
                <a:gd name="T2" fmla="*/ 0 w 113"/>
                <a:gd name="T3" fmla="*/ 0 h 5680"/>
                <a:gd name="T4" fmla="*/ 0 w 113"/>
                <a:gd name="T5" fmla="*/ 5680 h 5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5680">
                  <a:moveTo>
                    <a:pt x="113" y="0"/>
                  </a:moveTo>
                  <a:lnTo>
                    <a:pt x="0" y="0"/>
                  </a:lnTo>
                  <a:lnTo>
                    <a:pt x="0" y="568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2771350" y="1966595"/>
              <a:ext cx="121202" cy="327571"/>
            </a:xfrm>
            <a:custGeom>
              <a:avLst/>
              <a:gdLst>
                <a:gd name="T0" fmla="*/ 412 w 412"/>
                <a:gd name="T1" fmla="*/ 0 h 1194"/>
                <a:gd name="T2" fmla="*/ 0 w 412"/>
                <a:gd name="T3" fmla="*/ 0 h 1194"/>
                <a:gd name="T4" fmla="*/ 0 w 412"/>
                <a:gd name="T5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2" h="1194">
                  <a:moveTo>
                    <a:pt x="412" y="0"/>
                  </a:moveTo>
                  <a:lnTo>
                    <a:pt x="0" y="0"/>
                  </a:lnTo>
                  <a:lnTo>
                    <a:pt x="0" y="119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2742094" y="3644539"/>
              <a:ext cx="105530" cy="374506"/>
            </a:xfrm>
            <a:custGeom>
              <a:avLst/>
              <a:gdLst>
                <a:gd name="T0" fmla="*/ 359 w 359"/>
                <a:gd name="T1" fmla="*/ 0 h 1368"/>
                <a:gd name="T2" fmla="*/ 0 w 359"/>
                <a:gd name="T3" fmla="*/ 0 h 1368"/>
                <a:gd name="T4" fmla="*/ 0 w 359"/>
                <a:gd name="T5" fmla="*/ 1368 h 1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1368">
                  <a:moveTo>
                    <a:pt x="359" y="0"/>
                  </a:moveTo>
                  <a:lnTo>
                    <a:pt x="0" y="0"/>
                  </a:lnTo>
                  <a:lnTo>
                    <a:pt x="0" y="1368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1310657" y="1148158"/>
              <a:ext cx="1716680" cy="749012"/>
            </a:xfrm>
            <a:custGeom>
              <a:avLst/>
              <a:gdLst>
                <a:gd name="T0" fmla="*/ 5856 w 5856"/>
                <a:gd name="T1" fmla="*/ 0 h 2734"/>
                <a:gd name="T2" fmla="*/ 0 w 5856"/>
                <a:gd name="T3" fmla="*/ 0 h 2734"/>
                <a:gd name="T4" fmla="*/ 0 w 5856"/>
                <a:gd name="T5" fmla="*/ 2734 h 2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56" h="2734">
                  <a:moveTo>
                    <a:pt x="5856" y="0"/>
                  </a:moveTo>
                  <a:lnTo>
                    <a:pt x="0" y="0"/>
                  </a:lnTo>
                  <a:lnTo>
                    <a:pt x="0" y="273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499858" y="493017"/>
              <a:ext cx="171355" cy="577893"/>
            </a:xfrm>
            <a:custGeom>
              <a:avLst/>
              <a:gdLst>
                <a:gd name="T0" fmla="*/ 582 w 582"/>
                <a:gd name="T1" fmla="*/ 0 h 2105"/>
                <a:gd name="T2" fmla="*/ 0 w 582"/>
                <a:gd name="T3" fmla="*/ 0 h 2105"/>
                <a:gd name="T4" fmla="*/ 0 w 582"/>
                <a:gd name="T5" fmla="*/ 2105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2" h="2105">
                  <a:moveTo>
                    <a:pt x="582" y="0"/>
                  </a:moveTo>
                  <a:lnTo>
                    <a:pt x="0" y="0"/>
                  </a:lnTo>
                  <a:lnTo>
                    <a:pt x="0" y="210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893596" y="2129892"/>
              <a:ext cx="0" cy="109516"/>
            </a:xfrm>
            <a:custGeom>
              <a:avLst/>
              <a:gdLst>
                <a:gd name="T0" fmla="*/ 398 h 398"/>
                <a:gd name="T1" fmla="*/ 398 h 398"/>
                <a:gd name="T2" fmla="*/ 0 h 39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98">
                  <a:moveTo>
                    <a:pt x="0" y="398"/>
                  </a:moveTo>
                  <a:lnTo>
                    <a:pt x="0" y="39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2742094" y="4019045"/>
              <a:ext cx="30301" cy="375484"/>
            </a:xfrm>
            <a:custGeom>
              <a:avLst/>
              <a:gdLst>
                <a:gd name="T0" fmla="*/ 105 w 105"/>
                <a:gd name="T1" fmla="*/ 1368 h 1368"/>
                <a:gd name="T2" fmla="*/ 0 w 105"/>
                <a:gd name="T3" fmla="*/ 1368 h 1368"/>
                <a:gd name="T4" fmla="*/ 0 w 105"/>
                <a:gd name="T5" fmla="*/ 0 h 1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1368">
                  <a:moveTo>
                    <a:pt x="105" y="1368"/>
                  </a:moveTo>
                  <a:lnTo>
                    <a:pt x="0" y="136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2680448" y="2370436"/>
              <a:ext cx="13583" cy="786169"/>
            </a:xfrm>
            <a:custGeom>
              <a:avLst/>
              <a:gdLst>
                <a:gd name="T0" fmla="*/ 46 w 46"/>
                <a:gd name="T1" fmla="*/ 2866 h 2866"/>
                <a:gd name="T2" fmla="*/ 0 w 46"/>
                <a:gd name="T3" fmla="*/ 2866 h 2866"/>
                <a:gd name="T4" fmla="*/ 0 w 46"/>
                <a:gd name="T5" fmla="*/ 0 h 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866">
                  <a:moveTo>
                    <a:pt x="46" y="2866"/>
                  </a:moveTo>
                  <a:lnTo>
                    <a:pt x="0" y="286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2819413" y="2785033"/>
              <a:ext cx="6269" cy="109516"/>
            </a:xfrm>
            <a:custGeom>
              <a:avLst/>
              <a:gdLst>
                <a:gd name="T0" fmla="*/ 21 w 21"/>
                <a:gd name="T1" fmla="*/ 398 h 398"/>
                <a:gd name="T2" fmla="*/ 0 w 21"/>
                <a:gd name="T3" fmla="*/ 398 h 398"/>
                <a:gd name="T4" fmla="*/ 0 w 21"/>
                <a:gd name="T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398">
                  <a:moveTo>
                    <a:pt x="21" y="398"/>
                  </a:moveTo>
                  <a:lnTo>
                    <a:pt x="0" y="39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827772" y="4585204"/>
              <a:ext cx="13583" cy="164274"/>
            </a:xfrm>
            <a:custGeom>
              <a:avLst/>
              <a:gdLst>
                <a:gd name="T0" fmla="*/ 47 w 47"/>
                <a:gd name="T1" fmla="*/ 597 h 597"/>
                <a:gd name="T2" fmla="*/ 0 w 47"/>
                <a:gd name="T3" fmla="*/ 597 h 597"/>
                <a:gd name="T4" fmla="*/ 0 w 47"/>
                <a:gd name="T5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97">
                  <a:moveTo>
                    <a:pt x="47" y="597"/>
                  </a:moveTo>
                  <a:lnTo>
                    <a:pt x="0" y="59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2772394" y="4203854"/>
              <a:ext cx="67915" cy="190676"/>
            </a:xfrm>
            <a:custGeom>
              <a:avLst/>
              <a:gdLst>
                <a:gd name="T0" fmla="*/ 230 w 230"/>
                <a:gd name="T1" fmla="*/ 0 h 697"/>
                <a:gd name="T2" fmla="*/ 0 w 230"/>
                <a:gd name="T3" fmla="*/ 0 h 697"/>
                <a:gd name="T4" fmla="*/ 0 w 230"/>
                <a:gd name="T5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697">
                  <a:moveTo>
                    <a:pt x="230" y="0"/>
                  </a:moveTo>
                  <a:lnTo>
                    <a:pt x="0" y="0"/>
                  </a:lnTo>
                  <a:lnTo>
                    <a:pt x="0" y="69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819413" y="2675517"/>
              <a:ext cx="16718" cy="109516"/>
            </a:xfrm>
            <a:custGeom>
              <a:avLst/>
              <a:gdLst>
                <a:gd name="T0" fmla="*/ 58 w 58"/>
                <a:gd name="T1" fmla="*/ 0 h 398"/>
                <a:gd name="T2" fmla="*/ 0 w 58"/>
                <a:gd name="T3" fmla="*/ 0 h 398"/>
                <a:gd name="T4" fmla="*/ 0 w 58"/>
                <a:gd name="T5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98">
                  <a:moveTo>
                    <a:pt x="58" y="0"/>
                  </a:moveTo>
                  <a:lnTo>
                    <a:pt x="0" y="0"/>
                  </a:lnTo>
                  <a:lnTo>
                    <a:pt x="0" y="398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1719191" y="2647160"/>
              <a:ext cx="927822" cy="1280948"/>
            </a:xfrm>
            <a:custGeom>
              <a:avLst/>
              <a:gdLst>
                <a:gd name="T0" fmla="*/ 3167 w 3167"/>
                <a:gd name="T1" fmla="*/ 4671 h 4671"/>
                <a:gd name="T2" fmla="*/ 0 w 3167"/>
                <a:gd name="T3" fmla="*/ 4671 h 4671"/>
                <a:gd name="T4" fmla="*/ 0 w 3167"/>
                <a:gd name="T5" fmla="*/ 0 h 4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67" h="4671">
                  <a:moveTo>
                    <a:pt x="3167" y="4671"/>
                  </a:moveTo>
                  <a:lnTo>
                    <a:pt x="0" y="467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2694031" y="3156606"/>
              <a:ext cx="48063" cy="862440"/>
            </a:xfrm>
            <a:custGeom>
              <a:avLst/>
              <a:gdLst>
                <a:gd name="T0" fmla="*/ 164 w 164"/>
                <a:gd name="T1" fmla="*/ 3147 h 3147"/>
                <a:gd name="T2" fmla="*/ 0 w 164"/>
                <a:gd name="T3" fmla="*/ 3147 h 3147"/>
                <a:gd name="T4" fmla="*/ 0 w 164"/>
                <a:gd name="T5" fmla="*/ 0 h 3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3147">
                  <a:moveTo>
                    <a:pt x="164" y="3147"/>
                  </a:moveTo>
                  <a:lnTo>
                    <a:pt x="0" y="314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52"/>
            <p:cNvSpPr>
              <a:spLocks noChangeShapeType="1"/>
            </p:cNvSpPr>
            <p:nvPr/>
          </p:nvSpPr>
          <p:spPr bwMode="auto">
            <a:xfrm>
              <a:off x="469557" y="1070910"/>
              <a:ext cx="30301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2875834" y="3548712"/>
              <a:ext cx="2090" cy="109516"/>
            </a:xfrm>
            <a:custGeom>
              <a:avLst/>
              <a:gdLst>
                <a:gd name="T0" fmla="*/ 6 w 6"/>
                <a:gd name="T1" fmla="*/ 0 h 398"/>
                <a:gd name="T2" fmla="*/ 0 w 6"/>
                <a:gd name="T3" fmla="*/ 0 h 398"/>
                <a:gd name="T4" fmla="*/ 0 w 6"/>
                <a:gd name="T5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98">
                  <a:moveTo>
                    <a:pt x="6" y="0"/>
                  </a:moveTo>
                  <a:lnTo>
                    <a:pt x="0" y="0"/>
                  </a:lnTo>
                  <a:lnTo>
                    <a:pt x="0" y="398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99858" y="820587"/>
              <a:ext cx="126427" cy="250323"/>
            </a:xfrm>
            <a:custGeom>
              <a:avLst/>
              <a:gdLst>
                <a:gd name="T0" fmla="*/ 429 w 429"/>
                <a:gd name="T1" fmla="*/ 0 h 912"/>
                <a:gd name="T2" fmla="*/ 0 w 429"/>
                <a:gd name="T3" fmla="*/ 0 h 912"/>
                <a:gd name="T4" fmla="*/ 0 w 429"/>
                <a:gd name="T5" fmla="*/ 9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9" h="912">
                  <a:moveTo>
                    <a:pt x="429" y="0"/>
                  </a:moveTo>
                  <a:lnTo>
                    <a:pt x="0" y="0"/>
                  </a:lnTo>
                  <a:lnTo>
                    <a:pt x="0" y="912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2892552" y="1802321"/>
              <a:ext cx="0" cy="164274"/>
            </a:xfrm>
            <a:custGeom>
              <a:avLst/>
              <a:gdLst>
                <a:gd name="T0" fmla="*/ 0 h 597"/>
                <a:gd name="T1" fmla="*/ 0 h 597"/>
                <a:gd name="T2" fmla="*/ 597 h 59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7">
                  <a:moveTo>
                    <a:pt x="0" y="0"/>
                  </a:moveTo>
                  <a:lnTo>
                    <a:pt x="0" y="0"/>
                  </a:lnTo>
                  <a:lnTo>
                    <a:pt x="0" y="59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>
              <a:off x="2923897" y="1981263"/>
              <a:ext cx="613324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cloA_LM78_ctg192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7"/>
            <p:cNvSpPr>
              <a:spLocks noChangeArrowheads="1"/>
            </p:cNvSpPr>
            <p:nvPr/>
          </p:nvSpPr>
          <p:spPr bwMode="auto">
            <a:xfrm>
              <a:off x="938693" y="890013"/>
              <a:ext cx="832741" cy="108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cloA_CCC602_ctg3688rvs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2875834" y="5239843"/>
              <a:ext cx="740795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cloA_CCC1485_ctg307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2904045" y="3943753"/>
              <a:ext cx="650938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cloA_LM454_ctg120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2822547" y="5035003"/>
              <a:ext cx="740795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cloA_CCC1483_ctg367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2903000" y="1544176"/>
              <a:ext cx="740795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cloA_CCC1219_ctg277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2"/>
            <p:cNvSpPr>
              <a:spLocks noChangeArrowheads="1"/>
            </p:cNvSpPr>
            <p:nvPr/>
          </p:nvSpPr>
          <p:spPr bwMode="auto">
            <a:xfrm>
              <a:off x="2864197" y="5413050"/>
              <a:ext cx="739750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cloA_CCC1504_ctg173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3056592" y="1108067"/>
              <a:ext cx="740795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cloA_CCC632_ctg2475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/>
            <p:cNvSpPr>
              <a:spLocks noChangeArrowheads="1"/>
            </p:cNvSpPr>
            <p:nvPr/>
          </p:nvSpPr>
          <p:spPr bwMode="auto">
            <a:xfrm>
              <a:off x="700468" y="452926"/>
              <a:ext cx="740795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cloA_CCC647_ctg2885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5"/>
            <p:cNvSpPr>
              <a:spLocks noChangeArrowheads="1"/>
            </p:cNvSpPr>
            <p:nvPr/>
          </p:nvSpPr>
          <p:spPr bwMode="auto">
            <a:xfrm>
              <a:off x="719275" y="670981"/>
              <a:ext cx="664521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Ref_EU006773_cloA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2923897" y="2199317"/>
              <a:ext cx="613324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cloA_LM77_ctg202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/>
            <p:cNvSpPr>
              <a:spLocks noChangeArrowheads="1"/>
            </p:cNvSpPr>
            <p:nvPr/>
          </p:nvSpPr>
          <p:spPr bwMode="auto">
            <a:xfrm>
              <a:off x="2907180" y="3726676"/>
              <a:ext cx="613324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cloA_LM218_ctg81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8"/>
            <p:cNvSpPr>
              <a:spLocks noChangeArrowheads="1"/>
            </p:cNvSpPr>
            <p:nvPr/>
          </p:nvSpPr>
          <p:spPr bwMode="auto">
            <a:xfrm>
              <a:off x="2882103" y="4599872"/>
              <a:ext cx="650938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cloA_LM583_ctg455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9"/>
            <p:cNvSpPr>
              <a:spLocks noChangeArrowheads="1"/>
            </p:cNvSpPr>
            <p:nvPr/>
          </p:nvSpPr>
          <p:spPr bwMode="auto">
            <a:xfrm>
              <a:off x="2854937" y="2852503"/>
              <a:ext cx="655118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cloA_Clav50_ctg227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0"/>
            <p:cNvSpPr>
              <a:spLocks noChangeArrowheads="1"/>
            </p:cNvSpPr>
            <p:nvPr/>
          </p:nvSpPr>
          <p:spPr bwMode="auto">
            <a:xfrm>
              <a:off x="2935390" y="3072513"/>
              <a:ext cx="703181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cloA_CCC535_ctg853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1"/>
            <p:cNvSpPr>
              <a:spLocks noChangeArrowheads="1"/>
            </p:cNvSpPr>
            <p:nvPr/>
          </p:nvSpPr>
          <p:spPr bwMode="auto">
            <a:xfrm>
              <a:off x="2841354" y="5691122"/>
              <a:ext cx="749154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C. purpurea (28 strains)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2"/>
            <p:cNvSpPr>
              <a:spLocks noChangeArrowheads="1"/>
            </p:cNvSpPr>
            <p:nvPr/>
          </p:nvSpPr>
          <p:spPr bwMode="auto">
            <a:xfrm>
              <a:off x="2869565" y="4163763"/>
              <a:ext cx="613324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cloA_LM81_ctg114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2866430" y="2635426"/>
              <a:ext cx="650938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cloA_LM458_ctg165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4"/>
            <p:cNvSpPr>
              <a:spLocks noChangeArrowheads="1"/>
            </p:cNvSpPr>
            <p:nvPr/>
          </p:nvSpPr>
          <p:spPr bwMode="auto">
            <a:xfrm>
              <a:off x="2848668" y="2417372"/>
              <a:ext cx="655118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cloA_Clav32_ctg308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5"/>
            <p:cNvSpPr>
              <a:spLocks noChangeArrowheads="1"/>
            </p:cNvSpPr>
            <p:nvPr/>
          </p:nvSpPr>
          <p:spPr bwMode="auto">
            <a:xfrm>
              <a:off x="3658423" y="1326122"/>
              <a:ext cx="95699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Ref_cloA_JN186800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6"/>
            <p:cNvSpPr>
              <a:spLocks noChangeArrowheads="1"/>
            </p:cNvSpPr>
            <p:nvPr/>
          </p:nvSpPr>
          <p:spPr bwMode="auto">
            <a:xfrm>
              <a:off x="2907180" y="3508622"/>
              <a:ext cx="650938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cloA_LM220_ctg588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7"/>
            <p:cNvSpPr>
              <a:spLocks noChangeArrowheads="1"/>
            </p:cNvSpPr>
            <p:nvPr/>
          </p:nvSpPr>
          <p:spPr bwMode="auto">
            <a:xfrm>
              <a:off x="2907180" y="3290567"/>
              <a:ext cx="613324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cloA_LM219_ctg78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8"/>
            <p:cNvSpPr>
              <a:spLocks noChangeArrowheads="1"/>
            </p:cNvSpPr>
            <p:nvPr/>
          </p:nvSpPr>
          <p:spPr bwMode="auto">
            <a:xfrm>
              <a:off x="2921808" y="1762231"/>
              <a:ext cx="613324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cloA_LM84_ctg290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/>
            <p:cNvSpPr>
              <a:spLocks noChangeArrowheads="1"/>
            </p:cNvSpPr>
            <p:nvPr/>
          </p:nvSpPr>
          <p:spPr bwMode="auto">
            <a:xfrm>
              <a:off x="2884193" y="4381817"/>
              <a:ext cx="650938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cloA_LM576_ctg259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0"/>
            <p:cNvSpPr>
              <a:spLocks noChangeArrowheads="1"/>
            </p:cNvSpPr>
            <p:nvPr/>
          </p:nvSpPr>
          <p:spPr bwMode="auto">
            <a:xfrm>
              <a:off x="2887327" y="4817926"/>
              <a:ext cx="832741" cy="109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cloA_CCC1102_ctg411rvs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flipH="1">
              <a:off x="4198323" y="3080244"/>
              <a:ext cx="92829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4014912" y="4972647"/>
              <a:ext cx="81913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monticola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flipH="1">
              <a:off x="3985139" y="5175352"/>
              <a:ext cx="95058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pazoutovae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flipH="1">
              <a:off x="3985139" y="5378057"/>
              <a:ext cx="76944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capensis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flipH="1">
              <a:off x="4106812" y="1520133"/>
              <a:ext cx="58189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cyperi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flipH="1">
              <a:off x="4169169" y="4355832"/>
              <a:ext cx="1087383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3909734" y="4099719"/>
              <a:ext cx="1373733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perihumidiphila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flipH="1">
              <a:off x="4317438" y="4646773"/>
              <a:ext cx="917069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arundinis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210314" y="4572529"/>
              <a:ext cx="53379" cy="3782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/>
            <p:cNvSpPr txBox="1"/>
            <p:nvPr/>
          </p:nvSpPr>
          <p:spPr>
            <a:xfrm flipH="1">
              <a:off x="4098763" y="2581815"/>
              <a:ext cx="1184704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quebecensis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998129" y="2389829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 flipH="1">
              <a:off x="4066006" y="3572637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ripicola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962710" y="3265234"/>
              <a:ext cx="53379" cy="7772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 flipH="1">
              <a:off x="4105632" y="1918045"/>
              <a:ext cx="95699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4004899" y="1751447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/>
            <p:cNvSpPr txBox="1"/>
            <p:nvPr/>
          </p:nvSpPr>
          <p:spPr>
            <a:xfrm flipH="1">
              <a:off x="2183102" y="865350"/>
              <a:ext cx="847408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pusilla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 flipH="1">
              <a:off x="1829323" y="406743"/>
              <a:ext cx="925254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lovelessii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 flipH="1">
              <a:off x="1818325" y="639465"/>
              <a:ext cx="1047583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fusiformis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 flipH="1">
              <a:off x="4688703" y="1299297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paspali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 flipH="1">
              <a:off x="4263693" y="1059400"/>
              <a:ext cx="688738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sorghi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 flipH="1">
              <a:off x="4015343" y="5695080"/>
              <a:ext cx="77905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469557" y="6018955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Rectangle 106"/>
          <p:cNvSpPr/>
          <p:nvPr/>
        </p:nvSpPr>
        <p:spPr>
          <a:xfrm flipV="1">
            <a:off x="499332" y="2092218"/>
            <a:ext cx="80366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 flipV="1">
            <a:off x="1718439" y="4123762"/>
            <a:ext cx="92378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110" name="Rectangle 109"/>
          <p:cNvSpPr/>
          <p:nvPr/>
        </p:nvSpPr>
        <p:spPr>
          <a:xfrm flipV="1">
            <a:off x="2776730" y="2801674"/>
            <a:ext cx="36576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 flipV="1">
            <a:off x="2694435" y="2456505"/>
            <a:ext cx="73736" cy="73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 flipV="1">
            <a:off x="2770194" y="2169392"/>
            <a:ext cx="11895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 flipV="1">
            <a:off x="2742514" y="3850092"/>
            <a:ext cx="96415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 flipV="1">
            <a:off x="2696795" y="4213203"/>
            <a:ext cx="4138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 flipV="1">
            <a:off x="2744236" y="4586600"/>
            <a:ext cx="2698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 flipV="1">
            <a:off x="2689519" y="5433365"/>
            <a:ext cx="47574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 flipV="1">
            <a:off x="2689432" y="5937899"/>
            <a:ext cx="3937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8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Group 201"/>
          <p:cNvGrpSpPr/>
          <p:nvPr/>
        </p:nvGrpSpPr>
        <p:grpSpPr>
          <a:xfrm>
            <a:off x="2255904" y="3752472"/>
            <a:ext cx="4239494" cy="890662"/>
            <a:chOff x="2869007" y="4351547"/>
            <a:chExt cx="4114362" cy="834923"/>
          </a:xfrm>
        </p:grpSpPr>
        <p:sp>
          <p:nvSpPr>
            <p:cNvPr id="203" name="Rectangle 202"/>
            <p:cNvSpPr/>
            <p:nvPr/>
          </p:nvSpPr>
          <p:spPr>
            <a:xfrm>
              <a:off x="2869007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TextBox 203"/>
            <p:cNvSpPr txBox="1"/>
            <p:nvPr/>
          </p:nvSpPr>
          <p:spPr>
            <a:xfrm flipH="1">
              <a:off x="5585966" y="4658685"/>
              <a:ext cx="1397403" cy="2019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05" name="Group 204"/>
          <p:cNvGrpSpPr/>
          <p:nvPr/>
        </p:nvGrpSpPr>
        <p:grpSpPr>
          <a:xfrm>
            <a:off x="2214510" y="2572575"/>
            <a:ext cx="4215067" cy="1116294"/>
            <a:chOff x="2824245" y="3275784"/>
            <a:chExt cx="4023437" cy="1046896"/>
          </a:xfrm>
        </p:grpSpPr>
        <p:sp>
          <p:nvSpPr>
            <p:cNvPr id="206" name="Rectangle 205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TextBox 206"/>
            <p:cNvSpPr txBox="1"/>
            <p:nvPr/>
          </p:nvSpPr>
          <p:spPr>
            <a:xfrm flipH="1">
              <a:off x="5650007" y="3691510"/>
              <a:ext cx="1171956" cy="2020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1092489" y="1041993"/>
            <a:ext cx="5310144" cy="1259735"/>
            <a:chOff x="2793292" y="1982793"/>
            <a:chExt cx="4064708" cy="1257326"/>
          </a:xfrm>
        </p:grpSpPr>
        <p:sp>
          <p:nvSpPr>
            <p:cNvPr id="209" name="Rectangle 208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TextBox 209"/>
            <p:cNvSpPr txBox="1"/>
            <p:nvPr/>
          </p:nvSpPr>
          <p:spPr>
            <a:xfrm flipH="1">
              <a:off x="5806958" y="2503734"/>
              <a:ext cx="1017454" cy="215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1328150" y="4680835"/>
            <a:ext cx="5106733" cy="906568"/>
            <a:chOff x="2667522" y="5227240"/>
            <a:chExt cx="4184343" cy="906568"/>
          </a:xfrm>
        </p:grpSpPr>
        <p:sp>
          <p:nvSpPr>
            <p:cNvPr id="212" name="Rectangle 211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TextBox 212"/>
            <p:cNvSpPr txBox="1"/>
            <p:nvPr/>
          </p:nvSpPr>
          <p:spPr>
            <a:xfrm flipH="1">
              <a:off x="5854561" y="5572801"/>
              <a:ext cx="969376" cy="2195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457200" y="5857569"/>
            <a:ext cx="312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72622" y="599848"/>
            <a:ext cx="4525506" cy="4961096"/>
            <a:chOff x="472622" y="599848"/>
            <a:chExt cx="4525506" cy="4961096"/>
          </a:xfrm>
        </p:grpSpPr>
        <p:sp>
          <p:nvSpPr>
            <p:cNvPr id="92" name="Line 5"/>
            <p:cNvSpPr>
              <a:spLocks noChangeShapeType="1"/>
            </p:cNvSpPr>
            <p:nvPr/>
          </p:nvSpPr>
          <p:spPr bwMode="auto">
            <a:xfrm>
              <a:off x="905345" y="5465110"/>
              <a:ext cx="34420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6"/>
            <p:cNvSpPr>
              <a:spLocks noChangeArrowheads="1"/>
            </p:cNvSpPr>
            <p:nvPr/>
          </p:nvSpPr>
          <p:spPr bwMode="auto">
            <a:xfrm>
              <a:off x="1049286" y="5495677"/>
              <a:ext cx="69885" cy="65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ansserif" charset="0"/>
                </a:rPr>
                <a:t>0.02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Freeform 7"/>
            <p:cNvSpPr>
              <a:spLocks/>
            </p:cNvSpPr>
            <p:nvPr/>
          </p:nvSpPr>
          <p:spPr bwMode="auto">
            <a:xfrm>
              <a:off x="1848399" y="5306463"/>
              <a:ext cx="254505" cy="229671"/>
            </a:xfrm>
            <a:custGeom>
              <a:avLst/>
              <a:gdLst>
                <a:gd name="T0" fmla="*/ 0 w 1750"/>
                <a:gd name="T1" fmla="*/ 500 h 1000"/>
                <a:gd name="T2" fmla="*/ 1750 w 1750"/>
                <a:gd name="T3" fmla="*/ 0 h 1000"/>
                <a:gd name="T4" fmla="*/ 1750 w 1750"/>
                <a:gd name="T5" fmla="*/ 1000 h 1000"/>
                <a:gd name="T6" fmla="*/ 0 w 1750"/>
                <a:gd name="T7" fmla="*/ 5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0" h="1000">
                  <a:moveTo>
                    <a:pt x="0" y="500"/>
                  </a:moveTo>
                  <a:lnTo>
                    <a:pt x="1750" y="0"/>
                  </a:lnTo>
                  <a:lnTo>
                    <a:pt x="1750" y="1000"/>
                  </a:lnTo>
                  <a:lnTo>
                    <a:pt x="0" y="500"/>
                  </a:lnTo>
                  <a:close/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"/>
            <p:cNvSpPr>
              <a:spLocks/>
            </p:cNvSpPr>
            <p:nvPr/>
          </p:nvSpPr>
          <p:spPr bwMode="auto">
            <a:xfrm>
              <a:off x="2180612" y="3553366"/>
              <a:ext cx="67798" cy="460168"/>
            </a:xfrm>
            <a:custGeom>
              <a:avLst/>
              <a:gdLst>
                <a:gd name="T0" fmla="*/ 464 w 464"/>
                <a:gd name="T1" fmla="*/ 2000 h 2000"/>
                <a:gd name="T2" fmla="*/ 0 w 464"/>
                <a:gd name="T3" fmla="*/ 2000 h 2000"/>
                <a:gd name="T4" fmla="*/ 0 w 464"/>
                <a:gd name="T5" fmla="*/ 0 h 2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4" h="2000">
                  <a:moveTo>
                    <a:pt x="464" y="2000"/>
                  </a:moveTo>
                  <a:lnTo>
                    <a:pt x="0" y="20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"/>
            <p:cNvSpPr>
              <a:spLocks/>
            </p:cNvSpPr>
            <p:nvPr/>
          </p:nvSpPr>
          <p:spPr bwMode="auto">
            <a:xfrm>
              <a:off x="1290084" y="1678822"/>
              <a:ext cx="358088" cy="344506"/>
            </a:xfrm>
            <a:custGeom>
              <a:avLst/>
              <a:gdLst>
                <a:gd name="T0" fmla="*/ 3913 w 3913"/>
                <a:gd name="T1" fmla="*/ 1500 h 1500"/>
                <a:gd name="T2" fmla="*/ 0 w 3913"/>
                <a:gd name="T3" fmla="*/ 1500 h 1500"/>
                <a:gd name="T4" fmla="*/ 0 w 3913"/>
                <a:gd name="T5" fmla="*/ 0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13" h="1500">
                  <a:moveTo>
                    <a:pt x="3913" y="1500"/>
                  </a:moveTo>
                  <a:lnTo>
                    <a:pt x="0" y="15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"/>
            <p:cNvSpPr>
              <a:spLocks/>
            </p:cNvSpPr>
            <p:nvPr/>
          </p:nvSpPr>
          <p:spPr bwMode="auto">
            <a:xfrm>
              <a:off x="2473710" y="3236948"/>
              <a:ext cx="70927" cy="172666"/>
            </a:xfrm>
            <a:custGeom>
              <a:avLst/>
              <a:gdLst>
                <a:gd name="T0" fmla="*/ 489 w 489"/>
                <a:gd name="T1" fmla="*/ 0 h 750"/>
                <a:gd name="T2" fmla="*/ 0 w 489"/>
                <a:gd name="T3" fmla="*/ 0 h 750"/>
                <a:gd name="T4" fmla="*/ 0 w 489"/>
                <a:gd name="T5" fmla="*/ 75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9" h="750">
                  <a:moveTo>
                    <a:pt x="489" y="0"/>
                  </a:moveTo>
                  <a:lnTo>
                    <a:pt x="0" y="0"/>
                  </a:lnTo>
                  <a:lnTo>
                    <a:pt x="0" y="75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2"/>
            <p:cNvSpPr>
              <a:spLocks/>
            </p:cNvSpPr>
            <p:nvPr/>
          </p:nvSpPr>
          <p:spPr bwMode="auto">
            <a:xfrm>
              <a:off x="2248410" y="3811952"/>
              <a:ext cx="265979" cy="201581"/>
            </a:xfrm>
            <a:custGeom>
              <a:avLst/>
              <a:gdLst>
                <a:gd name="T0" fmla="*/ 1834 w 1834"/>
                <a:gd name="T1" fmla="*/ 0 h 875"/>
                <a:gd name="T2" fmla="*/ 0 w 1834"/>
                <a:gd name="T3" fmla="*/ 0 h 875"/>
                <a:gd name="T4" fmla="*/ 0 w 1834"/>
                <a:gd name="T5" fmla="*/ 875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4" h="875">
                  <a:moveTo>
                    <a:pt x="1834" y="0"/>
                  </a:moveTo>
                  <a:lnTo>
                    <a:pt x="0" y="0"/>
                  </a:lnTo>
                  <a:lnTo>
                    <a:pt x="0" y="87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3"/>
            <p:cNvSpPr>
              <a:spLocks/>
            </p:cNvSpPr>
            <p:nvPr/>
          </p:nvSpPr>
          <p:spPr bwMode="auto">
            <a:xfrm>
              <a:off x="1287236" y="4077973"/>
              <a:ext cx="255548" cy="1084740"/>
            </a:xfrm>
            <a:custGeom>
              <a:avLst/>
              <a:gdLst>
                <a:gd name="T0" fmla="*/ 1759 w 1759"/>
                <a:gd name="T1" fmla="*/ 4719 h 4719"/>
                <a:gd name="T2" fmla="*/ 0 w 1759"/>
                <a:gd name="T3" fmla="*/ 4719 h 4719"/>
                <a:gd name="T4" fmla="*/ 0 w 1759"/>
                <a:gd name="T5" fmla="*/ 0 h 4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9" h="4719">
                  <a:moveTo>
                    <a:pt x="1759" y="4719"/>
                  </a:moveTo>
                  <a:lnTo>
                    <a:pt x="0" y="4719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"/>
            <p:cNvSpPr>
              <a:spLocks/>
            </p:cNvSpPr>
            <p:nvPr/>
          </p:nvSpPr>
          <p:spPr bwMode="auto">
            <a:xfrm>
              <a:off x="1614234" y="2993233"/>
              <a:ext cx="566378" cy="560132"/>
            </a:xfrm>
            <a:custGeom>
              <a:avLst/>
              <a:gdLst>
                <a:gd name="T0" fmla="*/ 3903 w 3903"/>
                <a:gd name="T1" fmla="*/ 2438 h 2438"/>
                <a:gd name="T2" fmla="*/ 0 w 3903"/>
                <a:gd name="T3" fmla="*/ 2438 h 2438"/>
                <a:gd name="T4" fmla="*/ 0 w 3903"/>
                <a:gd name="T5" fmla="*/ 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03" h="2438">
                  <a:moveTo>
                    <a:pt x="3903" y="2438"/>
                  </a:moveTo>
                  <a:lnTo>
                    <a:pt x="0" y="243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5"/>
            <p:cNvSpPr>
              <a:spLocks/>
            </p:cNvSpPr>
            <p:nvPr/>
          </p:nvSpPr>
          <p:spPr bwMode="auto">
            <a:xfrm>
              <a:off x="1287236" y="2993233"/>
              <a:ext cx="326997" cy="1084740"/>
            </a:xfrm>
            <a:custGeom>
              <a:avLst/>
              <a:gdLst>
                <a:gd name="T0" fmla="*/ 2251 w 2251"/>
                <a:gd name="T1" fmla="*/ 0 h 4719"/>
                <a:gd name="T2" fmla="*/ 0 w 2251"/>
                <a:gd name="T3" fmla="*/ 0 h 4719"/>
                <a:gd name="T4" fmla="*/ 0 w 2251"/>
                <a:gd name="T5" fmla="*/ 4719 h 4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51" h="4719">
                  <a:moveTo>
                    <a:pt x="2251" y="0"/>
                  </a:moveTo>
                  <a:lnTo>
                    <a:pt x="0" y="0"/>
                  </a:lnTo>
                  <a:lnTo>
                    <a:pt x="0" y="4719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6"/>
            <p:cNvSpPr>
              <a:spLocks/>
            </p:cNvSpPr>
            <p:nvPr/>
          </p:nvSpPr>
          <p:spPr bwMode="auto">
            <a:xfrm>
              <a:off x="1649176" y="4904126"/>
              <a:ext cx="160109" cy="172666"/>
            </a:xfrm>
            <a:custGeom>
              <a:avLst/>
              <a:gdLst>
                <a:gd name="T0" fmla="*/ 1103 w 1103"/>
                <a:gd name="T1" fmla="*/ 750 h 750"/>
                <a:gd name="T2" fmla="*/ 0 w 1103"/>
                <a:gd name="T3" fmla="*/ 750 h 750"/>
                <a:gd name="T4" fmla="*/ 0 w 1103"/>
                <a:gd name="T5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3" h="750">
                  <a:moveTo>
                    <a:pt x="1103" y="750"/>
                  </a:moveTo>
                  <a:lnTo>
                    <a:pt x="0" y="75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9"/>
            <p:cNvSpPr>
              <a:spLocks/>
            </p:cNvSpPr>
            <p:nvPr/>
          </p:nvSpPr>
          <p:spPr bwMode="auto">
            <a:xfrm>
              <a:off x="1542784" y="5162713"/>
              <a:ext cx="305615" cy="258586"/>
            </a:xfrm>
            <a:custGeom>
              <a:avLst/>
              <a:gdLst>
                <a:gd name="T0" fmla="*/ 2107 w 2107"/>
                <a:gd name="T1" fmla="*/ 1125 h 1125"/>
                <a:gd name="T2" fmla="*/ 0 w 2107"/>
                <a:gd name="T3" fmla="*/ 1125 h 1125"/>
                <a:gd name="T4" fmla="*/ 0 w 2107"/>
                <a:gd name="T5" fmla="*/ 0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7" h="1125">
                  <a:moveTo>
                    <a:pt x="2107" y="1125"/>
                  </a:moveTo>
                  <a:lnTo>
                    <a:pt x="0" y="1125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0"/>
            <p:cNvSpPr>
              <a:spLocks/>
            </p:cNvSpPr>
            <p:nvPr/>
          </p:nvSpPr>
          <p:spPr bwMode="auto">
            <a:xfrm>
              <a:off x="2544637" y="3122113"/>
              <a:ext cx="208610" cy="114835"/>
            </a:xfrm>
            <a:custGeom>
              <a:avLst/>
              <a:gdLst>
                <a:gd name="T0" fmla="*/ 1437 w 1437"/>
                <a:gd name="T1" fmla="*/ 0 h 500"/>
                <a:gd name="T2" fmla="*/ 0 w 1437"/>
                <a:gd name="T3" fmla="*/ 0 h 500"/>
                <a:gd name="T4" fmla="*/ 0 w 1437"/>
                <a:gd name="T5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7" h="500">
                  <a:moveTo>
                    <a:pt x="1437" y="0"/>
                  </a:moveTo>
                  <a:lnTo>
                    <a:pt x="0" y="0"/>
                  </a:lnTo>
                  <a:lnTo>
                    <a:pt x="0" y="5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21"/>
            <p:cNvSpPr>
              <a:spLocks noChangeShapeType="1"/>
            </p:cNvSpPr>
            <p:nvPr/>
          </p:nvSpPr>
          <p:spPr bwMode="auto">
            <a:xfrm>
              <a:off x="1052028" y="2881702"/>
              <a:ext cx="17211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3"/>
            <p:cNvSpPr>
              <a:spLocks/>
            </p:cNvSpPr>
            <p:nvPr/>
          </p:nvSpPr>
          <p:spPr bwMode="auto">
            <a:xfrm>
              <a:off x="2535771" y="4386954"/>
              <a:ext cx="18253" cy="114835"/>
            </a:xfrm>
            <a:custGeom>
              <a:avLst/>
              <a:gdLst>
                <a:gd name="T0" fmla="*/ 126 w 126"/>
                <a:gd name="T1" fmla="*/ 500 h 500"/>
                <a:gd name="T2" fmla="*/ 0 w 126"/>
                <a:gd name="T3" fmla="*/ 500 h 500"/>
                <a:gd name="T4" fmla="*/ 0 w 126"/>
                <a:gd name="T5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500">
                  <a:moveTo>
                    <a:pt x="126" y="500"/>
                  </a:moveTo>
                  <a:lnTo>
                    <a:pt x="0" y="5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4"/>
            <p:cNvSpPr>
              <a:spLocks/>
            </p:cNvSpPr>
            <p:nvPr/>
          </p:nvSpPr>
          <p:spPr bwMode="auto">
            <a:xfrm>
              <a:off x="2544637" y="3236948"/>
              <a:ext cx="100655" cy="115662"/>
            </a:xfrm>
            <a:custGeom>
              <a:avLst/>
              <a:gdLst>
                <a:gd name="T0" fmla="*/ 693 w 693"/>
                <a:gd name="T1" fmla="*/ 500 h 500"/>
                <a:gd name="T2" fmla="*/ 0 w 693"/>
                <a:gd name="T3" fmla="*/ 500 h 500"/>
                <a:gd name="T4" fmla="*/ 0 w 693"/>
                <a:gd name="T5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3" h="500">
                  <a:moveTo>
                    <a:pt x="693" y="500"/>
                  </a:moveTo>
                  <a:lnTo>
                    <a:pt x="0" y="5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5"/>
            <p:cNvSpPr>
              <a:spLocks/>
            </p:cNvSpPr>
            <p:nvPr/>
          </p:nvSpPr>
          <p:spPr bwMode="auto">
            <a:xfrm>
              <a:off x="2248410" y="4013533"/>
              <a:ext cx="149678" cy="200756"/>
            </a:xfrm>
            <a:custGeom>
              <a:avLst/>
              <a:gdLst>
                <a:gd name="T0" fmla="*/ 1032 w 1032"/>
                <a:gd name="T1" fmla="*/ 875 h 875"/>
                <a:gd name="T2" fmla="*/ 0 w 1032"/>
                <a:gd name="T3" fmla="*/ 875 h 875"/>
                <a:gd name="T4" fmla="*/ 0 w 1032"/>
                <a:gd name="T5" fmla="*/ 0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2" h="875">
                  <a:moveTo>
                    <a:pt x="1032" y="875"/>
                  </a:moveTo>
                  <a:lnTo>
                    <a:pt x="0" y="875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6"/>
            <p:cNvSpPr>
              <a:spLocks/>
            </p:cNvSpPr>
            <p:nvPr/>
          </p:nvSpPr>
          <p:spPr bwMode="auto">
            <a:xfrm>
              <a:off x="1614234" y="2432275"/>
              <a:ext cx="981514" cy="560959"/>
            </a:xfrm>
            <a:custGeom>
              <a:avLst/>
              <a:gdLst>
                <a:gd name="T0" fmla="*/ 6762 w 6762"/>
                <a:gd name="T1" fmla="*/ 0 h 2437"/>
                <a:gd name="T2" fmla="*/ 0 w 6762"/>
                <a:gd name="T3" fmla="*/ 0 h 2437"/>
                <a:gd name="T4" fmla="*/ 0 w 6762"/>
                <a:gd name="T5" fmla="*/ 2437 h 2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62" h="2437">
                  <a:moveTo>
                    <a:pt x="6762" y="0"/>
                  </a:moveTo>
                  <a:lnTo>
                    <a:pt x="0" y="0"/>
                  </a:lnTo>
                  <a:lnTo>
                    <a:pt x="0" y="243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7"/>
            <p:cNvSpPr>
              <a:spLocks/>
            </p:cNvSpPr>
            <p:nvPr/>
          </p:nvSpPr>
          <p:spPr bwMode="auto">
            <a:xfrm>
              <a:off x="1809285" y="4961957"/>
              <a:ext cx="114736" cy="114835"/>
            </a:xfrm>
            <a:custGeom>
              <a:avLst/>
              <a:gdLst>
                <a:gd name="T0" fmla="*/ 793 w 793"/>
                <a:gd name="T1" fmla="*/ 0 h 500"/>
                <a:gd name="T2" fmla="*/ 0 w 793"/>
                <a:gd name="T3" fmla="*/ 0 h 500"/>
                <a:gd name="T4" fmla="*/ 0 w 793"/>
                <a:gd name="T5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3" h="500">
                  <a:moveTo>
                    <a:pt x="793" y="0"/>
                  </a:moveTo>
                  <a:lnTo>
                    <a:pt x="0" y="0"/>
                  </a:lnTo>
                  <a:lnTo>
                    <a:pt x="0" y="5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8"/>
            <p:cNvSpPr>
              <a:spLocks/>
            </p:cNvSpPr>
            <p:nvPr/>
          </p:nvSpPr>
          <p:spPr bwMode="auto">
            <a:xfrm>
              <a:off x="1649176" y="4731461"/>
              <a:ext cx="746826" cy="172666"/>
            </a:xfrm>
            <a:custGeom>
              <a:avLst/>
              <a:gdLst>
                <a:gd name="T0" fmla="*/ 5146 w 5146"/>
                <a:gd name="T1" fmla="*/ 0 h 750"/>
                <a:gd name="T2" fmla="*/ 0 w 5146"/>
                <a:gd name="T3" fmla="*/ 0 h 750"/>
                <a:gd name="T4" fmla="*/ 0 w 5146"/>
                <a:gd name="T5" fmla="*/ 75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46" h="750">
                  <a:moveTo>
                    <a:pt x="5146" y="0"/>
                  </a:moveTo>
                  <a:lnTo>
                    <a:pt x="0" y="0"/>
                  </a:lnTo>
                  <a:lnTo>
                    <a:pt x="0" y="75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9"/>
            <p:cNvSpPr>
              <a:spLocks/>
            </p:cNvSpPr>
            <p:nvPr/>
          </p:nvSpPr>
          <p:spPr bwMode="auto">
            <a:xfrm>
              <a:off x="2398088" y="4041622"/>
              <a:ext cx="63626" cy="172666"/>
            </a:xfrm>
            <a:custGeom>
              <a:avLst/>
              <a:gdLst>
                <a:gd name="T0" fmla="*/ 439 w 439"/>
                <a:gd name="T1" fmla="*/ 0 h 750"/>
                <a:gd name="T2" fmla="*/ 0 w 439"/>
                <a:gd name="T3" fmla="*/ 0 h 750"/>
                <a:gd name="T4" fmla="*/ 0 w 439"/>
                <a:gd name="T5" fmla="*/ 75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9" h="750">
                  <a:moveTo>
                    <a:pt x="439" y="0"/>
                  </a:moveTo>
                  <a:lnTo>
                    <a:pt x="0" y="0"/>
                  </a:lnTo>
                  <a:lnTo>
                    <a:pt x="0" y="75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0"/>
            <p:cNvSpPr>
              <a:spLocks/>
            </p:cNvSpPr>
            <p:nvPr/>
          </p:nvSpPr>
          <p:spPr bwMode="auto">
            <a:xfrm>
              <a:off x="1542784" y="4904126"/>
              <a:ext cx="106392" cy="258586"/>
            </a:xfrm>
            <a:custGeom>
              <a:avLst/>
              <a:gdLst>
                <a:gd name="T0" fmla="*/ 732 w 732"/>
                <a:gd name="T1" fmla="*/ 0 h 1125"/>
                <a:gd name="T2" fmla="*/ 0 w 732"/>
                <a:gd name="T3" fmla="*/ 0 h 1125"/>
                <a:gd name="T4" fmla="*/ 0 w 732"/>
                <a:gd name="T5" fmla="*/ 1125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2" h="1125">
                  <a:moveTo>
                    <a:pt x="732" y="0"/>
                  </a:moveTo>
                  <a:lnTo>
                    <a:pt x="0" y="0"/>
                  </a:lnTo>
                  <a:lnTo>
                    <a:pt x="0" y="112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2"/>
            <p:cNvSpPr>
              <a:spLocks/>
            </p:cNvSpPr>
            <p:nvPr/>
          </p:nvSpPr>
          <p:spPr bwMode="auto">
            <a:xfrm>
              <a:off x="2180612" y="3094024"/>
              <a:ext cx="223213" cy="459341"/>
            </a:xfrm>
            <a:custGeom>
              <a:avLst/>
              <a:gdLst>
                <a:gd name="T0" fmla="*/ 1537 w 1537"/>
                <a:gd name="T1" fmla="*/ 0 h 2000"/>
                <a:gd name="T2" fmla="*/ 0 w 1537"/>
                <a:gd name="T3" fmla="*/ 0 h 2000"/>
                <a:gd name="T4" fmla="*/ 0 w 1537"/>
                <a:gd name="T5" fmla="*/ 2000 h 2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7" h="2000">
                  <a:moveTo>
                    <a:pt x="1537" y="0"/>
                  </a:moveTo>
                  <a:lnTo>
                    <a:pt x="0" y="0"/>
                  </a:lnTo>
                  <a:lnTo>
                    <a:pt x="0" y="20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3"/>
            <p:cNvSpPr>
              <a:spLocks/>
            </p:cNvSpPr>
            <p:nvPr/>
          </p:nvSpPr>
          <p:spPr bwMode="auto">
            <a:xfrm>
              <a:off x="1069238" y="2881702"/>
              <a:ext cx="217998" cy="1196270"/>
            </a:xfrm>
            <a:custGeom>
              <a:avLst/>
              <a:gdLst>
                <a:gd name="T0" fmla="*/ 1504 w 1504"/>
                <a:gd name="T1" fmla="*/ 5203 h 5203"/>
                <a:gd name="T2" fmla="*/ 0 w 1504"/>
                <a:gd name="T3" fmla="*/ 5203 h 5203"/>
                <a:gd name="T4" fmla="*/ 0 w 1504"/>
                <a:gd name="T5" fmla="*/ 0 h 5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4" h="5203">
                  <a:moveTo>
                    <a:pt x="1504" y="5203"/>
                  </a:moveTo>
                  <a:lnTo>
                    <a:pt x="0" y="5203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1069238" y="1685432"/>
              <a:ext cx="217998" cy="1196270"/>
            </a:xfrm>
            <a:custGeom>
              <a:avLst/>
              <a:gdLst>
                <a:gd name="T0" fmla="*/ 1504 w 1504"/>
                <a:gd name="T1" fmla="*/ 0 h 5203"/>
                <a:gd name="T2" fmla="*/ 0 w 1504"/>
                <a:gd name="T3" fmla="*/ 0 h 5203"/>
                <a:gd name="T4" fmla="*/ 0 w 1504"/>
                <a:gd name="T5" fmla="*/ 5203 h 5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4" h="5203">
                  <a:moveTo>
                    <a:pt x="1504" y="0"/>
                  </a:moveTo>
                  <a:lnTo>
                    <a:pt x="0" y="0"/>
                  </a:lnTo>
                  <a:lnTo>
                    <a:pt x="0" y="5203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1809285" y="5076793"/>
              <a:ext cx="155936" cy="114835"/>
            </a:xfrm>
            <a:custGeom>
              <a:avLst/>
              <a:gdLst>
                <a:gd name="T0" fmla="*/ 1075 w 1075"/>
                <a:gd name="T1" fmla="*/ 500 h 500"/>
                <a:gd name="T2" fmla="*/ 0 w 1075"/>
                <a:gd name="T3" fmla="*/ 500 h 500"/>
                <a:gd name="T4" fmla="*/ 0 w 1075"/>
                <a:gd name="T5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5" h="500">
                  <a:moveTo>
                    <a:pt x="1075" y="500"/>
                  </a:moveTo>
                  <a:lnTo>
                    <a:pt x="0" y="5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2556111" y="2662772"/>
              <a:ext cx="18775" cy="114835"/>
            </a:xfrm>
            <a:custGeom>
              <a:avLst/>
              <a:gdLst>
                <a:gd name="T0" fmla="*/ 126 w 126"/>
                <a:gd name="T1" fmla="*/ 0 h 500"/>
                <a:gd name="T2" fmla="*/ 0 w 126"/>
                <a:gd name="T3" fmla="*/ 0 h 500"/>
                <a:gd name="T4" fmla="*/ 0 w 126"/>
                <a:gd name="T5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500">
                  <a:moveTo>
                    <a:pt x="126" y="0"/>
                  </a:moveTo>
                  <a:lnTo>
                    <a:pt x="0" y="0"/>
                  </a:lnTo>
                  <a:lnTo>
                    <a:pt x="0" y="5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2535771" y="4272119"/>
              <a:ext cx="27120" cy="114835"/>
            </a:xfrm>
            <a:custGeom>
              <a:avLst/>
              <a:gdLst>
                <a:gd name="T0" fmla="*/ 187 w 187"/>
                <a:gd name="T1" fmla="*/ 0 h 500"/>
                <a:gd name="T2" fmla="*/ 0 w 187"/>
                <a:gd name="T3" fmla="*/ 0 h 500"/>
                <a:gd name="T4" fmla="*/ 0 w 187"/>
                <a:gd name="T5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500">
                  <a:moveTo>
                    <a:pt x="187" y="0"/>
                  </a:moveTo>
                  <a:lnTo>
                    <a:pt x="0" y="0"/>
                  </a:lnTo>
                  <a:lnTo>
                    <a:pt x="0" y="5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"/>
            <p:cNvSpPr>
              <a:spLocks/>
            </p:cNvSpPr>
            <p:nvPr/>
          </p:nvSpPr>
          <p:spPr bwMode="auto">
            <a:xfrm>
              <a:off x="2403825" y="3094024"/>
              <a:ext cx="69885" cy="315591"/>
            </a:xfrm>
            <a:custGeom>
              <a:avLst/>
              <a:gdLst>
                <a:gd name="T0" fmla="*/ 482 w 482"/>
                <a:gd name="T1" fmla="*/ 1375 h 1375"/>
                <a:gd name="T2" fmla="*/ 0 w 482"/>
                <a:gd name="T3" fmla="*/ 1375 h 1375"/>
                <a:gd name="T4" fmla="*/ 0 w 482"/>
                <a:gd name="T5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2" h="1375">
                  <a:moveTo>
                    <a:pt x="482" y="1375"/>
                  </a:moveTo>
                  <a:lnTo>
                    <a:pt x="0" y="1375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1"/>
            <p:cNvSpPr>
              <a:spLocks/>
            </p:cNvSpPr>
            <p:nvPr/>
          </p:nvSpPr>
          <p:spPr bwMode="auto">
            <a:xfrm>
              <a:off x="2472150" y="3408788"/>
              <a:ext cx="222692" cy="172666"/>
            </a:xfrm>
            <a:custGeom>
              <a:avLst/>
              <a:gdLst>
                <a:gd name="T0" fmla="*/ 1533 w 1533"/>
                <a:gd name="T1" fmla="*/ 750 h 750"/>
                <a:gd name="T2" fmla="*/ 0 w 1533"/>
                <a:gd name="T3" fmla="*/ 750 h 750"/>
                <a:gd name="T4" fmla="*/ 0 w 1533"/>
                <a:gd name="T5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3" h="750">
                  <a:moveTo>
                    <a:pt x="1533" y="750"/>
                  </a:moveTo>
                  <a:lnTo>
                    <a:pt x="0" y="75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2"/>
            <p:cNvSpPr>
              <a:spLocks/>
            </p:cNvSpPr>
            <p:nvPr/>
          </p:nvSpPr>
          <p:spPr bwMode="auto">
            <a:xfrm>
              <a:off x="2556111" y="2777607"/>
              <a:ext cx="9387" cy="114835"/>
            </a:xfrm>
            <a:custGeom>
              <a:avLst/>
              <a:gdLst>
                <a:gd name="T0" fmla="*/ 64 w 64"/>
                <a:gd name="T1" fmla="*/ 500 h 500"/>
                <a:gd name="T2" fmla="*/ 0 w 64"/>
                <a:gd name="T3" fmla="*/ 500 h 500"/>
                <a:gd name="T4" fmla="*/ 0 w 64"/>
                <a:gd name="T5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500">
                  <a:moveTo>
                    <a:pt x="64" y="500"/>
                  </a:moveTo>
                  <a:lnTo>
                    <a:pt x="0" y="5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4"/>
            <p:cNvSpPr>
              <a:spLocks/>
            </p:cNvSpPr>
            <p:nvPr/>
          </p:nvSpPr>
          <p:spPr bwMode="auto">
            <a:xfrm>
              <a:off x="1289269" y="1347131"/>
              <a:ext cx="566010" cy="344506"/>
            </a:xfrm>
            <a:custGeom>
              <a:avLst/>
              <a:gdLst>
                <a:gd name="T0" fmla="*/ 2464 w 2464"/>
                <a:gd name="T1" fmla="*/ 0 h 1500"/>
                <a:gd name="T2" fmla="*/ 0 w 2464"/>
                <a:gd name="T3" fmla="*/ 0 h 1500"/>
                <a:gd name="T4" fmla="*/ 0 w 2464"/>
                <a:gd name="T5" fmla="*/ 1500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64" h="1500">
                  <a:moveTo>
                    <a:pt x="2464" y="0"/>
                  </a:moveTo>
                  <a:lnTo>
                    <a:pt x="0" y="0"/>
                  </a:lnTo>
                  <a:lnTo>
                    <a:pt x="0" y="15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5"/>
            <p:cNvSpPr>
              <a:spLocks/>
            </p:cNvSpPr>
            <p:nvPr/>
          </p:nvSpPr>
          <p:spPr bwMode="auto">
            <a:xfrm>
              <a:off x="2398088" y="4214288"/>
              <a:ext cx="137683" cy="172666"/>
            </a:xfrm>
            <a:custGeom>
              <a:avLst/>
              <a:gdLst>
                <a:gd name="T0" fmla="*/ 948 w 948"/>
                <a:gd name="T1" fmla="*/ 750 h 750"/>
                <a:gd name="T2" fmla="*/ 0 w 948"/>
                <a:gd name="T3" fmla="*/ 750 h 750"/>
                <a:gd name="T4" fmla="*/ 0 w 948"/>
                <a:gd name="T5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750">
                  <a:moveTo>
                    <a:pt x="948" y="750"/>
                  </a:moveTo>
                  <a:lnTo>
                    <a:pt x="0" y="75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6"/>
            <p:cNvSpPr>
              <a:spLocks/>
            </p:cNvSpPr>
            <p:nvPr/>
          </p:nvSpPr>
          <p:spPr bwMode="auto">
            <a:xfrm>
              <a:off x="2403825" y="2777607"/>
              <a:ext cx="152286" cy="316417"/>
            </a:xfrm>
            <a:custGeom>
              <a:avLst/>
              <a:gdLst>
                <a:gd name="T0" fmla="*/ 1050 w 1050"/>
                <a:gd name="T1" fmla="*/ 0 h 1375"/>
                <a:gd name="T2" fmla="*/ 0 w 1050"/>
                <a:gd name="T3" fmla="*/ 0 h 1375"/>
                <a:gd name="T4" fmla="*/ 0 w 1050"/>
                <a:gd name="T5" fmla="*/ 1375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0" h="1375">
                  <a:moveTo>
                    <a:pt x="1050" y="0"/>
                  </a:moveTo>
                  <a:lnTo>
                    <a:pt x="0" y="0"/>
                  </a:lnTo>
                  <a:lnTo>
                    <a:pt x="0" y="137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47"/>
            <p:cNvSpPr>
              <a:spLocks noChangeArrowheads="1"/>
            </p:cNvSpPr>
            <p:nvPr/>
          </p:nvSpPr>
          <p:spPr bwMode="auto">
            <a:xfrm>
              <a:off x="2528992" y="3776427"/>
              <a:ext cx="335342" cy="92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ltmP_LM81_ctg27rvs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51"/>
            <p:cNvSpPr>
              <a:spLocks noChangeArrowheads="1"/>
            </p:cNvSpPr>
            <p:nvPr/>
          </p:nvSpPr>
          <p:spPr bwMode="auto">
            <a:xfrm>
              <a:off x="1979824" y="5156103"/>
              <a:ext cx="398968" cy="92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ltmP_CCC1504_ctg29rvs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52"/>
            <p:cNvSpPr>
              <a:spLocks noChangeArrowheads="1"/>
            </p:cNvSpPr>
            <p:nvPr/>
          </p:nvSpPr>
          <p:spPr bwMode="auto">
            <a:xfrm>
              <a:off x="2180612" y="5369277"/>
              <a:ext cx="135799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C. </a:t>
              </a:r>
              <a:r>
                <a:rPr kumimoji="0" lang="en-US" altLang="en-US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(28 strains)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53"/>
            <p:cNvSpPr>
              <a:spLocks noChangeArrowheads="1"/>
            </p:cNvSpPr>
            <p:nvPr/>
          </p:nvSpPr>
          <p:spPr bwMode="auto">
            <a:xfrm>
              <a:off x="2589488" y="2626421"/>
              <a:ext cx="326476" cy="93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ltmP_LM219_ctg395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54"/>
            <p:cNvSpPr>
              <a:spLocks noChangeArrowheads="1"/>
            </p:cNvSpPr>
            <p:nvPr/>
          </p:nvSpPr>
          <p:spPr bwMode="auto">
            <a:xfrm>
              <a:off x="2768372" y="3086589"/>
              <a:ext cx="372370" cy="92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ltmP_LM454_ctg138rvs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31" name="Group 130"/>
            <p:cNvGrpSpPr/>
            <p:nvPr/>
          </p:nvGrpSpPr>
          <p:grpSpPr>
            <a:xfrm>
              <a:off x="1862138" y="1037767"/>
              <a:ext cx="386974" cy="552697"/>
              <a:chOff x="2111625" y="1442025"/>
              <a:chExt cx="612660" cy="743879"/>
            </a:xfrm>
          </p:grpSpPr>
          <p:sp>
            <p:nvSpPr>
              <p:cNvPr id="182" name="Freeform 10"/>
              <p:cNvSpPr>
                <a:spLocks/>
              </p:cNvSpPr>
              <p:nvPr/>
            </p:nvSpPr>
            <p:spPr bwMode="auto">
              <a:xfrm>
                <a:off x="2111625" y="1645508"/>
                <a:ext cx="0" cy="231281"/>
              </a:xfrm>
              <a:custGeom>
                <a:avLst/>
                <a:gdLst>
                  <a:gd name="T0" fmla="*/ 0 h 750"/>
                  <a:gd name="T1" fmla="*/ 0 h 750"/>
                  <a:gd name="T2" fmla="*/ 750 h 7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50">
                    <a:moveTo>
                      <a:pt x="0" y="0"/>
                    </a:moveTo>
                    <a:lnTo>
                      <a:pt x="0" y="0"/>
                    </a:lnTo>
                    <a:lnTo>
                      <a:pt x="0" y="75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7"/>
              <p:cNvSpPr>
                <a:spLocks/>
              </p:cNvSpPr>
              <p:nvPr/>
            </p:nvSpPr>
            <p:spPr bwMode="auto">
              <a:xfrm>
                <a:off x="2111625" y="1490949"/>
                <a:ext cx="0" cy="154558"/>
              </a:xfrm>
              <a:custGeom>
                <a:avLst/>
                <a:gdLst>
                  <a:gd name="T0" fmla="*/ 0 h 500"/>
                  <a:gd name="T1" fmla="*/ 0 h 500"/>
                  <a:gd name="T2" fmla="*/ 500 h 5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00">
                    <a:moveTo>
                      <a:pt x="0" y="0"/>
                    </a:moveTo>
                    <a:lnTo>
                      <a:pt x="0" y="0"/>
                    </a:lnTo>
                    <a:lnTo>
                      <a:pt x="0" y="50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22"/>
              <p:cNvSpPr>
                <a:spLocks/>
              </p:cNvSpPr>
              <p:nvPr/>
            </p:nvSpPr>
            <p:spPr bwMode="auto">
              <a:xfrm>
                <a:off x="2111625" y="1645508"/>
                <a:ext cx="0" cy="154558"/>
              </a:xfrm>
              <a:custGeom>
                <a:avLst/>
                <a:gdLst>
                  <a:gd name="T0" fmla="*/ 500 h 500"/>
                  <a:gd name="T1" fmla="*/ 500 h 500"/>
                  <a:gd name="T2" fmla="*/ 0 h 5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00">
                    <a:moveTo>
                      <a:pt x="0" y="500"/>
                    </a:moveTo>
                    <a:lnTo>
                      <a:pt x="0" y="50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34"/>
              <p:cNvSpPr>
                <a:spLocks/>
              </p:cNvSpPr>
              <p:nvPr/>
            </p:nvSpPr>
            <p:spPr bwMode="auto">
              <a:xfrm>
                <a:off x="2111625" y="1876788"/>
                <a:ext cx="0" cy="232393"/>
              </a:xfrm>
              <a:custGeom>
                <a:avLst/>
                <a:gdLst>
                  <a:gd name="T0" fmla="*/ 750 h 750"/>
                  <a:gd name="T1" fmla="*/ 750 h 750"/>
                  <a:gd name="T2" fmla="*/ 0 h 7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50">
                    <a:moveTo>
                      <a:pt x="0" y="750"/>
                    </a:moveTo>
                    <a:lnTo>
                      <a:pt x="0" y="75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Rectangle 48"/>
              <p:cNvSpPr>
                <a:spLocks noChangeArrowheads="1"/>
              </p:cNvSpPr>
              <p:nvPr/>
            </p:nvSpPr>
            <p:spPr bwMode="auto">
              <a:xfrm>
                <a:off x="2133919" y="1442025"/>
                <a:ext cx="590366" cy="124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ltmP_LM77_ctg1456rvs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7" name="Rectangle 49"/>
              <p:cNvSpPr>
                <a:spLocks noChangeArrowheads="1"/>
              </p:cNvSpPr>
              <p:nvPr/>
            </p:nvSpPr>
            <p:spPr bwMode="auto">
              <a:xfrm>
                <a:off x="2133919" y="2061368"/>
                <a:ext cx="560641" cy="124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ltmP_LM78_ctg985rvs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8" name="Rectangle 55"/>
              <p:cNvSpPr>
                <a:spLocks noChangeArrowheads="1"/>
              </p:cNvSpPr>
              <p:nvPr/>
            </p:nvSpPr>
            <p:spPr bwMode="auto">
              <a:xfrm>
                <a:off x="2133919" y="1752253"/>
                <a:ext cx="487981" cy="124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ltmP_LM84_ctg376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32" name="Rectangle 56"/>
            <p:cNvSpPr>
              <a:spLocks noChangeArrowheads="1"/>
            </p:cNvSpPr>
            <p:nvPr/>
          </p:nvSpPr>
          <p:spPr bwMode="auto">
            <a:xfrm>
              <a:off x="2568628" y="4466265"/>
              <a:ext cx="372892" cy="92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ltmP_LM583_ctg158rvs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Rectangle 57"/>
            <p:cNvSpPr>
              <a:spLocks noChangeArrowheads="1"/>
            </p:cNvSpPr>
            <p:nvPr/>
          </p:nvSpPr>
          <p:spPr bwMode="auto">
            <a:xfrm>
              <a:off x="2577493" y="4235769"/>
              <a:ext cx="398968" cy="93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ltmP_CCC1102_ctg50rvs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Rectangle 58"/>
            <p:cNvSpPr>
              <a:spLocks noChangeArrowheads="1"/>
            </p:cNvSpPr>
            <p:nvPr/>
          </p:nvSpPr>
          <p:spPr bwMode="auto">
            <a:xfrm>
              <a:off x="2659895" y="3316259"/>
              <a:ext cx="326997" cy="92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ltmP_LM218_ctg191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Rectangle 60"/>
            <p:cNvSpPr>
              <a:spLocks noChangeArrowheads="1"/>
            </p:cNvSpPr>
            <p:nvPr/>
          </p:nvSpPr>
          <p:spPr bwMode="auto">
            <a:xfrm>
              <a:off x="2711004" y="3546756"/>
              <a:ext cx="353073" cy="92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ltmP_CCC535_ctg225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Rectangle 61"/>
            <p:cNvSpPr>
              <a:spLocks noChangeArrowheads="1"/>
            </p:cNvSpPr>
            <p:nvPr/>
          </p:nvSpPr>
          <p:spPr bwMode="auto">
            <a:xfrm>
              <a:off x="2661994" y="2359560"/>
              <a:ext cx="121337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ltmP_CCC1219_ctg25rvs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Rectangle 62"/>
            <p:cNvSpPr>
              <a:spLocks noChangeArrowheads="1"/>
            </p:cNvSpPr>
            <p:nvPr/>
          </p:nvSpPr>
          <p:spPr bwMode="auto">
            <a:xfrm>
              <a:off x="2580101" y="2856918"/>
              <a:ext cx="372892" cy="92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ltmP_LM220_ctg368rvs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1650975" y="1700661"/>
              <a:ext cx="1939873" cy="548431"/>
              <a:chOff x="1778048" y="513566"/>
              <a:chExt cx="3071224" cy="738138"/>
            </a:xfrm>
          </p:grpSpPr>
          <p:sp>
            <p:nvSpPr>
              <p:cNvPr id="175" name="Freeform 18"/>
              <p:cNvSpPr>
                <a:spLocks/>
              </p:cNvSpPr>
              <p:nvPr/>
            </p:nvSpPr>
            <p:spPr bwMode="auto">
              <a:xfrm>
                <a:off x="1791259" y="717048"/>
                <a:ext cx="35505" cy="154558"/>
              </a:xfrm>
              <a:custGeom>
                <a:avLst/>
                <a:gdLst>
                  <a:gd name="T0" fmla="*/ 157 w 157"/>
                  <a:gd name="T1" fmla="*/ 500 h 500"/>
                  <a:gd name="T2" fmla="*/ 0 w 157"/>
                  <a:gd name="T3" fmla="*/ 500 h 500"/>
                  <a:gd name="T4" fmla="*/ 0 w 157"/>
                  <a:gd name="T5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7" h="500">
                    <a:moveTo>
                      <a:pt x="157" y="500"/>
                    </a:moveTo>
                    <a:lnTo>
                      <a:pt x="0" y="50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31"/>
              <p:cNvSpPr>
                <a:spLocks/>
              </p:cNvSpPr>
              <p:nvPr/>
            </p:nvSpPr>
            <p:spPr bwMode="auto">
              <a:xfrm>
                <a:off x="1778048" y="717048"/>
                <a:ext cx="13211" cy="232393"/>
              </a:xfrm>
              <a:custGeom>
                <a:avLst/>
                <a:gdLst>
                  <a:gd name="T0" fmla="*/ 55 w 55"/>
                  <a:gd name="T1" fmla="*/ 0 h 750"/>
                  <a:gd name="T2" fmla="*/ 0 w 55"/>
                  <a:gd name="T3" fmla="*/ 0 h 750"/>
                  <a:gd name="T4" fmla="*/ 0 w 55"/>
                  <a:gd name="T5" fmla="*/ 75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750">
                    <a:moveTo>
                      <a:pt x="55" y="0"/>
                    </a:moveTo>
                    <a:lnTo>
                      <a:pt x="0" y="0"/>
                    </a:lnTo>
                    <a:lnTo>
                      <a:pt x="0" y="75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39"/>
              <p:cNvSpPr>
                <a:spLocks/>
              </p:cNvSpPr>
              <p:nvPr/>
            </p:nvSpPr>
            <p:spPr bwMode="auto">
              <a:xfrm>
                <a:off x="1778048" y="949441"/>
                <a:ext cx="360825" cy="231281"/>
              </a:xfrm>
              <a:custGeom>
                <a:avLst/>
                <a:gdLst>
                  <a:gd name="T0" fmla="*/ 1569 w 1569"/>
                  <a:gd name="T1" fmla="*/ 750 h 750"/>
                  <a:gd name="T2" fmla="*/ 0 w 1569"/>
                  <a:gd name="T3" fmla="*/ 750 h 750"/>
                  <a:gd name="T4" fmla="*/ 0 w 1569"/>
                  <a:gd name="T5" fmla="*/ 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9" h="750">
                    <a:moveTo>
                      <a:pt x="1569" y="750"/>
                    </a:moveTo>
                    <a:lnTo>
                      <a:pt x="0" y="75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43"/>
              <p:cNvSpPr>
                <a:spLocks/>
              </p:cNvSpPr>
              <p:nvPr/>
            </p:nvSpPr>
            <p:spPr bwMode="auto">
              <a:xfrm>
                <a:off x="1791259" y="562491"/>
                <a:ext cx="90000" cy="154558"/>
              </a:xfrm>
              <a:custGeom>
                <a:avLst/>
                <a:gdLst>
                  <a:gd name="T0" fmla="*/ 392 w 392"/>
                  <a:gd name="T1" fmla="*/ 0 h 500"/>
                  <a:gd name="T2" fmla="*/ 0 w 392"/>
                  <a:gd name="T3" fmla="*/ 0 h 500"/>
                  <a:gd name="T4" fmla="*/ 0 w 392"/>
                  <a:gd name="T5" fmla="*/ 50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2" h="500">
                    <a:moveTo>
                      <a:pt x="392" y="0"/>
                    </a:moveTo>
                    <a:lnTo>
                      <a:pt x="0" y="0"/>
                    </a:lnTo>
                    <a:lnTo>
                      <a:pt x="0" y="50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50"/>
              <p:cNvSpPr>
                <a:spLocks noChangeArrowheads="1"/>
              </p:cNvSpPr>
              <p:nvPr/>
            </p:nvSpPr>
            <p:spPr bwMode="auto">
              <a:xfrm>
                <a:off x="1849883" y="823793"/>
                <a:ext cx="563944" cy="124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ltmP_Clav32_ctg56rvs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0" name="Rectangle 59"/>
              <p:cNvSpPr>
                <a:spLocks noChangeArrowheads="1"/>
              </p:cNvSpPr>
              <p:nvPr/>
            </p:nvSpPr>
            <p:spPr bwMode="auto">
              <a:xfrm>
                <a:off x="2210337" y="1044585"/>
                <a:ext cx="2638935" cy="207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ltmP_LM458_ctg536_1563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" name="Rectangle 63"/>
              <p:cNvSpPr>
                <a:spLocks noChangeArrowheads="1"/>
              </p:cNvSpPr>
              <p:nvPr/>
            </p:nvSpPr>
            <p:spPr bwMode="auto">
              <a:xfrm>
                <a:off x="1904379" y="513566"/>
                <a:ext cx="563118" cy="124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ltmP_Clav50_ctg91rvs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39" name="Rectangle 64"/>
            <p:cNvSpPr>
              <a:spLocks noChangeArrowheads="1"/>
            </p:cNvSpPr>
            <p:nvPr/>
          </p:nvSpPr>
          <p:spPr bwMode="auto">
            <a:xfrm>
              <a:off x="1939145" y="4925606"/>
              <a:ext cx="371327" cy="92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ltmP_CCC1485_ctg225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Rectangle 65"/>
            <p:cNvSpPr>
              <a:spLocks noChangeArrowheads="1"/>
            </p:cNvSpPr>
            <p:nvPr/>
          </p:nvSpPr>
          <p:spPr bwMode="auto">
            <a:xfrm>
              <a:off x="2429925" y="4653789"/>
              <a:ext cx="1213790" cy="15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ltmP_CCC1483_ctg568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66"/>
            <p:cNvSpPr>
              <a:spLocks noChangeArrowheads="1"/>
            </p:cNvSpPr>
            <p:nvPr/>
          </p:nvSpPr>
          <p:spPr bwMode="auto">
            <a:xfrm>
              <a:off x="2476317" y="4006098"/>
              <a:ext cx="326997" cy="92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ltmP_LM576_ctg945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 flipH="1">
              <a:off x="3847112" y="3509982"/>
              <a:ext cx="92829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 flipH="1">
              <a:off x="3729573" y="4675117"/>
              <a:ext cx="81913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monticola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 flipH="1">
              <a:off x="3232912" y="4887358"/>
              <a:ext cx="95058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pazoutovae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 flipH="1">
              <a:off x="3371821" y="5113118"/>
              <a:ext cx="76944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capensis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 flipH="1">
              <a:off x="3883830" y="3986111"/>
              <a:ext cx="1087383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 flipH="1">
              <a:off x="3624395" y="3729998"/>
              <a:ext cx="1373733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perihumidiphila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grpSp>
          <p:nvGrpSpPr>
            <p:cNvPr id="148" name="Group 147"/>
            <p:cNvGrpSpPr/>
            <p:nvPr/>
          </p:nvGrpSpPr>
          <p:grpSpPr>
            <a:xfrm>
              <a:off x="3880488" y="4214288"/>
              <a:ext cx="1024193" cy="378216"/>
              <a:chOff x="3684134" y="4390000"/>
              <a:chExt cx="1024193" cy="378216"/>
            </a:xfrm>
          </p:grpSpPr>
          <p:sp>
            <p:nvSpPr>
              <p:cNvPr id="173" name="TextBox 172"/>
              <p:cNvSpPr txBox="1"/>
              <p:nvPr/>
            </p:nvSpPr>
            <p:spPr>
              <a:xfrm flipH="1">
                <a:off x="3791258" y="4464244"/>
                <a:ext cx="917069" cy="162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arundinis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3684134" y="4390000"/>
                <a:ext cx="53379" cy="3782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3239582" y="1722791"/>
              <a:ext cx="1285338" cy="548640"/>
              <a:chOff x="3565783" y="1942277"/>
              <a:chExt cx="1285338" cy="548640"/>
            </a:xfrm>
          </p:grpSpPr>
          <p:sp>
            <p:nvSpPr>
              <p:cNvPr id="171" name="TextBox 170"/>
              <p:cNvSpPr txBox="1"/>
              <p:nvPr/>
            </p:nvSpPr>
            <p:spPr>
              <a:xfrm flipH="1">
                <a:off x="3666417" y="2134263"/>
                <a:ext cx="1184704" cy="162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quebecensis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3565783" y="1942277"/>
                <a:ext cx="53379" cy="5486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0" name="Group 149"/>
            <p:cNvGrpSpPr/>
            <p:nvPr/>
          </p:nvGrpSpPr>
          <p:grpSpPr>
            <a:xfrm>
              <a:off x="3981225" y="2598196"/>
              <a:ext cx="866897" cy="777240"/>
              <a:chOff x="3559890" y="3315051"/>
              <a:chExt cx="866897" cy="777240"/>
            </a:xfrm>
          </p:grpSpPr>
          <p:sp>
            <p:nvSpPr>
              <p:cNvPr id="169" name="TextBox 168"/>
              <p:cNvSpPr txBox="1"/>
              <p:nvPr/>
            </p:nvSpPr>
            <p:spPr>
              <a:xfrm flipH="1">
                <a:off x="3663186" y="3622454"/>
                <a:ext cx="763601" cy="162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ripicola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3559890" y="3315051"/>
                <a:ext cx="53379" cy="7772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3036820" y="1084409"/>
              <a:ext cx="1057726" cy="548640"/>
              <a:chOff x="2502150" y="486480"/>
              <a:chExt cx="1057726" cy="548640"/>
            </a:xfrm>
          </p:grpSpPr>
          <p:sp>
            <p:nvSpPr>
              <p:cNvPr id="167" name="TextBox 166"/>
              <p:cNvSpPr txBox="1"/>
              <p:nvPr/>
            </p:nvSpPr>
            <p:spPr>
              <a:xfrm flipH="1">
                <a:off x="2602883" y="653078"/>
                <a:ext cx="95699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occidentalis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2502150" y="486480"/>
                <a:ext cx="53379" cy="5486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2" name="TextBox 151"/>
            <p:cNvSpPr txBox="1"/>
            <p:nvPr/>
          </p:nvSpPr>
          <p:spPr>
            <a:xfrm flipH="1">
              <a:off x="3561718" y="5336709"/>
              <a:ext cx="77905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 flipH="1">
              <a:off x="3847112" y="2335292"/>
              <a:ext cx="58189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cyperi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54" name="Freeform 34"/>
            <p:cNvSpPr>
              <a:spLocks/>
            </p:cNvSpPr>
            <p:nvPr/>
          </p:nvSpPr>
          <p:spPr bwMode="auto">
            <a:xfrm>
              <a:off x="476626" y="1565739"/>
              <a:ext cx="321890" cy="1326703"/>
            </a:xfrm>
            <a:custGeom>
              <a:avLst/>
              <a:gdLst>
                <a:gd name="T0" fmla="*/ 7433 w 7433"/>
                <a:gd name="T1" fmla="*/ 3024 h 3024"/>
                <a:gd name="T2" fmla="*/ 0 w 7433"/>
                <a:gd name="T3" fmla="*/ 3024 h 3024"/>
                <a:gd name="T4" fmla="*/ 0 w 7433"/>
                <a:gd name="T5" fmla="*/ 0 h 3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33" h="3024">
                  <a:moveTo>
                    <a:pt x="7433" y="3024"/>
                  </a:moveTo>
                  <a:lnTo>
                    <a:pt x="0" y="3024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7"/>
            <p:cNvSpPr>
              <a:spLocks/>
            </p:cNvSpPr>
            <p:nvPr/>
          </p:nvSpPr>
          <p:spPr bwMode="auto">
            <a:xfrm>
              <a:off x="472622" y="679892"/>
              <a:ext cx="1269693" cy="862699"/>
            </a:xfrm>
            <a:custGeom>
              <a:avLst/>
              <a:gdLst>
                <a:gd name="T0" fmla="*/ 10801 w 10801"/>
                <a:gd name="T1" fmla="*/ 0 h 3024"/>
                <a:gd name="T2" fmla="*/ 0 w 10801"/>
                <a:gd name="T3" fmla="*/ 0 h 3024"/>
                <a:gd name="T4" fmla="*/ 0 w 10801"/>
                <a:gd name="T5" fmla="*/ 3024 h 3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01" h="3024">
                  <a:moveTo>
                    <a:pt x="10801" y="0"/>
                  </a:moveTo>
                  <a:lnTo>
                    <a:pt x="0" y="0"/>
                  </a:lnTo>
                  <a:lnTo>
                    <a:pt x="0" y="3024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81"/>
            <p:cNvSpPr>
              <a:spLocks noChangeArrowheads="1"/>
            </p:cNvSpPr>
            <p:nvPr/>
          </p:nvSpPr>
          <p:spPr bwMode="auto">
            <a:xfrm>
              <a:off x="2206477" y="650983"/>
              <a:ext cx="686085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Ref_ltmP_JN613321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 flipH="1">
              <a:off x="2890023" y="607611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paspali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grpSp>
          <p:nvGrpSpPr>
            <p:cNvPr id="158" name="Group 157"/>
            <p:cNvGrpSpPr/>
            <p:nvPr/>
          </p:nvGrpSpPr>
          <p:grpSpPr>
            <a:xfrm>
              <a:off x="798517" y="2777607"/>
              <a:ext cx="263419" cy="194135"/>
              <a:chOff x="813660" y="5660403"/>
              <a:chExt cx="263419" cy="194135"/>
            </a:xfrm>
          </p:grpSpPr>
          <p:sp>
            <p:nvSpPr>
              <p:cNvPr id="163" name="Freeform 162"/>
              <p:cNvSpPr>
                <a:spLocks/>
              </p:cNvSpPr>
              <p:nvPr/>
            </p:nvSpPr>
            <p:spPr bwMode="auto">
              <a:xfrm>
                <a:off x="945979" y="5766777"/>
                <a:ext cx="131100" cy="0"/>
              </a:xfrm>
              <a:custGeom>
                <a:avLst/>
                <a:gdLst>
                  <a:gd name="T0" fmla="*/ 4739 w 4739"/>
                  <a:gd name="T1" fmla="*/ 3012 h 3012"/>
                  <a:gd name="T2" fmla="*/ 0 w 4739"/>
                  <a:gd name="T3" fmla="*/ 3012 h 3012"/>
                  <a:gd name="T4" fmla="*/ 0 w 4739"/>
                  <a:gd name="T5" fmla="*/ 0 h 3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39" h="3012">
                    <a:moveTo>
                      <a:pt x="4739" y="3012"/>
                    </a:moveTo>
                    <a:lnTo>
                      <a:pt x="0" y="3012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800">
                  <a:latin typeface="Arial Narrow" panose="020B0606020202030204" pitchFamily="34" charset="0"/>
                </a:endParaRPr>
              </a:p>
            </p:txBody>
          </p:sp>
          <p:grpSp>
            <p:nvGrpSpPr>
              <p:cNvPr id="164" name="Group 163"/>
              <p:cNvGrpSpPr/>
              <p:nvPr/>
            </p:nvGrpSpPr>
            <p:grpSpPr>
              <a:xfrm>
                <a:off x="813660" y="5660403"/>
                <a:ext cx="174923" cy="194135"/>
                <a:chOff x="2414030" y="3243337"/>
                <a:chExt cx="183009" cy="215826"/>
              </a:xfrm>
            </p:grpSpPr>
            <p:cxnSp>
              <p:nvCxnSpPr>
                <p:cNvPr id="165" name="Straight Connector 164"/>
                <p:cNvCxnSpPr/>
                <p:nvPr/>
              </p:nvCxnSpPr>
              <p:spPr>
                <a:xfrm flipH="1">
                  <a:off x="2414030" y="3243337"/>
                  <a:ext cx="98295" cy="19722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 flipH="1">
                  <a:off x="2498744" y="3261941"/>
                  <a:ext cx="98295" cy="19722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1875058" y="706222"/>
              <a:ext cx="274320" cy="0"/>
            </a:xfrm>
            <a:custGeom>
              <a:avLst/>
              <a:gdLst>
                <a:gd name="T0" fmla="*/ 4739 w 4739"/>
                <a:gd name="T1" fmla="*/ 3012 h 3012"/>
                <a:gd name="T2" fmla="*/ 0 w 4739"/>
                <a:gd name="T3" fmla="*/ 3012 h 3012"/>
                <a:gd name="T4" fmla="*/ 0 w 4739"/>
                <a:gd name="T5" fmla="*/ 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9" h="3012">
                  <a:moveTo>
                    <a:pt x="4739" y="3012"/>
                  </a:moveTo>
                  <a:lnTo>
                    <a:pt x="0" y="30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800">
                <a:latin typeface="Arial Narrow" panose="020B0606020202030204" pitchFamily="34" charset="0"/>
              </a:endParaRPr>
            </a:p>
          </p:txBody>
        </p:sp>
        <p:grpSp>
          <p:nvGrpSpPr>
            <p:cNvPr id="160" name="Group 159"/>
            <p:cNvGrpSpPr/>
            <p:nvPr/>
          </p:nvGrpSpPr>
          <p:grpSpPr>
            <a:xfrm>
              <a:off x="1742739" y="599848"/>
              <a:ext cx="174923" cy="194135"/>
              <a:chOff x="2414030" y="3243337"/>
              <a:chExt cx="183009" cy="215826"/>
            </a:xfrm>
          </p:grpSpPr>
          <p:cxnSp>
            <p:nvCxnSpPr>
              <p:cNvPr id="161" name="Straight Connector 160"/>
              <p:cNvCxnSpPr/>
              <p:nvPr/>
            </p:nvCxnSpPr>
            <p:spPr>
              <a:xfrm flipH="1">
                <a:off x="2414030" y="3243337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H="1">
                <a:off x="2498744" y="3261941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90" name="Rectangle 189"/>
          <p:cNvSpPr/>
          <p:nvPr/>
        </p:nvSpPr>
        <p:spPr>
          <a:xfrm>
            <a:off x="1068881" y="1661660"/>
            <a:ext cx="21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/>
          <p:cNvSpPr/>
          <p:nvPr/>
        </p:nvSpPr>
        <p:spPr>
          <a:xfrm>
            <a:off x="1288172" y="2008556"/>
            <a:ext cx="36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/>
          <p:cNvSpPr/>
          <p:nvPr/>
        </p:nvSpPr>
        <p:spPr>
          <a:xfrm>
            <a:off x="1068881" y="4061799"/>
            <a:ext cx="21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>
            <a:off x="1284881" y="5162712"/>
            <a:ext cx="25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1286071" y="2957980"/>
            <a:ext cx="32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2187124" y="3060136"/>
            <a:ext cx="21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>
            <a:off x="2410024" y="2760494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ctangle 196"/>
          <p:cNvSpPr/>
          <p:nvPr/>
        </p:nvSpPr>
        <p:spPr>
          <a:xfrm>
            <a:off x="1614233" y="3535734"/>
            <a:ext cx="55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/>
          <p:cNvSpPr/>
          <p:nvPr/>
        </p:nvSpPr>
        <p:spPr>
          <a:xfrm>
            <a:off x="2404467" y="4363268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2255904" y="4180825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1648172" y="5044854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 200"/>
          <p:cNvSpPr/>
          <p:nvPr/>
        </p:nvSpPr>
        <p:spPr>
          <a:xfrm>
            <a:off x="1540249" y="4884716"/>
            <a:ext cx="10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83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1520655" y="4286200"/>
            <a:ext cx="5106733" cy="906568"/>
            <a:chOff x="2667522" y="5227240"/>
            <a:chExt cx="4184343" cy="906568"/>
          </a:xfrm>
        </p:grpSpPr>
        <p:sp>
          <p:nvSpPr>
            <p:cNvPr id="96" name="Rectangle 95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 flipH="1">
              <a:off x="5854561" y="5572801"/>
              <a:ext cx="969376" cy="2195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2169276" y="3348211"/>
            <a:ext cx="4520281" cy="890662"/>
            <a:chOff x="2869007" y="4351547"/>
            <a:chExt cx="4114362" cy="834923"/>
          </a:xfrm>
        </p:grpSpPr>
        <p:sp>
          <p:nvSpPr>
            <p:cNvPr id="93" name="Rectangle 92"/>
            <p:cNvSpPr/>
            <p:nvPr/>
          </p:nvSpPr>
          <p:spPr>
            <a:xfrm>
              <a:off x="2869007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 flipH="1">
              <a:off x="5585966" y="4658685"/>
              <a:ext cx="1397403" cy="2019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2137506" y="2177939"/>
            <a:ext cx="4475050" cy="1116294"/>
            <a:chOff x="2824245" y="3275784"/>
            <a:chExt cx="4023437" cy="1046896"/>
          </a:xfrm>
        </p:grpSpPr>
        <p:sp>
          <p:nvSpPr>
            <p:cNvPr id="90" name="Rectangle 89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90"/>
            <p:cNvSpPr txBox="1"/>
            <p:nvPr/>
          </p:nvSpPr>
          <p:spPr>
            <a:xfrm flipH="1">
              <a:off x="5650007" y="3691510"/>
              <a:ext cx="1171956" cy="2020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499952" y="771623"/>
            <a:ext cx="6112604" cy="1365185"/>
            <a:chOff x="2793292" y="1982793"/>
            <a:chExt cx="4064708" cy="1257326"/>
          </a:xfrm>
        </p:grpSpPr>
        <p:sp>
          <p:nvSpPr>
            <p:cNvPr id="87" name="Rectangle 86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5806958" y="2503734"/>
              <a:ext cx="1017454" cy="1984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49817" y="805173"/>
            <a:ext cx="4393787" cy="4350220"/>
            <a:chOff x="825389" y="830225"/>
            <a:chExt cx="4393787" cy="4350220"/>
          </a:xfrm>
        </p:grpSpPr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1680018" y="5071915"/>
              <a:ext cx="265744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6"/>
            <p:cNvSpPr>
              <a:spLocks noChangeArrowheads="1"/>
            </p:cNvSpPr>
            <p:nvPr/>
          </p:nvSpPr>
          <p:spPr bwMode="auto">
            <a:xfrm>
              <a:off x="1727049" y="5072723"/>
              <a:ext cx="176115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ansserif" charset="0"/>
                </a:rPr>
                <a:t>0.03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2626633" y="4929608"/>
              <a:ext cx="698955" cy="232723"/>
            </a:xfrm>
            <a:custGeom>
              <a:avLst/>
              <a:gdLst>
                <a:gd name="T0" fmla="*/ 0 w 3171"/>
                <a:gd name="T1" fmla="*/ 527 h 1054"/>
                <a:gd name="T2" fmla="*/ 3171 w 3171"/>
                <a:gd name="T3" fmla="*/ 0 h 1054"/>
                <a:gd name="T4" fmla="*/ 3171 w 3171"/>
                <a:gd name="T5" fmla="*/ 1054 h 1054"/>
                <a:gd name="T6" fmla="*/ 0 w 3171"/>
                <a:gd name="T7" fmla="*/ 527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71" h="1054">
                  <a:moveTo>
                    <a:pt x="0" y="527"/>
                  </a:moveTo>
                  <a:lnTo>
                    <a:pt x="3171" y="0"/>
                  </a:lnTo>
                  <a:lnTo>
                    <a:pt x="3171" y="1054"/>
                  </a:lnTo>
                  <a:lnTo>
                    <a:pt x="0" y="527"/>
                  </a:lnTo>
                  <a:close/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"/>
            <p:cNvSpPr>
              <a:spLocks/>
            </p:cNvSpPr>
            <p:nvPr/>
          </p:nvSpPr>
          <p:spPr bwMode="auto">
            <a:xfrm>
              <a:off x="2558231" y="3419268"/>
              <a:ext cx="155673" cy="115575"/>
            </a:xfrm>
            <a:custGeom>
              <a:avLst/>
              <a:gdLst>
                <a:gd name="T0" fmla="*/ 706 w 706"/>
                <a:gd name="T1" fmla="*/ 0 h 527"/>
                <a:gd name="T2" fmla="*/ 0 w 706"/>
                <a:gd name="T3" fmla="*/ 0 h 527"/>
                <a:gd name="T4" fmla="*/ 0 w 706"/>
                <a:gd name="T5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6" h="527">
                  <a:moveTo>
                    <a:pt x="706" y="0"/>
                  </a:moveTo>
                  <a:lnTo>
                    <a:pt x="0" y="0"/>
                  </a:lnTo>
                  <a:lnTo>
                    <a:pt x="0" y="52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"/>
            <p:cNvSpPr>
              <a:spLocks/>
            </p:cNvSpPr>
            <p:nvPr/>
          </p:nvSpPr>
          <p:spPr bwMode="auto">
            <a:xfrm>
              <a:off x="2425359" y="3201483"/>
              <a:ext cx="55036" cy="566083"/>
            </a:xfrm>
            <a:custGeom>
              <a:avLst/>
              <a:gdLst>
                <a:gd name="T0" fmla="*/ 251 w 251"/>
                <a:gd name="T1" fmla="*/ 2569 h 2569"/>
                <a:gd name="T2" fmla="*/ 0 w 251"/>
                <a:gd name="T3" fmla="*/ 2569 h 2569"/>
                <a:gd name="T4" fmla="*/ 0 w 251"/>
                <a:gd name="T5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" h="2569">
                  <a:moveTo>
                    <a:pt x="251" y="2569"/>
                  </a:moveTo>
                  <a:lnTo>
                    <a:pt x="0" y="2569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"/>
            <p:cNvSpPr>
              <a:spLocks/>
            </p:cNvSpPr>
            <p:nvPr/>
          </p:nvSpPr>
          <p:spPr bwMode="auto">
            <a:xfrm>
              <a:off x="2639999" y="2721885"/>
              <a:ext cx="0" cy="174542"/>
            </a:xfrm>
            <a:custGeom>
              <a:avLst/>
              <a:gdLst>
                <a:gd name="T0" fmla="*/ 0 h 791"/>
                <a:gd name="T1" fmla="*/ 0 h 791"/>
                <a:gd name="T2" fmla="*/ 791 h 79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91">
                  <a:moveTo>
                    <a:pt x="0" y="0"/>
                  </a:moveTo>
                  <a:lnTo>
                    <a:pt x="0" y="0"/>
                  </a:lnTo>
                  <a:lnTo>
                    <a:pt x="0" y="79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2429290" y="4523130"/>
              <a:ext cx="26732" cy="174542"/>
            </a:xfrm>
            <a:custGeom>
              <a:avLst/>
              <a:gdLst>
                <a:gd name="T0" fmla="*/ 120 w 120"/>
                <a:gd name="T1" fmla="*/ 791 h 791"/>
                <a:gd name="T2" fmla="*/ 0 w 120"/>
                <a:gd name="T3" fmla="*/ 791 h 791"/>
                <a:gd name="T4" fmla="*/ 0 w 120"/>
                <a:gd name="T5" fmla="*/ 0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791">
                  <a:moveTo>
                    <a:pt x="120" y="791"/>
                  </a:moveTo>
                  <a:lnTo>
                    <a:pt x="0" y="79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2"/>
            <p:cNvSpPr>
              <a:spLocks/>
            </p:cNvSpPr>
            <p:nvPr/>
          </p:nvSpPr>
          <p:spPr bwMode="auto">
            <a:xfrm>
              <a:off x="2425359" y="2634614"/>
              <a:ext cx="103782" cy="566869"/>
            </a:xfrm>
            <a:custGeom>
              <a:avLst/>
              <a:gdLst>
                <a:gd name="T0" fmla="*/ 473 w 473"/>
                <a:gd name="T1" fmla="*/ 0 h 2569"/>
                <a:gd name="T2" fmla="*/ 0 w 473"/>
                <a:gd name="T3" fmla="*/ 0 h 2569"/>
                <a:gd name="T4" fmla="*/ 0 w 473"/>
                <a:gd name="T5" fmla="*/ 2569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" h="2569">
                  <a:moveTo>
                    <a:pt x="473" y="0"/>
                  </a:moveTo>
                  <a:lnTo>
                    <a:pt x="0" y="0"/>
                  </a:lnTo>
                  <a:lnTo>
                    <a:pt x="0" y="2569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3"/>
            <p:cNvSpPr>
              <a:spLocks/>
            </p:cNvSpPr>
            <p:nvPr/>
          </p:nvSpPr>
          <p:spPr bwMode="auto">
            <a:xfrm>
              <a:off x="1371030" y="1908141"/>
              <a:ext cx="56608" cy="116361"/>
            </a:xfrm>
            <a:custGeom>
              <a:avLst/>
              <a:gdLst>
                <a:gd name="T0" fmla="*/ 255 w 255"/>
                <a:gd name="T1" fmla="*/ 527 h 527"/>
                <a:gd name="T2" fmla="*/ 0 w 255"/>
                <a:gd name="T3" fmla="*/ 527 h 527"/>
                <a:gd name="T4" fmla="*/ 0 w 255"/>
                <a:gd name="T5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5" h="527">
                  <a:moveTo>
                    <a:pt x="255" y="527"/>
                  </a:moveTo>
                  <a:lnTo>
                    <a:pt x="0" y="52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4"/>
            <p:cNvSpPr>
              <a:spLocks/>
            </p:cNvSpPr>
            <p:nvPr/>
          </p:nvSpPr>
          <p:spPr bwMode="auto">
            <a:xfrm>
              <a:off x="2639999" y="2896427"/>
              <a:ext cx="0" cy="173756"/>
            </a:xfrm>
            <a:custGeom>
              <a:avLst/>
              <a:gdLst>
                <a:gd name="T0" fmla="*/ 790 h 790"/>
                <a:gd name="T1" fmla="*/ 790 h 790"/>
                <a:gd name="T2" fmla="*/ 0 h 79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90">
                  <a:moveTo>
                    <a:pt x="0" y="790"/>
                  </a:moveTo>
                  <a:lnTo>
                    <a:pt x="0" y="79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5"/>
            <p:cNvSpPr>
              <a:spLocks/>
            </p:cNvSpPr>
            <p:nvPr/>
          </p:nvSpPr>
          <p:spPr bwMode="auto">
            <a:xfrm>
              <a:off x="2494547" y="3883927"/>
              <a:ext cx="0" cy="116361"/>
            </a:xfrm>
            <a:custGeom>
              <a:avLst/>
              <a:gdLst>
                <a:gd name="T0" fmla="*/ 0 h 527"/>
                <a:gd name="T1" fmla="*/ 0 h 527"/>
                <a:gd name="T2" fmla="*/ 527 h 52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27">
                  <a:moveTo>
                    <a:pt x="0" y="0"/>
                  </a:moveTo>
                  <a:lnTo>
                    <a:pt x="0" y="0"/>
                  </a:lnTo>
                  <a:lnTo>
                    <a:pt x="0" y="52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6"/>
            <p:cNvSpPr>
              <a:spLocks/>
            </p:cNvSpPr>
            <p:nvPr/>
          </p:nvSpPr>
          <p:spPr bwMode="auto">
            <a:xfrm>
              <a:off x="2529141" y="2634614"/>
              <a:ext cx="110858" cy="261814"/>
            </a:xfrm>
            <a:custGeom>
              <a:avLst/>
              <a:gdLst>
                <a:gd name="T0" fmla="*/ 501 w 501"/>
                <a:gd name="T1" fmla="*/ 1186 h 1186"/>
                <a:gd name="T2" fmla="*/ 0 w 501"/>
                <a:gd name="T3" fmla="*/ 1186 h 1186"/>
                <a:gd name="T4" fmla="*/ 0 w 501"/>
                <a:gd name="T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1" h="1186">
                  <a:moveTo>
                    <a:pt x="501" y="1186"/>
                  </a:moveTo>
                  <a:lnTo>
                    <a:pt x="0" y="118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7"/>
            <p:cNvSpPr>
              <a:spLocks/>
            </p:cNvSpPr>
            <p:nvPr/>
          </p:nvSpPr>
          <p:spPr bwMode="auto">
            <a:xfrm>
              <a:off x="2639999" y="2954608"/>
              <a:ext cx="0" cy="115575"/>
            </a:xfrm>
            <a:custGeom>
              <a:avLst/>
              <a:gdLst>
                <a:gd name="T0" fmla="*/ 0 h 527"/>
                <a:gd name="T1" fmla="*/ 0 h 527"/>
                <a:gd name="T2" fmla="*/ 527 h 52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27">
                  <a:moveTo>
                    <a:pt x="0" y="0"/>
                  </a:moveTo>
                  <a:lnTo>
                    <a:pt x="0" y="0"/>
                  </a:lnTo>
                  <a:lnTo>
                    <a:pt x="0" y="52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8"/>
            <p:cNvSpPr>
              <a:spLocks/>
            </p:cNvSpPr>
            <p:nvPr/>
          </p:nvSpPr>
          <p:spPr bwMode="auto">
            <a:xfrm>
              <a:off x="2257893" y="4523130"/>
              <a:ext cx="171397" cy="261027"/>
            </a:xfrm>
            <a:custGeom>
              <a:avLst/>
              <a:gdLst>
                <a:gd name="T0" fmla="*/ 778 w 778"/>
                <a:gd name="T1" fmla="*/ 0 h 1186"/>
                <a:gd name="T2" fmla="*/ 0 w 778"/>
                <a:gd name="T3" fmla="*/ 0 h 1186"/>
                <a:gd name="T4" fmla="*/ 0 w 778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8" h="1186">
                  <a:moveTo>
                    <a:pt x="778" y="0"/>
                  </a:moveTo>
                  <a:lnTo>
                    <a:pt x="0" y="0"/>
                  </a:lnTo>
                  <a:lnTo>
                    <a:pt x="0" y="118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9"/>
            <p:cNvSpPr>
              <a:spLocks/>
            </p:cNvSpPr>
            <p:nvPr/>
          </p:nvSpPr>
          <p:spPr bwMode="auto">
            <a:xfrm>
              <a:off x="1154818" y="1734385"/>
              <a:ext cx="208350" cy="1129021"/>
            </a:xfrm>
            <a:custGeom>
              <a:avLst/>
              <a:gdLst>
                <a:gd name="T0" fmla="*/ 944 w 944"/>
                <a:gd name="T1" fmla="*/ 0 h 5122"/>
                <a:gd name="T2" fmla="*/ 0 w 944"/>
                <a:gd name="T3" fmla="*/ 0 h 5122"/>
                <a:gd name="T4" fmla="*/ 0 w 944"/>
                <a:gd name="T5" fmla="*/ 5122 h 5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4" h="5122">
                  <a:moveTo>
                    <a:pt x="944" y="0"/>
                  </a:moveTo>
                  <a:lnTo>
                    <a:pt x="0" y="0"/>
                  </a:lnTo>
                  <a:lnTo>
                    <a:pt x="0" y="5122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0"/>
            <p:cNvSpPr>
              <a:spLocks/>
            </p:cNvSpPr>
            <p:nvPr/>
          </p:nvSpPr>
          <p:spPr bwMode="auto">
            <a:xfrm>
              <a:off x="2891591" y="2257226"/>
              <a:ext cx="22014" cy="116361"/>
            </a:xfrm>
            <a:custGeom>
              <a:avLst/>
              <a:gdLst>
                <a:gd name="T0" fmla="*/ 100 w 100"/>
                <a:gd name="T1" fmla="*/ 0 h 527"/>
                <a:gd name="T2" fmla="*/ 0 w 100"/>
                <a:gd name="T3" fmla="*/ 0 h 527"/>
                <a:gd name="T4" fmla="*/ 0 w 100"/>
                <a:gd name="T5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527">
                  <a:moveTo>
                    <a:pt x="100" y="0"/>
                  </a:moveTo>
                  <a:lnTo>
                    <a:pt x="0" y="0"/>
                  </a:lnTo>
                  <a:lnTo>
                    <a:pt x="0" y="52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1"/>
            <p:cNvSpPr>
              <a:spLocks/>
            </p:cNvSpPr>
            <p:nvPr/>
          </p:nvSpPr>
          <p:spPr bwMode="auto">
            <a:xfrm>
              <a:off x="2891591" y="2373587"/>
              <a:ext cx="43243" cy="115575"/>
            </a:xfrm>
            <a:custGeom>
              <a:avLst/>
              <a:gdLst>
                <a:gd name="T0" fmla="*/ 197 w 197"/>
                <a:gd name="T1" fmla="*/ 527 h 527"/>
                <a:gd name="T2" fmla="*/ 0 w 197"/>
                <a:gd name="T3" fmla="*/ 527 h 527"/>
                <a:gd name="T4" fmla="*/ 0 w 197"/>
                <a:gd name="T5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" h="527">
                  <a:moveTo>
                    <a:pt x="197" y="527"/>
                  </a:moveTo>
                  <a:lnTo>
                    <a:pt x="0" y="52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2"/>
            <p:cNvSpPr>
              <a:spLocks/>
            </p:cNvSpPr>
            <p:nvPr/>
          </p:nvSpPr>
          <p:spPr bwMode="auto">
            <a:xfrm>
              <a:off x="2558231" y="3534843"/>
              <a:ext cx="62898" cy="116361"/>
            </a:xfrm>
            <a:custGeom>
              <a:avLst/>
              <a:gdLst>
                <a:gd name="T0" fmla="*/ 284 w 284"/>
                <a:gd name="T1" fmla="*/ 527 h 527"/>
                <a:gd name="T2" fmla="*/ 0 w 284"/>
                <a:gd name="T3" fmla="*/ 527 h 527"/>
                <a:gd name="T4" fmla="*/ 0 w 284"/>
                <a:gd name="T5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" h="527">
                  <a:moveTo>
                    <a:pt x="284" y="527"/>
                  </a:moveTo>
                  <a:lnTo>
                    <a:pt x="0" y="52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3"/>
            <p:cNvSpPr>
              <a:spLocks/>
            </p:cNvSpPr>
            <p:nvPr/>
          </p:nvSpPr>
          <p:spPr bwMode="auto">
            <a:xfrm>
              <a:off x="1810531" y="3992427"/>
              <a:ext cx="447363" cy="791730"/>
            </a:xfrm>
            <a:custGeom>
              <a:avLst/>
              <a:gdLst>
                <a:gd name="T0" fmla="*/ 2029 w 2029"/>
                <a:gd name="T1" fmla="*/ 3591 h 3591"/>
                <a:gd name="T2" fmla="*/ 0 w 2029"/>
                <a:gd name="T3" fmla="*/ 3591 h 3591"/>
                <a:gd name="T4" fmla="*/ 0 w 2029"/>
                <a:gd name="T5" fmla="*/ 0 h 3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9" h="3591">
                  <a:moveTo>
                    <a:pt x="2029" y="3591"/>
                  </a:moveTo>
                  <a:lnTo>
                    <a:pt x="0" y="359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4"/>
            <p:cNvSpPr>
              <a:spLocks/>
            </p:cNvSpPr>
            <p:nvPr/>
          </p:nvSpPr>
          <p:spPr bwMode="auto">
            <a:xfrm>
              <a:off x="2257893" y="4784157"/>
              <a:ext cx="368740" cy="261814"/>
            </a:xfrm>
            <a:custGeom>
              <a:avLst/>
              <a:gdLst>
                <a:gd name="T0" fmla="*/ 1672 w 1672"/>
                <a:gd name="T1" fmla="*/ 1186 h 1186"/>
                <a:gd name="T2" fmla="*/ 0 w 1672"/>
                <a:gd name="T3" fmla="*/ 1186 h 1186"/>
                <a:gd name="T4" fmla="*/ 0 w 1672"/>
                <a:gd name="T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2" h="1186">
                  <a:moveTo>
                    <a:pt x="1672" y="1186"/>
                  </a:moveTo>
                  <a:lnTo>
                    <a:pt x="0" y="118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5"/>
            <p:cNvSpPr>
              <a:spLocks/>
            </p:cNvSpPr>
            <p:nvPr/>
          </p:nvSpPr>
          <p:spPr bwMode="auto">
            <a:xfrm>
              <a:off x="849762" y="1350707"/>
              <a:ext cx="0" cy="744556"/>
            </a:xfrm>
            <a:custGeom>
              <a:avLst/>
              <a:gdLst>
                <a:gd name="T0" fmla="*/ 3376 h 3376"/>
                <a:gd name="T1" fmla="*/ 3376 h 3376"/>
                <a:gd name="T2" fmla="*/ 0 h 337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376">
                  <a:moveTo>
                    <a:pt x="0" y="3376"/>
                  </a:moveTo>
                  <a:lnTo>
                    <a:pt x="0" y="337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6"/>
            <p:cNvSpPr>
              <a:spLocks/>
            </p:cNvSpPr>
            <p:nvPr/>
          </p:nvSpPr>
          <p:spPr bwMode="auto">
            <a:xfrm>
              <a:off x="849762" y="1095183"/>
              <a:ext cx="0" cy="255524"/>
            </a:xfrm>
            <a:custGeom>
              <a:avLst/>
              <a:gdLst>
                <a:gd name="T0" fmla="*/ 0 h 1161"/>
                <a:gd name="T1" fmla="*/ 0 h 1161"/>
                <a:gd name="T2" fmla="*/ 1161 h 116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61">
                  <a:moveTo>
                    <a:pt x="0" y="0"/>
                  </a:moveTo>
                  <a:lnTo>
                    <a:pt x="0" y="0"/>
                  </a:lnTo>
                  <a:lnTo>
                    <a:pt x="0" y="116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7"/>
            <p:cNvSpPr>
              <a:spLocks/>
            </p:cNvSpPr>
            <p:nvPr/>
          </p:nvSpPr>
          <p:spPr bwMode="auto">
            <a:xfrm>
              <a:off x="849762" y="2095263"/>
              <a:ext cx="305056" cy="768143"/>
            </a:xfrm>
            <a:custGeom>
              <a:avLst/>
              <a:gdLst>
                <a:gd name="T0" fmla="*/ 1384 w 1384"/>
                <a:gd name="T1" fmla="*/ 3483 h 3483"/>
                <a:gd name="T2" fmla="*/ 0 w 1384"/>
                <a:gd name="T3" fmla="*/ 3483 h 3483"/>
                <a:gd name="T4" fmla="*/ 0 w 1384"/>
                <a:gd name="T5" fmla="*/ 0 h 3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4" h="3483">
                  <a:moveTo>
                    <a:pt x="1384" y="3483"/>
                  </a:moveTo>
                  <a:lnTo>
                    <a:pt x="0" y="3483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8"/>
            <p:cNvSpPr>
              <a:spLocks/>
            </p:cNvSpPr>
            <p:nvPr/>
          </p:nvSpPr>
          <p:spPr bwMode="auto">
            <a:xfrm>
              <a:off x="2480395" y="3534843"/>
              <a:ext cx="77837" cy="232723"/>
            </a:xfrm>
            <a:custGeom>
              <a:avLst/>
              <a:gdLst>
                <a:gd name="T0" fmla="*/ 354 w 354"/>
                <a:gd name="T1" fmla="*/ 0 h 1054"/>
                <a:gd name="T2" fmla="*/ 0 w 354"/>
                <a:gd name="T3" fmla="*/ 0 h 1054"/>
                <a:gd name="T4" fmla="*/ 0 w 354"/>
                <a:gd name="T5" fmla="*/ 1054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4" h="1054">
                  <a:moveTo>
                    <a:pt x="354" y="0"/>
                  </a:moveTo>
                  <a:lnTo>
                    <a:pt x="0" y="0"/>
                  </a:lnTo>
                  <a:lnTo>
                    <a:pt x="0" y="105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9"/>
            <p:cNvSpPr>
              <a:spLocks/>
            </p:cNvSpPr>
            <p:nvPr/>
          </p:nvSpPr>
          <p:spPr bwMode="auto">
            <a:xfrm>
              <a:off x="2456022" y="4697672"/>
              <a:ext cx="194984" cy="115575"/>
            </a:xfrm>
            <a:custGeom>
              <a:avLst/>
              <a:gdLst>
                <a:gd name="T0" fmla="*/ 885 w 885"/>
                <a:gd name="T1" fmla="*/ 527 h 527"/>
                <a:gd name="T2" fmla="*/ 0 w 885"/>
                <a:gd name="T3" fmla="*/ 527 h 527"/>
                <a:gd name="T4" fmla="*/ 0 w 885"/>
                <a:gd name="T5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5" h="527">
                  <a:moveTo>
                    <a:pt x="885" y="527"/>
                  </a:moveTo>
                  <a:lnTo>
                    <a:pt x="0" y="52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0"/>
            <p:cNvSpPr>
              <a:spLocks/>
            </p:cNvSpPr>
            <p:nvPr/>
          </p:nvSpPr>
          <p:spPr bwMode="auto">
            <a:xfrm>
              <a:off x="849762" y="862461"/>
              <a:ext cx="0" cy="488247"/>
            </a:xfrm>
            <a:custGeom>
              <a:avLst/>
              <a:gdLst>
                <a:gd name="T0" fmla="*/ 0 h 2215"/>
                <a:gd name="T1" fmla="*/ 0 h 2215"/>
                <a:gd name="T2" fmla="*/ 2215 h 221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215">
                  <a:moveTo>
                    <a:pt x="0" y="0"/>
                  </a:moveTo>
                  <a:lnTo>
                    <a:pt x="0" y="0"/>
                  </a:lnTo>
                  <a:lnTo>
                    <a:pt x="0" y="221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31"/>
            <p:cNvSpPr>
              <a:spLocks noChangeShapeType="1"/>
            </p:cNvSpPr>
            <p:nvPr/>
          </p:nvSpPr>
          <p:spPr bwMode="auto">
            <a:xfrm>
              <a:off x="825389" y="1350707"/>
              <a:ext cx="24373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32"/>
            <p:cNvSpPr>
              <a:spLocks/>
            </p:cNvSpPr>
            <p:nvPr/>
          </p:nvSpPr>
          <p:spPr bwMode="auto">
            <a:xfrm>
              <a:off x="1371030" y="1792566"/>
              <a:ext cx="58967" cy="115575"/>
            </a:xfrm>
            <a:custGeom>
              <a:avLst/>
              <a:gdLst>
                <a:gd name="T0" fmla="*/ 267 w 267"/>
                <a:gd name="T1" fmla="*/ 0 h 527"/>
                <a:gd name="T2" fmla="*/ 0 w 267"/>
                <a:gd name="T3" fmla="*/ 0 h 527"/>
                <a:gd name="T4" fmla="*/ 0 w 267"/>
                <a:gd name="T5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7" h="527">
                  <a:moveTo>
                    <a:pt x="267" y="0"/>
                  </a:moveTo>
                  <a:lnTo>
                    <a:pt x="0" y="0"/>
                  </a:lnTo>
                  <a:lnTo>
                    <a:pt x="0" y="52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33"/>
            <p:cNvSpPr>
              <a:spLocks/>
            </p:cNvSpPr>
            <p:nvPr/>
          </p:nvSpPr>
          <p:spPr bwMode="auto">
            <a:xfrm>
              <a:off x="1810531" y="3201483"/>
              <a:ext cx="614829" cy="790944"/>
            </a:xfrm>
            <a:custGeom>
              <a:avLst/>
              <a:gdLst>
                <a:gd name="T0" fmla="*/ 2787 w 2787"/>
                <a:gd name="T1" fmla="*/ 0 h 3590"/>
                <a:gd name="T2" fmla="*/ 0 w 2787"/>
                <a:gd name="T3" fmla="*/ 0 h 3590"/>
                <a:gd name="T4" fmla="*/ 0 w 2787"/>
                <a:gd name="T5" fmla="*/ 3590 h 3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87" h="3590">
                  <a:moveTo>
                    <a:pt x="2787" y="0"/>
                  </a:moveTo>
                  <a:lnTo>
                    <a:pt x="0" y="0"/>
                  </a:lnTo>
                  <a:lnTo>
                    <a:pt x="0" y="359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34"/>
            <p:cNvSpPr>
              <a:spLocks/>
            </p:cNvSpPr>
            <p:nvPr/>
          </p:nvSpPr>
          <p:spPr bwMode="auto">
            <a:xfrm>
              <a:off x="1154818" y="2863406"/>
              <a:ext cx="655713" cy="1129021"/>
            </a:xfrm>
            <a:custGeom>
              <a:avLst/>
              <a:gdLst>
                <a:gd name="T0" fmla="*/ 2972 w 2972"/>
                <a:gd name="T1" fmla="*/ 5122 h 5122"/>
                <a:gd name="T2" fmla="*/ 0 w 2972"/>
                <a:gd name="T3" fmla="*/ 5122 h 5122"/>
                <a:gd name="T4" fmla="*/ 0 w 2972"/>
                <a:gd name="T5" fmla="*/ 0 h 5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72" h="5122">
                  <a:moveTo>
                    <a:pt x="2972" y="5122"/>
                  </a:moveTo>
                  <a:lnTo>
                    <a:pt x="0" y="5122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35"/>
            <p:cNvSpPr>
              <a:spLocks/>
            </p:cNvSpPr>
            <p:nvPr/>
          </p:nvSpPr>
          <p:spPr bwMode="auto">
            <a:xfrm>
              <a:off x="1363168" y="1559843"/>
              <a:ext cx="22014" cy="174542"/>
            </a:xfrm>
            <a:custGeom>
              <a:avLst/>
              <a:gdLst>
                <a:gd name="T0" fmla="*/ 101 w 101"/>
                <a:gd name="T1" fmla="*/ 0 h 790"/>
                <a:gd name="T2" fmla="*/ 0 w 101"/>
                <a:gd name="T3" fmla="*/ 0 h 790"/>
                <a:gd name="T4" fmla="*/ 0 w 101"/>
                <a:gd name="T5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790">
                  <a:moveTo>
                    <a:pt x="101" y="0"/>
                  </a:moveTo>
                  <a:lnTo>
                    <a:pt x="0" y="0"/>
                  </a:lnTo>
                  <a:lnTo>
                    <a:pt x="0" y="79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36"/>
            <p:cNvSpPr>
              <a:spLocks/>
            </p:cNvSpPr>
            <p:nvPr/>
          </p:nvSpPr>
          <p:spPr bwMode="auto">
            <a:xfrm>
              <a:off x="1363168" y="1734385"/>
              <a:ext cx="7862" cy="173756"/>
            </a:xfrm>
            <a:custGeom>
              <a:avLst/>
              <a:gdLst>
                <a:gd name="T0" fmla="*/ 36 w 36"/>
                <a:gd name="T1" fmla="*/ 791 h 791"/>
                <a:gd name="T2" fmla="*/ 0 w 36"/>
                <a:gd name="T3" fmla="*/ 791 h 791"/>
                <a:gd name="T4" fmla="*/ 0 w 36"/>
                <a:gd name="T5" fmla="*/ 0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791">
                  <a:moveTo>
                    <a:pt x="36" y="791"/>
                  </a:moveTo>
                  <a:lnTo>
                    <a:pt x="0" y="79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37"/>
            <p:cNvSpPr>
              <a:spLocks/>
            </p:cNvSpPr>
            <p:nvPr/>
          </p:nvSpPr>
          <p:spPr bwMode="auto">
            <a:xfrm>
              <a:off x="2456022" y="4581310"/>
              <a:ext cx="107713" cy="116361"/>
            </a:xfrm>
            <a:custGeom>
              <a:avLst/>
              <a:gdLst>
                <a:gd name="T0" fmla="*/ 490 w 490"/>
                <a:gd name="T1" fmla="*/ 0 h 527"/>
                <a:gd name="T2" fmla="*/ 0 w 490"/>
                <a:gd name="T3" fmla="*/ 0 h 527"/>
                <a:gd name="T4" fmla="*/ 0 w 490"/>
                <a:gd name="T5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0" h="527">
                  <a:moveTo>
                    <a:pt x="490" y="0"/>
                  </a:moveTo>
                  <a:lnTo>
                    <a:pt x="0" y="0"/>
                  </a:lnTo>
                  <a:lnTo>
                    <a:pt x="0" y="52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38"/>
            <p:cNvSpPr>
              <a:spLocks/>
            </p:cNvSpPr>
            <p:nvPr/>
          </p:nvSpPr>
          <p:spPr bwMode="auto">
            <a:xfrm>
              <a:off x="2429290" y="4348587"/>
              <a:ext cx="208350" cy="174542"/>
            </a:xfrm>
            <a:custGeom>
              <a:avLst/>
              <a:gdLst>
                <a:gd name="T0" fmla="*/ 945 w 945"/>
                <a:gd name="T1" fmla="*/ 0 h 791"/>
                <a:gd name="T2" fmla="*/ 0 w 945"/>
                <a:gd name="T3" fmla="*/ 0 h 791"/>
                <a:gd name="T4" fmla="*/ 0 w 945"/>
                <a:gd name="T5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5" h="791">
                  <a:moveTo>
                    <a:pt x="945" y="0"/>
                  </a:moveTo>
                  <a:lnTo>
                    <a:pt x="0" y="0"/>
                  </a:lnTo>
                  <a:lnTo>
                    <a:pt x="0" y="79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39"/>
            <p:cNvSpPr>
              <a:spLocks/>
            </p:cNvSpPr>
            <p:nvPr/>
          </p:nvSpPr>
          <p:spPr bwMode="auto">
            <a:xfrm>
              <a:off x="849762" y="1327120"/>
              <a:ext cx="0" cy="768143"/>
            </a:xfrm>
            <a:custGeom>
              <a:avLst/>
              <a:gdLst>
                <a:gd name="T0" fmla="*/ 0 h 3483"/>
                <a:gd name="T1" fmla="*/ 0 h 3483"/>
                <a:gd name="T2" fmla="*/ 3483 h 348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83">
                  <a:moveTo>
                    <a:pt x="0" y="0"/>
                  </a:moveTo>
                  <a:lnTo>
                    <a:pt x="0" y="0"/>
                  </a:lnTo>
                  <a:lnTo>
                    <a:pt x="0" y="3483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40"/>
            <p:cNvSpPr>
              <a:spLocks/>
            </p:cNvSpPr>
            <p:nvPr/>
          </p:nvSpPr>
          <p:spPr bwMode="auto">
            <a:xfrm>
              <a:off x="2639999" y="3070184"/>
              <a:ext cx="0" cy="116361"/>
            </a:xfrm>
            <a:custGeom>
              <a:avLst/>
              <a:gdLst>
                <a:gd name="T0" fmla="*/ 527 h 527"/>
                <a:gd name="T1" fmla="*/ 527 h 527"/>
                <a:gd name="T2" fmla="*/ 0 h 52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27">
                  <a:moveTo>
                    <a:pt x="0" y="527"/>
                  </a:moveTo>
                  <a:lnTo>
                    <a:pt x="0" y="52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41"/>
            <p:cNvSpPr>
              <a:spLocks/>
            </p:cNvSpPr>
            <p:nvPr/>
          </p:nvSpPr>
          <p:spPr bwMode="auto">
            <a:xfrm>
              <a:off x="2529141" y="2373587"/>
              <a:ext cx="362450" cy="261027"/>
            </a:xfrm>
            <a:custGeom>
              <a:avLst/>
              <a:gdLst>
                <a:gd name="T0" fmla="*/ 1641 w 1641"/>
                <a:gd name="T1" fmla="*/ 0 h 1186"/>
                <a:gd name="T2" fmla="*/ 0 w 1641"/>
                <a:gd name="T3" fmla="*/ 0 h 1186"/>
                <a:gd name="T4" fmla="*/ 0 w 1641"/>
                <a:gd name="T5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186">
                  <a:moveTo>
                    <a:pt x="1641" y="0"/>
                  </a:moveTo>
                  <a:lnTo>
                    <a:pt x="0" y="0"/>
                  </a:lnTo>
                  <a:lnTo>
                    <a:pt x="0" y="118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42"/>
            <p:cNvSpPr>
              <a:spLocks/>
            </p:cNvSpPr>
            <p:nvPr/>
          </p:nvSpPr>
          <p:spPr bwMode="auto">
            <a:xfrm>
              <a:off x="2494547" y="4000289"/>
              <a:ext cx="0" cy="115575"/>
            </a:xfrm>
            <a:custGeom>
              <a:avLst/>
              <a:gdLst>
                <a:gd name="T0" fmla="*/ 527 h 527"/>
                <a:gd name="T1" fmla="*/ 527 h 527"/>
                <a:gd name="T2" fmla="*/ 0 h 52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27">
                  <a:moveTo>
                    <a:pt x="0" y="527"/>
                  </a:moveTo>
                  <a:lnTo>
                    <a:pt x="0" y="52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43"/>
            <p:cNvSpPr>
              <a:spLocks/>
            </p:cNvSpPr>
            <p:nvPr/>
          </p:nvSpPr>
          <p:spPr bwMode="auto">
            <a:xfrm>
              <a:off x="2480395" y="3767566"/>
              <a:ext cx="14152" cy="232723"/>
            </a:xfrm>
            <a:custGeom>
              <a:avLst/>
              <a:gdLst>
                <a:gd name="T0" fmla="*/ 65 w 65"/>
                <a:gd name="T1" fmla="*/ 1054 h 1054"/>
                <a:gd name="T2" fmla="*/ 0 w 65"/>
                <a:gd name="T3" fmla="*/ 1054 h 1054"/>
                <a:gd name="T4" fmla="*/ 0 w 65"/>
                <a:gd name="T5" fmla="*/ 0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054">
                  <a:moveTo>
                    <a:pt x="65" y="1054"/>
                  </a:moveTo>
                  <a:lnTo>
                    <a:pt x="0" y="105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4"/>
            <p:cNvSpPr>
              <a:spLocks noChangeArrowheads="1"/>
            </p:cNvSpPr>
            <p:nvPr/>
          </p:nvSpPr>
          <p:spPr bwMode="auto">
            <a:xfrm>
              <a:off x="871777" y="1062948"/>
              <a:ext cx="562152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ltmS_LM84_ctg_376rvs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Rectangle 45"/>
            <p:cNvSpPr>
              <a:spLocks noChangeArrowheads="1"/>
            </p:cNvSpPr>
            <p:nvPr/>
          </p:nvSpPr>
          <p:spPr bwMode="auto">
            <a:xfrm>
              <a:off x="2736705" y="3387033"/>
              <a:ext cx="464660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ltmS_LM81_ctg_27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46"/>
            <p:cNvSpPr>
              <a:spLocks noChangeArrowheads="1"/>
            </p:cNvSpPr>
            <p:nvPr/>
          </p:nvSpPr>
          <p:spPr bwMode="auto">
            <a:xfrm>
              <a:off x="871777" y="830225"/>
              <a:ext cx="590456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ltmS_LM77_ctg_1538rvs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47"/>
            <p:cNvSpPr>
              <a:spLocks noChangeArrowheads="1"/>
            </p:cNvSpPr>
            <p:nvPr/>
          </p:nvSpPr>
          <p:spPr bwMode="auto">
            <a:xfrm>
              <a:off x="2662013" y="2689650"/>
              <a:ext cx="590456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ltmS_LM218_ctg_191rvs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Rectangle 48"/>
            <p:cNvSpPr>
              <a:spLocks noChangeArrowheads="1"/>
            </p:cNvSpPr>
            <p:nvPr/>
          </p:nvSpPr>
          <p:spPr bwMode="auto">
            <a:xfrm>
              <a:off x="2673020" y="4781012"/>
              <a:ext cx="560579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ltmS_CCC1504_ctg_29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Rectangle 49"/>
            <p:cNvSpPr>
              <a:spLocks noChangeArrowheads="1"/>
            </p:cNvSpPr>
            <p:nvPr/>
          </p:nvSpPr>
          <p:spPr bwMode="auto">
            <a:xfrm>
              <a:off x="1452011" y="1760331"/>
              <a:ext cx="496109" cy="87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ltmS_Clav50_ctg_91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50"/>
            <p:cNvSpPr>
              <a:spLocks noChangeArrowheads="1"/>
            </p:cNvSpPr>
            <p:nvPr/>
          </p:nvSpPr>
          <p:spPr bwMode="auto">
            <a:xfrm>
              <a:off x="1449653" y="1992267"/>
              <a:ext cx="496109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ltmS_Clav32_ctg_56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Rectangle 51"/>
            <p:cNvSpPr>
              <a:spLocks noChangeArrowheads="1"/>
            </p:cNvSpPr>
            <p:nvPr/>
          </p:nvSpPr>
          <p:spPr bwMode="auto">
            <a:xfrm>
              <a:off x="2516562" y="3851692"/>
              <a:ext cx="560579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ltmS_CCC1102_ctg_50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Rectangle 52"/>
            <p:cNvSpPr>
              <a:spLocks noChangeArrowheads="1"/>
            </p:cNvSpPr>
            <p:nvPr/>
          </p:nvSpPr>
          <p:spPr bwMode="auto">
            <a:xfrm>
              <a:off x="1407983" y="1527608"/>
              <a:ext cx="520482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ltmS_LM458_ctg_475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Rectangle 53"/>
            <p:cNvSpPr>
              <a:spLocks noChangeArrowheads="1"/>
            </p:cNvSpPr>
            <p:nvPr/>
          </p:nvSpPr>
          <p:spPr bwMode="auto">
            <a:xfrm>
              <a:off x="2586535" y="4549075"/>
              <a:ext cx="658071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ltmS_CCC1485_ctg_185rvs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Rectangle 54"/>
            <p:cNvSpPr>
              <a:spLocks noChangeArrowheads="1"/>
            </p:cNvSpPr>
            <p:nvPr/>
          </p:nvSpPr>
          <p:spPr bwMode="auto">
            <a:xfrm>
              <a:off x="2662013" y="2922373"/>
              <a:ext cx="521268" cy="87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ltmS_LM220_ctg_368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55"/>
            <p:cNvSpPr>
              <a:spLocks noChangeArrowheads="1"/>
            </p:cNvSpPr>
            <p:nvPr/>
          </p:nvSpPr>
          <p:spPr bwMode="auto">
            <a:xfrm>
              <a:off x="2659655" y="4316352"/>
              <a:ext cx="658071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ltmS_CCC1483_ctg_591rvs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56"/>
            <p:cNvSpPr>
              <a:spLocks noChangeArrowheads="1"/>
            </p:cNvSpPr>
            <p:nvPr/>
          </p:nvSpPr>
          <p:spPr bwMode="auto">
            <a:xfrm>
              <a:off x="2935620" y="2224990"/>
              <a:ext cx="658071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ltmS_CCC535_ctg_1212rvs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Rectangle 57"/>
            <p:cNvSpPr>
              <a:spLocks noChangeArrowheads="1"/>
            </p:cNvSpPr>
            <p:nvPr/>
          </p:nvSpPr>
          <p:spPr bwMode="auto">
            <a:xfrm>
              <a:off x="871777" y="1294885"/>
              <a:ext cx="492964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ltmS_LM78_ctg_985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58"/>
            <p:cNvSpPr>
              <a:spLocks noChangeArrowheads="1"/>
            </p:cNvSpPr>
            <p:nvPr/>
          </p:nvSpPr>
          <p:spPr bwMode="auto">
            <a:xfrm>
              <a:off x="2956848" y="2456927"/>
              <a:ext cx="590456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ltmS_LM454_ctg_764rvs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Rectangle 59"/>
            <p:cNvSpPr>
              <a:spLocks noChangeArrowheads="1"/>
            </p:cNvSpPr>
            <p:nvPr/>
          </p:nvSpPr>
          <p:spPr bwMode="auto">
            <a:xfrm>
              <a:off x="2643144" y="3618969"/>
              <a:ext cx="590456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ltmS_LM576_ctg_745rvs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Rectangle 60"/>
            <p:cNvSpPr>
              <a:spLocks noChangeArrowheads="1"/>
            </p:cNvSpPr>
            <p:nvPr/>
          </p:nvSpPr>
          <p:spPr bwMode="auto">
            <a:xfrm>
              <a:off x="2662013" y="3154310"/>
              <a:ext cx="590456" cy="88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ltmS_LM219_ctg_638rvs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Rectangle 61"/>
            <p:cNvSpPr>
              <a:spLocks noChangeArrowheads="1"/>
            </p:cNvSpPr>
            <p:nvPr/>
          </p:nvSpPr>
          <p:spPr bwMode="auto">
            <a:xfrm>
              <a:off x="2516562" y="4084415"/>
              <a:ext cx="521268" cy="87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ltmS_LM583_ctg_158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1" name="Rectangle 62"/>
            <p:cNvSpPr>
              <a:spLocks noChangeArrowheads="1"/>
            </p:cNvSpPr>
            <p:nvPr/>
          </p:nvSpPr>
          <p:spPr bwMode="auto">
            <a:xfrm>
              <a:off x="3416506" y="4898319"/>
              <a:ext cx="173161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ltmS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</a:t>
              </a:r>
              <a:r>
                <a:rPr kumimoji="0" lang="en-US" altLang="en-US" sz="14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C. </a:t>
              </a:r>
              <a:r>
                <a:rPr kumimoji="0" lang="en-US" altLang="en-US" sz="14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14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(28 strains)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 flipH="1">
              <a:off x="4290878" y="2156683"/>
              <a:ext cx="92829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 flipH="1">
              <a:off x="3997025" y="4251056"/>
              <a:ext cx="96080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monticola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 flipH="1">
              <a:off x="3875834" y="4488275"/>
              <a:ext cx="96276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pazoutovae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 flipH="1">
              <a:off x="3851876" y="4702993"/>
              <a:ext cx="77930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capensis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 flipH="1">
              <a:off x="3978684" y="3582743"/>
              <a:ext cx="110132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 flipH="1">
              <a:off x="3789929" y="3351700"/>
              <a:ext cx="137373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perihumidiphila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3767337" y="3868693"/>
              <a:ext cx="1037321" cy="353408"/>
              <a:chOff x="3684134" y="4390000"/>
              <a:chExt cx="1024193" cy="378216"/>
            </a:xfrm>
          </p:grpSpPr>
          <p:sp>
            <p:nvSpPr>
              <p:cNvPr id="171" name="TextBox 170"/>
              <p:cNvSpPr txBox="1"/>
              <p:nvPr/>
            </p:nvSpPr>
            <p:spPr>
              <a:xfrm flipH="1">
                <a:off x="3791258" y="4464244"/>
                <a:ext cx="917069" cy="162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arundinis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3684134" y="4390000"/>
                <a:ext cx="53379" cy="3782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2481999" y="1595794"/>
              <a:ext cx="1285338" cy="548640"/>
              <a:chOff x="3565783" y="1942277"/>
              <a:chExt cx="1285338" cy="548640"/>
            </a:xfrm>
          </p:grpSpPr>
          <p:sp>
            <p:nvSpPr>
              <p:cNvPr id="174" name="TextBox 173"/>
              <p:cNvSpPr txBox="1"/>
              <p:nvPr/>
            </p:nvSpPr>
            <p:spPr>
              <a:xfrm flipH="1">
                <a:off x="3666417" y="2134263"/>
                <a:ext cx="1184704" cy="162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quebecensis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3565783" y="1942277"/>
                <a:ext cx="53379" cy="5486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7" name="TextBox 176"/>
            <p:cNvSpPr txBox="1"/>
            <p:nvPr/>
          </p:nvSpPr>
          <p:spPr>
            <a:xfrm flipH="1">
              <a:off x="4242264" y="2822923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ripicola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4131405" y="2487259"/>
              <a:ext cx="53379" cy="7772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/>
            <p:cNvSpPr txBox="1"/>
            <p:nvPr/>
          </p:nvSpPr>
          <p:spPr>
            <a:xfrm flipH="1">
              <a:off x="2214320" y="1041846"/>
              <a:ext cx="95699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2119143" y="875472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471638" y="5175146"/>
            <a:ext cx="233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86083" y="2798489"/>
            <a:ext cx="299208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892363" y="3939697"/>
            <a:ext cx="643754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1541886" y="3156426"/>
            <a:ext cx="606446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2258584" y="2322156"/>
            <a:ext cx="343932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2259979" y="2851845"/>
            <a:ext cx="10421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2151573" y="3716620"/>
            <a:ext cx="40495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1990153" y="4475192"/>
            <a:ext cx="164709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31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roup 133"/>
          <p:cNvGrpSpPr/>
          <p:nvPr/>
        </p:nvGrpSpPr>
        <p:grpSpPr>
          <a:xfrm>
            <a:off x="2785291" y="4068735"/>
            <a:ext cx="4064708" cy="1257326"/>
            <a:chOff x="2793292" y="1982793"/>
            <a:chExt cx="4064708" cy="1257326"/>
          </a:xfrm>
        </p:grpSpPr>
        <p:sp>
          <p:nvSpPr>
            <p:cNvPr id="135" name="Rectangle 134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 flipH="1">
              <a:off x="5472647" y="2503734"/>
              <a:ext cx="135764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882865" y="4647913"/>
            <a:ext cx="2426024" cy="168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8" name="Group 127"/>
          <p:cNvGrpSpPr/>
          <p:nvPr/>
        </p:nvGrpSpPr>
        <p:grpSpPr>
          <a:xfrm>
            <a:off x="2807107" y="2128116"/>
            <a:ext cx="4055635" cy="834923"/>
            <a:chOff x="2802365" y="4351547"/>
            <a:chExt cx="4055635" cy="834923"/>
          </a:xfrm>
        </p:grpSpPr>
        <p:sp>
          <p:nvSpPr>
            <p:cNvPr id="129" name="Rectangle 128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Box 129"/>
            <p:cNvSpPr txBox="1"/>
            <p:nvPr/>
          </p:nvSpPr>
          <p:spPr>
            <a:xfrm flipH="1">
              <a:off x="5487810" y="4658685"/>
              <a:ext cx="132169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2822525" y="2998640"/>
            <a:ext cx="4023437" cy="1046896"/>
            <a:chOff x="2824245" y="3275784"/>
            <a:chExt cx="4023437" cy="1046896"/>
          </a:xfrm>
        </p:grpSpPr>
        <p:sp>
          <p:nvSpPr>
            <p:cNvPr id="132" name="Rectangle 131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extBox 132"/>
            <p:cNvSpPr txBox="1"/>
            <p:nvPr/>
          </p:nvSpPr>
          <p:spPr>
            <a:xfrm flipH="1">
              <a:off x="5650007" y="3691510"/>
              <a:ext cx="117195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2657158" y="5378512"/>
            <a:ext cx="4184343" cy="906568"/>
            <a:chOff x="2667522" y="5227240"/>
            <a:chExt cx="4184343" cy="906568"/>
          </a:xfrm>
        </p:grpSpPr>
        <p:sp>
          <p:nvSpPr>
            <p:cNvPr id="138" name="Rectangle 137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/>
            <p:cNvSpPr txBox="1"/>
            <p:nvPr/>
          </p:nvSpPr>
          <p:spPr>
            <a:xfrm flipH="1">
              <a:off x="5656487" y="5572802"/>
              <a:ext cx="119103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2078002" y="6077861"/>
            <a:ext cx="31012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84662" y="6117732"/>
            <a:ext cx="120104" cy="8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Sansserif" charset="0"/>
              </a:rPr>
              <a:t>0.05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911707" y="6016440"/>
            <a:ext cx="70808" cy="202585"/>
          </a:xfrm>
          <a:custGeom>
            <a:avLst/>
            <a:gdLst>
              <a:gd name="T0" fmla="*/ 0 w 283"/>
              <a:gd name="T1" fmla="*/ 339 h 678"/>
              <a:gd name="T2" fmla="*/ 283 w 283"/>
              <a:gd name="T3" fmla="*/ 0 h 678"/>
              <a:gd name="T4" fmla="*/ 283 w 283"/>
              <a:gd name="T5" fmla="*/ 678 h 678"/>
              <a:gd name="T6" fmla="*/ 0 w 283"/>
              <a:gd name="T7" fmla="*/ 339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3" h="678">
                <a:moveTo>
                  <a:pt x="0" y="339"/>
                </a:moveTo>
                <a:lnTo>
                  <a:pt x="283" y="0"/>
                </a:lnTo>
                <a:lnTo>
                  <a:pt x="283" y="678"/>
                </a:lnTo>
                <a:lnTo>
                  <a:pt x="0" y="339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309394" y="1645774"/>
            <a:ext cx="556602" cy="101293"/>
          </a:xfrm>
          <a:custGeom>
            <a:avLst/>
            <a:gdLst>
              <a:gd name="T0" fmla="*/ 2234 w 2234"/>
              <a:gd name="T1" fmla="*/ 0 h 339"/>
              <a:gd name="T2" fmla="*/ 0 w 2234"/>
              <a:gd name="T3" fmla="*/ 0 h 339"/>
              <a:gd name="T4" fmla="*/ 0 w 2234"/>
              <a:gd name="T5" fmla="*/ 339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4" h="339">
                <a:moveTo>
                  <a:pt x="2234" y="0"/>
                </a:moveTo>
                <a:lnTo>
                  <a:pt x="0" y="0"/>
                </a:lnTo>
                <a:lnTo>
                  <a:pt x="0" y="33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891092" y="3449643"/>
            <a:ext cx="33163" cy="177801"/>
          </a:xfrm>
          <a:custGeom>
            <a:avLst/>
            <a:gdLst>
              <a:gd name="T0" fmla="*/ 131 w 131"/>
              <a:gd name="T1" fmla="*/ 593 h 593"/>
              <a:gd name="T2" fmla="*/ 0 w 131"/>
              <a:gd name="T3" fmla="*/ 593 h 593"/>
              <a:gd name="T4" fmla="*/ 0 w 131"/>
              <a:gd name="T5" fmla="*/ 0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1" h="593">
                <a:moveTo>
                  <a:pt x="131" y="593"/>
                </a:moveTo>
                <a:lnTo>
                  <a:pt x="0" y="59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2783536" y="3258911"/>
            <a:ext cx="102178" cy="775858"/>
          </a:xfrm>
          <a:custGeom>
            <a:avLst/>
            <a:gdLst>
              <a:gd name="T0" fmla="*/ 410 w 410"/>
              <a:gd name="T1" fmla="*/ 0 h 2584"/>
              <a:gd name="T2" fmla="*/ 0 w 410"/>
              <a:gd name="T3" fmla="*/ 0 h 2584"/>
              <a:gd name="T4" fmla="*/ 0 w 410"/>
              <a:gd name="T5" fmla="*/ 2584 h 2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0" h="2584">
                <a:moveTo>
                  <a:pt x="410" y="0"/>
                </a:moveTo>
                <a:lnTo>
                  <a:pt x="0" y="0"/>
                </a:lnTo>
                <a:lnTo>
                  <a:pt x="0" y="2584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71084" y="833279"/>
            <a:ext cx="165816" cy="331895"/>
          </a:xfrm>
          <a:custGeom>
            <a:avLst/>
            <a:gdLst>
              <a:gd name="T0" fmla="*/ 665 w 665"/>
              <a:gd name="T1" fmla="*/ 0 h 1106"/>
              <a:gd name="T2" fmla="*/ 0 w 665"/>
              <a:gd name="T3" fmla="*/ 0 h 1106"/>
              <a:gd name="T4" fmla="*/ 0 w 665"/>
              <a:gd name="T5" fmla="*/ 1106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5" h="1106">
                <a:moveTo>
                  <a:pt x="665" y="0"/>
                </a:moveTo>
                <a:lnTo>
                  <a:pt x="0" y="0"/>
                </a:lnTo>
                <a:lnTo>
                  <a:pt x="0" y="1106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018367" y="5101574"/>
            <a:ext cx="0" cy="101293"/>
          </a:xfrm>
          <a:custGeom>
            <a:avLst/>
            <a:gdLst>
              <a:gd name="T0" fmla="*/ 0 h 339"/>
              <a:gd name="T1" fmla="*/ 0 h 339"/>
              <a:gd name="T2" fmla="*/ 339 h 33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39">
                <a:moveTo>
                  <a:pt x="0" y="0"/>
                </a:moveTo>
                <a:lnTo>
                  <a:pt x="0" y="0"/>
                </a:lnTo>
                <a:lnTo>
                  <a:pt x="0" y="33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2796084" y="2484131"/>
            <a:ext cx="56467" cy="229525"/>
          </a:xfrm>
          <a:custGeom>
            <a:avLst/>
            <a:gdLst>
              <a:gd name="T0" fmla="*/ 227 w 227"/>
              <a:gd name="T1" fmla="*/ 763 h 763"/>
              <a:gd name="T2" fmla="*/ 0 w 227"/>
              <a:gd name="T3" fmla="*/ 763 h 763"/>
              <a:gd name="T4" fmla="*/ 0 w 227"/>
              <a:gd name="T5" fmla="*/ 0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" h="763">
                <a:moveTo>
                  <a:pt x="227" y="763"/>
                </a:moveTo>
                <a:lnTo>
                  <a:pt x="0" y="76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852551" y="2459347"/>
            <a:ext cx="0" cy="101293"/>
          </a:xfrm>
          <a:custGeom>
            <a:avLst/>
            <a:gdLst>
              <a:gd name="T0" fmla="*/ 0 h 339"/>
              <a:gd name="T1" fmla="*/ 0 h 339"/>
              <a:gd name="T2" fmla="*/ 339 h 33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39">
                <a:moveTo>
                  <a:pt x="0" y="0"/>
                </a:moveTo>
                <a:lnTo>
                  <a:pt x="0" y="0"/>
                </a:lnTo>
                <a:lnTo>
                  <a:pt x="0" y="33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2841795" y="4695326"/>
            <a:ext cx="175675" cy="177801"/>
          </a:xfrm>
          <a:custGeom>
            <a:avLst/>
            <a:gdLst>
              <a:gd name="T0" fmla="*/ 705 w 705"/>
              <a:gd name="T1" fmla="*/ 0 h 593"/>
              <a:gd name="T2" fmla="*/ 0 w 705"/>
              <a:gd name="T3" fmla="*/ 0 h 593"/>
              <a:gd name="T4" fmla="*/ 0 w 705"/>
              <a:gd name="T5" fmla="*/ 593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05" h="593">
                <a:moveTo>
                  <a:pt x="705" y="0"/>
                </a:moveTo>
                <a:lnTo>
                  <a:pt x="0" y="0"/>
                </a:lnTo>
                <a:lnTo>
                  <a:pt x="0" y="59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394272" y="1900083"/>
            <a:ext cx="320875" cy="679953"/>
          </a:xfrm>
          <a:custGeom>
            <a:avLst/>
            <a:gdLst>
              <a:gd name="T0" fmla="*/ 1289 w 1289"/>
              <a:gd name="T1" fmla="*/ 0 h 2266"/>
              <a:gd name="T2" fmla="*/ 0 w 1289"/>
              <a:gd name="T3" fmla="*/ 0 h 2266"/>
              <a:gd name="T4" fmla="*/ 0 w 1289"/>
              <a:gd name="T5" fmla="*/ 2266 h 2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9" h="2266">
                <a:moveTo>
                  <a:pt x="1289" y="0"/>
                </a:moveTo>
                <a:lnTo>
                  <a:pt x="0" y="0"/>
                </a:lnTo>
                <a:lnTo>
                  <a:pt x="0" y="2266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116419" y="1443189"/>
            <a:ext cx="836248" cy="567885"/>
          </a:xfrm>
          <a:custGeom>
            <a:avLst/>
            <a:gdLst>
              <a:gd name="T0" fmla="*/ 3352 w 3352"/>
              <a:gd name="T1" fmla="*/ 0 h 1895"/>
              <a:gd name="T2" fmla="*/ 0 w 3352"/>
              <a:gd name="T3" fmla="*/ 0 h 1895"/>
              <a:gd name="T4" fmla="*/ 0 w 3352"/>
              <a:gd name="T5" fmla="*/ 1895 h 1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52" h="1895">
                <a:moveTo>
                  <a:pt x="3352" y="0"/>
                </a:moveTo>
                <a:lnTo>
                  <a:pt x="0" y="0"/>
                </a:lnTo>
                <a:lnTo>
                  <a:pt x="0" y="1895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3012989" y="4897911"/>
            <a:ext cx="0" cy="153016"/>
          </a:xfrm>
          <a:custGeom>
            <a:avLst/>
            <a:gdLst>
              <a:gd name="T0" fmla="*/ 0 h 509"/>
              <a:gd name="T1" fmla="*/ 0 h 509"/>
              <a:gd name="T2" fmla="*/ 509 h 50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9">
                <a:moveTo>
                  <a:pt x="0" y="0"/>
                </a:moveTo>
                <a:lnTo>
                  <a:pt x="0" y="0"/>
                </a:lnTo>
                <a:lnTo>
                  <a:pt x="0" y="50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71084" y="1165173"/>
            <a:ext cx="25993" cy="460127"/>
          </a:xfrm>
          <a:custGeom>
            <a:avLst/>
            <a:gdLst>
              <a:gd name="T0" fmla="*/ 105 w 105"/>
              <a:gd name="T1" fmla="*/ 1536 h 1536"/>
              <a:gd name="T2" fmla="*/ 0 w 105"/>
              <a:gd name="T3" fmla="*/ 1536 h 1536"/>
              <a:gd name="T4" fmla="*/ 0 w 105"/>
              <a:gd name="T5" fmla="*/ 0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1536">
                <a:moveTo>
                  <a:pt x="105" y="1536"/>
                </a:moveTo>
                <a:lnTo>
                  <a:pt x="0" y="1536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924255" y="3678090"/>
            <a:ext cx="5378" cy="102370"/>
          </a:xfrm>
          <a:custGeom>
            <a:avLst/>
            <a:gdLst>
              <a:gd name="T0" fmla="*/ 22 w 22"/>
              <a:gd name="T1" fmla="*/ 0 h 339"/>
              <a:gd name="T2" fmla="*/ 0 w 22"/>
              <a:gd name="T3" fmla="*/ 0 h 339"/>
              <a:gd name="T4" fmla="*/ 0 w 22"/>
              <a:gd name="T5" fmla="*/ 339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339">
                <a:moveTo>
                  <a:pt x="22" y="0"/>
                </a:moveTo>
                <a:lnTo>
                  <a:pt x="0" y="0"/>
                </a:lnTo>
                <a:lnTo>
                  <a:pt x="0" y="33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865099" y="5889285"/>
            <a:ext cx="46608" cy="228447"/>
          </a:xfrm>
          <a:custGeom>
            <a:avLst/>
            <a:gdLst>
              <a:gd name="T0" fmla="*/ 187 w 187"/>
              <a:gd name="T1" fmla="*/ 763 h 763"/>
              <a:gd name="T2" fmla="*/ 0 w 187"/>
              <a:gd name="T3" fmla="*/ 763 h 763"/>
              <a:gd name="T4" fmla="*/ 0 w 187"/>
              <a:gd name="T5" fmla="*/ 0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7" h="763">
                <a:moveTo>
                  <a:pt x="187" y="763"/>
                </a:moveTo>
                <a:lnTo>
                  <a:pt x="0" y="76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783536" y="4034769"/>
            <a:ext cx="14341" cy="774781"/>
          </a:xfrm>
          <a:custGeom>
            <a:avLst/>
            <a:gdLst>
              <a:gd name="T0" fmla="*/ 59 w 59"/>
              <a:gd name="T1" fmla="*/ 2584 h 2584"/>
              <a:gd name="T2" fmla="*/ 0 w 59"/>
              <a:gd name="T3" fmla="*/ 2584 h 2584"/>
              <a:gd name="T4" fmla="*/ 0 w 59"/>
              <a:gd name="T5" fmla="*/ 0 h 2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" h="2584">
                <a:moveTo>
                  <a:pt x="59" y="2584"/>
                </a:moveTo>
                <a:lnTo>
                  <a:pt x="0" y="2584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2890196" y="4288001"/>
            <a:ext cx="21511" cy="102370"/>
          </a:xfrm>
          <a:custGeom>
            <a:avLst/>
            <a:gdLst>
              <a:gd name="T0" fmla="*/ 87 w 87"/>
              <a:gd name="T1" fmla="*/ 0 h 339"/>
              <a:gd name="T2" fmla="*/ 0 w 87"/>
              <a:gd name="T3" fmla="*/ 0 h 339"/>
              <a:gd name="T4" fmla="*/ 0 w 87"/>
              <a:gd name="T5" fmla="*/ 339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7" h="339">
                <a:moveTo>
                  <a:pt x="87" y="0"/>
                </a:moveTo>
                <a:lnTo>
                  <a:pt x="0" y="0"/>
                </a:lnTo>
                <a:lnTo>
                  <a:pt x="0" y="33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2924255" y="3627444"/>
            <a:ext cx="0" cy="153016"/>
          </a:xfrm>
          <a:custGeom>
            <a:avLst/>
            <a:gdLst>
              <a:gd name="T0" fmla="*/ 509 h 509"/>
              <a:gd name="T1" fmla="*/ 509 h 509"/>
              <a:gd name="T2" fmla="*/ 0 h 50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9">
                <a:moveTo>
                  <a:pt x="0" y="509"/>
                </a:moveTo>
                <a:lnTo>
                  <a:pt x="0" y="509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2885714" y="3069257"/>
            <a:ext cx="10756" cy="189654"/>
          </a:xfrm>
          <a:custGeom>
            <a:avLst/>
            <a:gdLst>
              <a:gd name="T0" fmla="*/ 43 w 43"/>
              <a:gd name="T1" fmla="*/ 0 h 635"/>
              <a:gd name="T2" fmla="*/ 0 w 43"/>
              <a:gd name="T3" fmla="*/ 0 h 635"/>
              <a:gd name="T4" fmla="*/ 0 w 43"/>
              <a:gd name="T5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635">
                <a:moveTo>
                  <a:pt x="43" y="0"/>
                </a:moveTo>
                <a:lnTo>
                  <a:pt x="0" y="0"/>
                </a:lnTo>
                <a:lnTo>
                  <a:pt x="0" y="635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3018367" y="5202866"/>
            <a:ext cx="0" cy="102370"/>
          </a:xfrm>
          <a:custGeom>
            <a:avLst/>
            <a:gdLst>
              <a:gd name="T0" fmla="*/ 339 h 339"/>
              <a:gd name="T1" fmla="*/ 339 h 339"/>
              <a:gd name="T2" fmla="*/ 0 h 33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39">
                <a:moveTo>
                  <a:pt x="0" y="339"/>
                </a:moveTo>
                <a:lnTo>
                  <a:pt x="0" y="339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2885714" y="3258911"/>
            <a:ext cx="5378" cy="190732"/>
          </a:xfrm>
          <a:custGeom>
            <a:avLst/>
            <a:gdLst>
              <a:gd name="T0" fmla="*/ 22 w 22"/>
              <a:gd name="T1" fmla="*/ 635 h 635"/>
              <a:gd name="T2" fmla="*/ 0 w 22"/>
              <a:gd name="T3" fmla="*/ 635 h 635"/>
              <a:gd name="T4" fmla="*/ 0 w 22"/>
              <a:gd name="T5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635">
                <a:moveTo>
                  <a:pt x="22" y="635"/>
                </a:moveTo>
                <a:lnTo>
                  <a:pt x="0" y="635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2797877" y="4809550"/>
            <a:ext cx="24200" cy="571118"/>
          </a:xfrm>
          <a:custGeom>
            <a:avLst/>
            <a:gdLst>
              <a:gd name="T0" fmla="*/ 97 w 97"/>
              <a:gd name="T1" fmla="*/ 1906 h 1906"/>
              <a:gd name="T2" fmla="*/ 0 w 97"/>
              <a:gd name="T3" fmla="*/ 1906 h 1906"/>
              <a:gd name="T4" fmla="*/ 0 w 97"/>
              <a:gd name="T5" fmla="*/ 0 h 1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" h="1906">
                <a:moveTo>
                  <a:pt x="97" y="1906"/>
                </a:moveTo>
                <a:lnTo>
                  <a:pt x="0" y="1906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2796084" y="2255684"/>
            <a:ext cx="52882" cy="228447"/>
          </a:xfrm>
          <a:custGeom>
            <a:avLst/>
            <a:gdLst>
              <a:gd name="T0" fmla="*/ 214 w 214"/>
              <a:gd name="T1" fmla="*/ 0 h 762"/>
              <a:gd name="T2" fmla="*/ 0 w 214"/>
              <a:gd name="T3" fmla="*/ 0 h 762"/>
              <a:gd name="T4" fmla="*/ 0 w 214"/>
              <a:gd name="T5" fmla="*/ 762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4" h="762">
                <a:moveTo>
                  <a:pt x="214" y="0"/>
                </a:moveTo>
                <a:lnTo>
                  <a:pt x="0" y="0"/>
                </a:lnTo>
                <a:lnTo>
                  <a:pt x="0" y="76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/>
          <p:cNvSpPr>
            <a:spLocks/>
          </p:cNvSpPr>
          <p:nvPr/>
        </p:nvSpPr>
        <p:spPr bwMode="auto">
          <a:xfrm>
            <a:off x="497076" y="1239526"/>
            <a:ext cx="86045" cy="385774"/>
          </a:xfrm>
          <a:custGeom>
            <a:avLst/>
            <a:gdLst>
              <a:gd name="T0" fmla="*/ 342 w 342"/>
              <a:gd name="T1" fmla="*/ 0 h 1287"/>
              <a:gd name="T2" fmla="*/ 0 w 342"/>
              <a:gd name="T3" fmla="*/ 0 h 1287"/>
              <a:gd name="T4" fmla="*/ 0 w 342"/>
              <a:gd name="T5" fmla="*/ 1287 h 1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2" h="1287">
                <a:moveTo>
                  <a:pt x="342" y="0"/>
                </a:moveTo>
                <a:lnTo>
                  <a:pt x="0" y="0"/>
                </a:lnTo>
                <a:lnTo>
                  <a:pt x="0" y="1287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1"/>
          <p:cNvSpPr>
            <a:spLocks/>
          </p:cNvSpPr>
          <p:nvPr/>
        </p:nvSpPr>
        <p:spPr bwMode="auto">
          <a:xfrm>
            <a:off x="2891092" y="3271842"/>
            <a:ext cx="21511" cy="177801"/>
          </a:xfrm>
          <a:custGeom>
            <a:avLst/>
            <a:gdLst>
              <a:gd name="T0" fmla="*/ 87 w 87"/>
              <a:gd name="T1" fmla="*/ 0 h 593"/>
              <a:gd name="T2" fmla="*/ 0 w 87"/>
              <a:gd name="T3" fmla="*/ 0 h 593"/>
              <a:gd name="T4" fmla="*/ 0 w 87"/>
              <a:gd name="T5" fmla="*/ 593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7" h="593">
                <a:moveTo>
                  <a:pt x="87" y="0"/>
                </a:moveTo>
                <a:lnTo>
                  <a:pt x="0" y="0"/>
                </a:lnTo>
                <a:lnTo>
                  <a:pt x="0" y="59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3012989" y="5050928"/>
            <a:ext cx="5378" cy="151939"/>
          </a:xfrm>
          <a:custGeom>
            <a:avLst/>
            <a:gdLst>
              <a:gd name="T0" fmla="*/ 22 w 22"/>
              <a:gd name="T1" fmla="*/ 508 h 508"/>
              <a:gd name="T2" fmla="*/ 0 w 22"/>
              <a:gd name="T3" fmla="*/ 508 h 508"/>
              <a:gd name="T4" fmla="*/ 0 w 22"/>
              <a:gd name="T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508">
                <a:moveTo>
                  <a:pt x="22" y="508"/>
                </a:moveTo>
                <a:lnTo>
                  <a:pt x="0" y="508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1394272" y="2580036"/>
            <a:ext cx="1351619" cy="678876"/>
          </a:xfrm>
          <a:custGeom>
            <a:avLst/>
            <a:gdLst>
              <a:gd name="T0" fmla="*/ 5420 w 5420"/>
              <a:gd name="T1" fmla="*/ 2266 h 2266"/>
              <a:gd name="T2" fmla="*/ 0 w 5420"/>
              <a:gd name="T3" fmla="*/ 2266 h 2266"/>
              <a:gd name="T4" fmla="*/ 0 w 5420"/>
              <a:gd name="T5" fmla="*/ 0 h 2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20" h="2266">
                <a:moveTo>
                  <a:pt x="5420" y="2266"/>
                </a:moveTo>
                <a:lnTo>
                  <a:pt x="0" y="2266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4"/>
          <p:cNvSpPr>
            <a:spLocks/>
          </p:cNvSpPr>
          <p:nvPr/>
        </p:nvSpPr>
        <p:spPr bwMode="auto">
          <a:xfrm>
            <a:off x="2745892" y="2484131"/>
            <a:ext cx="50193" cy="774781"/>
          </a:xfrm>
          <a:custGeom>
            <a:avLst/>
            <a:gdLst>
              <a:gd name="T0" fmla="*/ 199 w 199"/>
              <a:gd name="T1" fmla="*/ 0 h 2584"/>
              <a:gd name="T2" fmla="*/ 0 w 199"/>
              <a:gd name="T3" fmla="*/ 0 h 2584"/>
              <a:gd name="T4" fmla="*/ 0 w 199"/>
              <a:gd name="T5" fmla="*/ 2584 h 2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" h="2584">
                <a:moveTo>
                  <a:pt x="199" y="0"/>
                </a:moveTo>
                <a:lnTo>
                  <a:pt x="0" y="0"/>
                </a:lnTo>
                <a:lnTo>
                  <a:pt x="0" y="2584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2890196" y="4390371"/>
            <a:ext cx="5378" cy="101293"/>
          </a:xfrm>
          <a:custGeom>
            <a:avLst/>
            <a:gdLst>
              <a:gd name="T0" fmla="*/ 22 w 22"/>
              <a:gd name="T1" fmla="*/ 339 h 339"/>
              <a:gd name="T2" fmla="*/ 0 w 22"/>
              <a:gd name="T3" fmla="*/ 339 h 339"/>
              <a:gd name="T4" fmla="*/ 0 w 22"/>
              <a:gd name="T5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339">
                <a:moveTo>
                  <a:pt x="22" y="339"/>
                </a:moveTo>
                <a:lnTo>
                  <a:pt x="0" y="339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2890196" y="4085416"/>
            <a:ext cx="32267" cy="151939"/>
          </a:xfrm>
          <a:custGeom>
            <a:avLst/>
            <a:gdLst>
              <a:gd name="T0" fmla="*/ 131 w 131"/>
              <a:gd name="T1" fmla="*/ 0 h 509"/>
              <a:gd name="T2" fmla="*/ 0 w 131"/>
              <a:gd name="T3" fmla="*/ 0 h 509"/>
              <a:gd name="T4" fmla="*/ 0 w 131"/>
              <a:gd name="T5" fmla="*/ 509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1" h="509">
                <a:moveTo>
                  <a:pt x="131" y="0"/>
                </a:moveTo>
                <a:lnTo>
                  <a:pt x="0" y="0"/>
                </a:lnTo>
                <a:lnTo>
                  <a:pt x="0" y="50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2911707" y="5711484"/>
            <a:ext cx="26889" cy="101293"/>
          </a:xfrm>
          <a:custGeom>
            <a:avLst/>
            <a:gdLst>
              <a:gd name="T0" fmla="*/ 109 w 109"/>
              <a:gd name="T1" fmla="*/ 0 h 339"/>
              <a:gd name="T2" fmla="*/ 0 w 109"/>
              <a:gd name="T3" fmla="*/ 0 h 339"/>
              <a:gd name="T4" fmla="*/ 0 w 109"/>
              <a:gd name="T5" fmla="*/ 339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9" h="339">
                <a:moveTo>
                  <a:pt x="109" y="0"/>
                </a:moveTo>
                <a:lnTo>
                  <a:pt x="0" y="0"/>
                </a:lnTo>
                <a:lnTo>
                  <a:pt x="0" y="33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1116419" y="2011073"/>
            <a:ext cx="277853" cy="568962"/>
          </a:xfrm>
          <a:custGeom>
            <a:avLst/>
            <a:gdLst>
              <a:gd name="T0" fmla="*/ 1111 w 1111"/>
              <a:gd name="T1" fmla="*/ 1896 h 1896"/>
              <a:gd name="T2" fmla="*/ 0 w 1111"/>
              <a:gd name="T3" fmla="*/ 1896 h 1896"/>
              <a:gd name="T4" fmla="*/ 0 w 1111"/>
              <a:gd name="T5" fmla="*/ 0 h 1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1" h="1896">
                <a:moveTo>
                  <a:pt x="1111" y="1896"/>
                </a:moveTo>
                <a:lnTo>
                  <a:pt x="0" y="1896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2865099" y="5660838"/>
            <a:ext cx="10756" cy="228447"/>
          </a:xfrm>
          <a:custGeom>
            <a:avLst/>
            <a:gdLst>
              <a:gd name="T0" fmla="*/ 41 w 41"/>
              <a:gd name="T1" fmla="*/ 0 h 762"/>
              <a:gd name="T2" fmla="*/ 0 w 41"/>
              <a:gd name="T3" fmla="*/ 0 h 762"/>
              <a:gd name="T4" fmla="*/ 0 w 41"/>
              <a:gd name="T5" fmla="*/ 762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762">
                <a:moveTo>
                  <a:pt x="41" y="0"/>
                </a:moveTo>
                <a:lnTo>
                  <a:pt x="0" y="0"/>
                </a:lnTo>
                <a:lnTo>
                  <a:pt x="0" y="76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2852551" y="2560639"/>
            <a:ext cx="0" cy="153016"/>
          </a:xfrm>
          <a:custGeom>
            <a:avLst/>
            <a:gdLst>
              <a:gd name="T0" fmla="*/ 0 h 509"/>
              <a:gd name="T1" fmla="*/ 0 h 509"/>
              <a:gd name="T2" fmla="*/ 509 h 50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9">
                <a:moveTo>
                  <a:pt x="0" y="0"/>
                </a:moveTo>
                <a:lnTo>
                  <a:pt x="0" y="0"/>
                </a:lnTo>
                <a:lnTo>
                  <a:pt x="0" y="50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2890196" y="4237354"/>
            <a:ext cx="0" cy="153016"/>
          </a:xfrm>
          <a:custGeom>
            <a:avLst/>
            <a:gdLst>
              <a:gd name="T0" fmla="*/ 508 h 508"/>
              <a:gd name="T1" fmla="*/ 508 h 508"/>
              <a:gd name="T2" fmla="*/ 0 h 50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8">
                <a:moveTo>
                  <a:pt x="0" y="508"/>
                </a:moveTo>
                <a:lnTo>
                  <a:pt x="0" y="508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471084" y="1035864"/>
            <a:ext cx="296675" cy="129310"/>
          </a:xfrm>
          <a:custGeom>
            <a:avLst/>
            <a:gdLst>
              <a:gd name="T0" fmla="*/ 1190 w 1190"/>
              <a:gd name="T1" fmla="*/ 0 h 429"/>
              <a:gd name="T2" fmla="*/ 0 w 1190"/>
              <a:gd name="T3" fmla="*/ 0 h 429"/>
              <a:gd name="T4" fmla="*/ 0 w 1190"/>
              <a:gd name="T5" fmla="*/ 42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90" h="429">
                <a:moveTo>
                  <a:pt x="1190" y="0"/>
                </a:moveTo>
                <a:lnTo>
                  <a:pt x="0" y="0"/>
                </a:lnTo>
                <a:lnTo>
                  <a:pt x="0" y="42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2309394" y="1747067"/>
            <a:ext cx="695528" cy="102370"/>
          </a:xfrm>
          <a:custGeom>
            <a:avLst/>
            <a:gdLst>
              <a:gd name="T0" fmla="*/ 2791 w 2791"/>
              <a:gd name="T1" fmla="*/ 339 h 339"/>
              <a:gd name="T2" fmla="*/ 0 w 2791"/>
              <a:gd name="T3" fmla="*/ 339 h 339"/>
              <a:gd name="T4" fmla="*/ 0 w 2791"/>
              <a:gd name="T5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91" h="339">
                <a:moveTo>
                  <a:pt x="2791" y="339"/>
                </a:moveTo>
                <a:lnTo>
                  <a:pt x="0" y="339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2822077" y="5380667"/>
            <a:ext cx="43022" cy="508618"/>
          </a:xfrm>
          <a:custGeom>
            <a:avLst/>
            <a:gdLst>
              <a:gd name="T0" fmla="*/ 172 w 172"/>
              <a:gd name="T1" fmla="*/ 1694 h 1694"/>
              <a:gd name="T2" fmla="*/ 0 w 172"/>
              <a:gd name="T3" fmla="*/ 1694 h 1694"/>
              <a:gd name="T4" fmla="*/ 0 w 172"/>
              <a:gd name="T5" fmla="*/ 0 h 1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" h="1694">
                <a:moveTo>
                  <a:pt x="172" y="1694"/>
                </a:moveTo>
                <a:lnTo>
                  <a:pt x="0" y="1694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2841795" y="4873127"/>
            <a:ext cx="171193" cy="177801"/>
          </a:xfrm>
          <a:custGeom>
            <a:avLst/>
            <a:gdLst>
              <a:gd name="T0" fmla="*/ 687 w 687"/>
              <a:gd name="T1" fmla="*/ 593 h 593"/>
              <a:gd name="T2" fmla="*/ 0 w 687"/>
              <a:gd name="T3" fmla="*/ 593 h 593"/>
              <a:gd name="T4" fmla="*/ 0 w 687"/>
              <a:gd name="T5" fmla="*/ 0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7" h="593">
                <a:moveTo>
                  <a:pt x="687" y="593"/>
                </a:moveTo>
                <a:lnTo>
                  <a:pt x="0" y="59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2875855" y="5660838"/>
            <a:ext cx="35852" cy="151939"/>
          </a:xfrm>
          <a:custGeom>
            <a:avLst/>
            <a:gdLst>
              <a:gd name="T0" fmla="*/ 145 w 145"/>
              <a:gd name="T1" fmla="*/ 508 h 508"/>
              <a:gd name="T2" fmla="*/ 0 w 145"/>
              <a:gd name="T3" fmla="*/ 508 h 508"/>
              <a:gd name="T4" fmla="*/ 0 w 145"/>
              <a:gd name="T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5" h="508">
                <a:moveTo>
                  <a:pt x="145" y="508"/>
                </a:moveTo>
                <a:lnTo>
                  <a:pt x="0" y="508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2852551" y="2560639"/>
            <a:ext cx="5378" cy="101293"/>
          </a:xfrm>
          <a:custGeom>
            <a:avLst/>
            <a:gdLst>
              <a:gd name="T0" fmla="*/ 22 w 22"/>
              <a:gd name="T1" fmla="*/ 339 h 339"/>
              <a:gd name="T2" fmla="*/ 0 w 22"/>
              <a:gd name="T3" fmla="*/ 339 h 339"/>
              <a:gd name="T4" fmla="*/ 0 w 22"/>
              <a:gd name="T5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339">
                <a:moveTo>
                  <a:pt x="22" y="339"/>
                </a:moveTo>
                <a:lnTo>
                  <a:pt x="0" y="339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2797877" y="4237354"/>
            <a:ext cx="92319" cy="572195"/>
          </a:xfrm>
          <a:custGeom>
            <a:avLst/>
            <a:gdLst>
              <a:gd name="T0" fmla="*/ 367 w 367"/>
              <a:gd name="T1" fmla="*/ 0 h 1906"/>
              <a:gd name="T2" fmla="*/ 0 w 367"/>
              <a:gd name="T3" fmla="*/ 0 h 1906"/>
              <a:gd name="T4" fmla="*/ 0 w 367"/>
              <a:gd name="T5" fmla="*/ 1906 h 1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7" h="1906">
                <a:moveTo>
                  <a:pt x="367" y="0"/>
                </a:moveTo>
                <a:lnTo>
                  <a:pt x="0" y="0"/>
                </a:lnTo>
                <a:lnTo>
                  <a:pt x="0" y="1906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49"/>
          <p:cNvSpPr>
            <a:spLocks noChangeShapeType="1"/>
          </p:cNvSpPr>
          <p:nvPr/>
        </p:nvSpPr>
        <p:spPr bwMode="auto">
          <a:xfrm>
            <a:off x="444195" y="1165173"/>
            <a:ext cx="26889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/>
          <p:cNvSpPr>
            <a:spLocks/>
          </p:cNvSpPr>
          <p:nvPr/>
        </p:nvSpPr>
        <p:spPr bwMode="auto">
          <a:xfrm>
            <a:off x="2924255" y="3780460"/>
            <a:ext cx="0" cy="101293"/>
          </a:xfrm>
          <a:custGeom>
            <a:avLst/>
            <a:gdLst>
              <a:gd name="T0" fmla="*/ 339 h 339"/>
              <a:gd name="T1" fmla="*/ 339 h 339"/>
              <a:gd name="T2" fmla="*/ 0 h 33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39">
                <a:moveTo>
                  <a:pt x="0" y="339"/>
                </a:moveTo>
                <a:lnTo>
                  <a:pt x="0" y="339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/>
          <p:cNvSpPr>
            <a:spLocks/>
          </p:cNvSpPr>
          <p:nvPr/>
        </p:nvSpPr>
        <p:spPr bwMode="auto">
          <a:xfrm>
            <a:off x="2852551" y="2713656"/>
            <a:ext cx="5378" cy="151939"/>
          </a:xfrm>
          <a:custGeom>
            <a:avLst/>
            <a:gdLst>
              <a:gd name="T0" fmla="*/ 22 w 22"/>
              <a:gd name="T1" fmla="*/ 508 h 508"/>
              <a:gd name="T2" fmla="*/ 0 w 22"/>
              <a:gd name="T3" fmla="*/ 508 h 508"/>
              <a:gd name="T4" fmla="*/ 0 w 22"/>
              <a:gd name="T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508">
                <a:moveTo>
                  <a:pt x="22" y="508"/>
                </a:moveTo>
                <a:lnTo>
                  <a:pt x="0" y="508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/>
          <p:cNvSpPr>
            <a:spLocks/>
          </p:cNvSpPr>
          <p:nvPr/>
        </p:nvSpPr>
        <p:spPr bwMode="auto">
          <a:xfrm>
            <a:off x="2911707" y="5812776"/>
            <a:ext cx="43919" cy="101293"/>
          </a:xfrm>
          <a:custGeom>
            <a:avLst/>
            <a:gdLst>
              <a:gd name="T0" fmla="*/ 176 w 176"/>
              <a:gd name="T1" fmla="*/ 339 h 339"/>
              <a:gd name="T2" fmla="*/ 0 w 176"/>
              <a:gd name="T3" fmla="*/ 339 h 339"/>
              <a:gd name="T4" fmla="*/ 0 w 176"/>
              <a:gd name="T5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" h="339">
                <a:moveTo>
                  <a:pt x="176" y="339"/>
                </a:moveTo>
                <a:lnTo>
                  <a:pt x="0" y="339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3"/>
          <p:cNvSpPr>
            <a:spLocks/>
          </p:cNvSpPr>
          <p:nvPr/>
        </p:nvSpPr>
        <p:spPr bwMode="auto">
          <a:xfrm>
            <a:off x="2745892" y="3258911"/>
            <a:ext cx="37645" cy="775858"/>
          </a:xfrm>
          <a:custGeom>
            <a:avLst/>
            <a:gdLst>
              <a:gd name="T0" fmla="*/ 150 w 150"/>
              <a:gd name="T1" fmla="*/ 2584 h 2584"/>
              <a:gd name="T2" fmla="*/ 0 w 150"/>
              <a:gd name="T3" fmla="*/ 2584 h 2584"/>
              <a:gd name="T4" fmla="*/ 0 w 150"/>
              <a:gd name="T5" fmla="*/ 0 h 2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0" h="2584">
                <a:moveTo>
                  <a:pt x="150" y="2584"/>
                </a:moveTo>
                <a:lnTo>
                  <a:pt x="0" y="2584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/>
          <p:cNvSpPr>
            <a:spLocks/>
          </p:cNvSpPr>
          <p:nvPr/>
        </p:nvSpPr>
        <p:spPr bwMode="auto">
          <a:xfrm>
            <a:off x="2822077" y="4873127"/>
            <a:ext cx="19719" cy="507541"/>
          </a:xfrm>
          <a:custGeom>
            <a:avLst/>
            <a:gdLst>
              <a:gd name="T0" fmla="*/ 78 w 78"/>
              <a:gd name="T1" fmla="*/ 0 h 1694"/>
              <a:gd name="T2" fmla="*/ 0 w 78"/>
              <a:gd name="T3" fmla="*/ 0 h 1694"/>
              <a:gd name="T4" fmla="*/ 0 w 78"/>
              <a:gd name="T5" fmla="*/ 1694 h 1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" h="1694">
                <a:moveTo>
                  <a:pt x="78" y="0"/>
                </a:moveTo>
                <a:lnTo>
                  <a:pt x="0" y="0"/>
                </a:lnTo>
                <a:lnTo>
                  <a:pt x="0" y="1694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Freeform 55"/>
          <p:cNvSpPr>
            <a:spLocks/>
          </p:cNvSpPr>
          <p:nvPr/>
        </p:nvSpPr>
        <p:spPr bwMode="auto">
          <a:xfrm>
            <a:off x="497076" y="1625300"/>
            <a:ext cx="619343" cy="385774"/>
          </a:xfrm>
          <a:custGeom>
            <a:avLst/>
            <a:gdLst>
              <a:gd name="T0" fmla="*/ 2482 w 2482"/>
              <a:gd name="T1" fmla="*/ 1286 h 1286"/>
              <a:gd name="T2" fmla="*/ 0 w 2482"/>
              <a:gd name="T3" fmla="*/ 1286 h 1286"/>
              <a:gd name="T4" fmla="*/ 0 w 2482"/>
              <a:gd name="T5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82" h="1286">
                <a:moveTo>
                  <a:pt x="2482" y="1286"/>
                </a:moveTo>
                <a:lnTo>
                  <a:pt x="0" y="1286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/>
          <p:cNvSpPr>
            <a:spLocks/>
          </p:cNvSpPr>
          <p:nvPr/>
        </p:nvSpPr>
        <p:spPr bwMode="auto">
          <a:xfrm>
            <a:off x="2875855" y="5507822"/>
            <a:ext cx="120104" cy="153016"/>
          </a:xfrm>
          <a:custGeom>
            <a:avLst/>
            <a:gdLst>
              <a:gd name="T0" fmla="*/ 481 w 481"/>
              <a:gd name="T1" fmla="*/ 0 h 508"/>
              <a:gd name="T2" fmla="*/ 0 w 481"/>
              <a:gd name="T3" fmla="*/ 0 h 508"/>
              <a:gd name="T4" fmla="*/ 0 w 481"/>
              <a:gd name="T5" fmla="*/ 50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1" h="508">
                <a:moveTo>
                  <a:pt x="481" y="0"/>
                </a:moveTo>
                <a:lnTo>
                  <a:pt x="0" y="0"/>
                </a:lnTo>
                <a:lnTo>
                  <a:pt x="0" y="508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7"/>
          <p:cNvSpPr>
            <a:spLocks/>
          </p:cNvSpPr>
          <p:nvPr/>
        </p:nvSpPr>
        <p:spPr bwMode="auto">
          <a:xfrm>
            <a:off x="2924255" y="3475505"/>
            <a:ext cx="0" cy="151939"/>
          </a:xfrm>
          <a:custGeom>
            <a:avLst/>
            <a:gdLst>
              <a:gd name="T0" fmla="*/ 0 h 508"/>
              <a:gd name="T1" fmla="*/ 0 h 508"/>
              <a:gd name="T2" fmla="*/ 508 h 50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8">
                <a:moveTo>
                  <a:pt x="0" y="0"/>
                </a:moveTo>
                <a:lnTo>
                  <a:pt x="0" y="0"/>
                </a:lnTo>
                <a:lnTo>
                  <a:pt x="0" y="508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8"/>
          <p:cNvSpPr>
            <a:spLocks/>
          </p:cNvSpPr>
          <p:nvPr/>
        </p:nvSpPr>
        <p:spPr bwMode="auto">
          <a:xfrm>
            <a:off x="1715147" y="1747067"/>
            <a:ext cx="594247" cy="153016"/>
          </a:xfrm>
          <a:custGeom>
            <a:avLst/>
            <a:gdLst>
              <a:gd name="T0" fmla="*/ 2379 w 2379"/>
              <a:gd name="T1" fmla="*/ 0 h 509"/>
              <a:gd name="T2" fmla="*/ 0 w 2379"/>
              <a:gd name="T3" fmla="*/ 0 h 509"/>
              <a:gd name="T4" fmla="*/ 0 w 2379"/>
              <a:gd name="T5" fmla="*/ 509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79" h="509">
                <a:moveTo>
                  <a:pt x="2379" y="0"/>
                </a:moveTo>
                <a:lnTo>
                  <a:pt x="0" y="0"/>
                </a:lnTo>
                <a:lnTo>
                  <a:pt x="0" y="50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/>
          <p:cNvSpPr>
            <a:spLocks/>
          </p:cNvSpPr>
          <p:nvPr/>
        </p:nvSpPr>
        <p:spPr bwMode="auto">
          <a:xfrm>
            <a:off x="1715147" y="1900083"/>
            <a:ext cx="1428701" cy="151939"/>
          </a:xfrm>
          <a:custGeom>
            <a:avLst/>
            <a:gdLst>
              <a:gd name="T0" fmla="*/ 5725 w 5725"/>
              <a:gd name="T1" fmla="*/ 508 h 508"/>
              <a:gd name="T2" fmla="*/ 0 w 5725"/>
              <a:gd name="T3" fmla="*/ 508 h 508"/>
              <a:gd name="T4" fmla="*/ 0 w 5725"/>
              <a:gd name="T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25" h="508">
                <a:moveTo>
                  <a:pt x="5725" y="508"/>
                </a:moveTo>
                <a:lnTo>
                  <a:pt x="0" y="508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2891092" y="1599438"/>
            <a:ext cx="622032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easA_CCC489_ctg424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2964589" y="5665148"/>
            <a:ext cx="653402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easA_CCC1485_ctg307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661995" y="785865"/>
            <a:ext cx="654299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easA_CCC602_ctg3688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3"/>
          <p:cNvSpPr>
            <a:spLocks noChangeArrowheads="1"/>
          </p:cNvSpPr>
          <p:nvPr/>
        </p:nvSpPr>
        <p:spPr bwMode="auto">
          <a:xfrm>
            <a:off x="3043463" y="5055238"/>
            <a:ext cx="544950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easA_LM78_ctg192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2877647" y="2411933"/>
            <a:ext cx="577217" cy="12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easA_LM576_ctg259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3042566" y="4647913"/>
            <a:ext cx="654299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easA_CCC1219_ctg277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1977763" y="1395775"/>
            <a:ext cx="700906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easA_CCC659_ctg403rvs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7"/>
          <p:cNvSpPr>
            <a:spLocks noChangeArrowheads="1"/>
          </p:cNvSpPr>
          <p:nvPr/>
        </p:nvSpPr>
        <p:spPr bwMode="auto">
          <a:xfrm>
            <a:off x="3038085" y="4851575"/>
            <a:ext cx="544950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easA_LM84_ctg290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8"/>
          <p:cNvSpPr>
            <a:spLocks noChangeArrowheads="1"/>
          </p:cNvSpPr>
          <p:nvPr/>
        </p:nvSpPr>
        <p:spPr bwMode="auto">
          <a:xfrm>
            <a:off x="792855" y="989527"/>
            <a:ext cx="733173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easA_CCC647_ctg1632rvs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3030018" y="1803101"/>
            <a:ext cx="654299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easA_CCC632_ctg2692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70"/>
          <p:cNvSpPr>
            <a:spLocks noChangeArrowheads="1"/>
          </p:cNvSpPr>
          <p:nvPr/>
        </p:nvSpPr>
        <p:spPr bwMode="auto">
          <a:xfrm>
            <a:off x="2954729" y="3631754"/>
            <a:ext cx="544950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easA_LM218_ctg81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2936803" y="4241665"/>
            <a:ext cx="580802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easA_Clav50_ctg227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2"/>
          <p:cNvSpPr>
            <a:spLocks noChangeArrowheads="1"/>
          </p:cNvSpPr>
          <p:nvPr/>
        </p:nvSpPr>
        <p:spPr bwMode="auto">
          <a:xfrm>
            <a:off x="2883025" y="2615596"/>
            <a:ext cx="733173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easA_CCC1102_ctg411rvs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3"/>
          <p:cNvSpPr>
            <a:spLocks noChangeArrowheads="1"/>
          </p:cNvSpPr>
          <p:nvPr/>
        </p:nvSpPr>
        <p:spPr bwMode="auto">
          <a:xfrm>
            <a:off x="2921566" y="3021844"/>
            <a:ext cx="622032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easA_CCC535_ctg853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4"/>
          <p:cNvSpPr>
            <a:spLocks noChangeArrowheads="1"/>
          </p:cNvSpPr>
          <p:nvPr/>
        </p:nvSpPr>
        <p:spPr bwMode="auto">
          <a:xfrm>
            <a:off x="3043463" y="5257823"/>
            <a:ext cx="544950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easA_LM77_ctg202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5"/>
          <p:cNvSpPr>
            <a:spLocks noChangeArrowheads="1"/>
          </p:cNvSpPr>
          <p:nvPr/>
        </p:nvSpPr>
        <p:spPr bwMode="auto">
          <a:xfrm>
            <a:off x="2949351" y="3835417"/>
            <a:ext cx="544950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easA_LM219_ctg78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6"/>
          <p:cNvSpPr>
            <a:spLocks noChangeArrowheads="1"/>
          </p:cNvSpPr>
          <p:nvPr/>
        </p:nvSpPr>
        <p:spPr bwMode="auto">
          <a:xfrm>
            <a:off x="2883025" y="2819259"/>
            <a:ext cx="577217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easA_LM583_ctg455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7"/>
          <p:cNvSpPr>
            <a:spLocks noChangeArrowheads="1"/>
          </p:cNvSpPr>
          <p:nvPr/>
        </p:nvSpPr>
        <p:spPr bwMode="auto">
          <a:xfrm>
            <a:off x="2874062" y="2209348"/>
            <a:ext cx="544950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easA_LM81_ctg114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8"/>
          <p:cNvSpPr>
            <a:spLocks noChangeArrowheads="1"/>
          </p:cNvSpPr>
          <p:nvPr/>
        </p:nvSpPr>
        <p:spPr bwMode="auto">
          <a:xfrm>
            <a:off x="2980722" y="5867733"/>
            <a:ext cx="654299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easA_CCC1504_ctg173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9"/>
          <p:cNvSpPr>
            <a:spLocks noChangeArrowheads="1"/>
          </p:cNvSpPr>
          <p:nvPr/>
        </p:nvSpPr>
        <p:spPr bwMode="auto">
          <a:xfrm>
            <a:off x="3021055" y="5461485"/>
            <a:ext cx="653402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easA_CCC1483_ctg367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80"/>
          <p:cNvSpPr>
            <a:spLocks noChangeArrowheads="1"/>
          </p:cNvSpPr>
          <p:nvPr/>
        </p:nvSpPr>
        <p:spPr bwMode="auto">
          <a:xfrm>
            <a:off x="608217" y="1193190"/>
            <a:ext cx="589765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Ref_EU006773_easA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81"/>
          <p:cNvSpPr>
            <a:spLocks noChangeArrowheads="1"/>
          </p:cNvSpPr>
          <p:nvPr/>
        </p:nvSpPr>
        <p:spPr bwMode="auto">
          <a:xfrm>
            <a:off x="2949351" y="3429169"/>
            <a:ext cx="544950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easA_LM220_ctg77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2"/>
          <p:cNvSpPr>
            <a:spLocks noChangeArrowheads="1"/>
          </p:cNvSpPr>
          <p:nvPr/>
        </p:nvSpPr>
        <p:spPr bwMode="auto">
          <a:xfrm>
            <a:off x="2938596" y="3225507"/>
            <a:ext cx="576321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easA_LM454_ctg120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3"/>
          <p:cNvSpPr>
            <a:spLocks noChangeArrowheads="1"/>
          </p:cNvSpPr>
          <p:nvPr/>
        </p:nvSpPr>
        <p:spPr bwMode="auto">
          <a:xfrm>
            <a:off x="3168945" y="2005686"/>
            <a:ext cx="99065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Ref_easA_JN186800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4"/>
          <p:cNvSpPr>
            <a:spLocks noChangeArrowheads="1"/>
          </p:cNvSpPr>
          <p:nvPr/>
        </p:nvSpPr>
        <p:spPr bwMode="auto">
          <a:xfrm>
            <a:off x="2947559" y="4038002"/>
            <a:ext cx="577217" cy="12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easA_LM458_ctg165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5"/>
          <p:cNvSpPr>
            <a:spLocks noChangeArrowheads="1"/>
          </p:cNvSpPr>
          <p:nvPr/>
        </p:nvSpPr>
        <p:spPr bwMode="auto">
          <a:xfrm>
            <a:off x="2920670" y="4445328"/>
            <a:ext cx="580802" cy="1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easA_Clav32_ctg308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flipH="1">
            <a:off x="3847097" y="2189064"/>
            <a:ext cx="1373733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perihumidiphila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flipH="1">
            <a:off x="4319937" y="2715154"/>
            <a:ext cx="917069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arundinis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flipH="1">
            <a:off x="3945759" y="2395961"/>
            <a:ext cx="1087383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flipH="1">
            <a:off x="2013909" y="723900"/>
            <a:ext cx="847408" cy="162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pusilla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flipH="1">
            <a:off x="2176488" y="954474"/>
            <a:ext cx="925254" cy="162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lovelessii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flipH="1">
            <a:off x="1787165" y="1148892"/>
            <a:ext cx="1047583" cy="162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fusiformis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 flipH="1">
            <a:off x="3281709" y="1328285"/>
            <a:ext cx="925252" cy="162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digitariae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 flipH="1">
            <a:off x="3987181" y="1541538"/>
            <a:ext cx="832850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africana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 flipH="1">
            <a:off x="4206961" y="1975811"/>
            <a:ext cx="763601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paspali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 flipH="1">
            <a:off x="4194604" y="1733104"/>
            <a:ext cx="688738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sorghi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 flipH="1">
            <a:off x="4051535" y="2982030"/>
            <a:ext cx="928299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spartinae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3971337" y="3260297"/>
            <a:ext cx="53379" cy="67003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 flipH="1">
            <a:off x="4065994" y="3499227"/>
            <a:ext cx="763601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ripicola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4124185" y="4189404"/>
            <a:ext cx="1184704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quebecensis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4246457" y="4600535"/>
            <a:ext cx="5818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cyperi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4124182" y="5034365"/>
            <a:ext cx="1117328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occidentalis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4263884" y="5386666"/>
            <a:ext cx="81913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monticola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4206961" y="5627202"/>
            <a:ext cx="95058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pazoutovae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 flipH="1">
            <a:off x="4159601" y="5855505"/>
            <a:ext cx="76944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capensis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4007359" y="4096413"/>
            <a:ext cx="53379" cy="45764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4209636" y="2669301"/>
            <a:ext cx="53379" cy="25832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4010131" y="4905518"/>
            <a:ext cx="53379" cy="45764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>
            <a:spLocks noChangeArrowheads="1"/>
          </p:cNvSpPr>
          <p:nvPr/>
        </p:nvSpPr>
        <p:spPr bwMode="auto">
          <a:xfrm>
            <a:off x="2991804" y="6036758"/>
            <a:ext cx="134171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easA_C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.</a:t>
            </a:r>
            <a:r>
              <a:rPr kumimoji="0" lang="en-US" alt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en-US" sz="1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pururea</a:t>
            </a:r>
            <a:r>
              <a:rPr kumimoji="0" lang="en-US" alt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(28 </a:t>
            </a:r>
            <a:r>
              <a:rPr lang="en-US" altLang="en-US" sz="10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strains</a:t>
            </a:r>
            <a:r>
              <a:rPr kumimoji="0" lang="en-US" alt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 flipH="1">
            <a:off x="4369944" y="6016440"/>
            <a:ext cx="77905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purpurea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499529" y="1982826"/>
            <a:ext cx="61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1719030" y="1717924"/>
            <a:ext cx="588119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1400481" y="3236158"/>
            <a:ext cx="13392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 flipV="1">
            <a:off x="2748572" y="2477627"/>
            <a:ext cx="45719" cy="4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2797877" y="2708147"/>
            <a:ext cx="4572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2821694" y="4844541"/>
            <a:ext cx="16789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2792856" y="3268798"/>
            <a:ext cx="82296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2798257" y="5355652"/>
            <a:ext cx="17701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2824317" y="5863422"/>
            <a:ext cx="3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841437" y="5027222"/>
            <a:ext cx="1620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2892290" y="3609418"/>
            <a:ext cx="28515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/>
          <p:cNvSpPr txBox="1"/>
          <p:nvPr/>
        </p:nvSpPr>
        <p:spPr>
          <a:xfrm>
            <a:off x="458217" y="6095473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2799006" y="4207523"/>
            <a:ext cx="83859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865099" y="6094872"/>
            <a:ext cx="38597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47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/>
          <p:cNvGrpSpPr/>
          <p:nvPr/>
        </p:nvGrpSpPr>
        <p:grpSpPr>
          <a:xfrm>
            <a:off x="2786352" y="4670108"/>
            <a:ext cx="4055635" cy="834923"/>
            <a:chOff x="2802365" y="4351547"/>
            <a:chExt cx="4055635" cy="834923"/>
          </a:xfrm>
        </p:grpSpPr>
        <p:sp>
          <p:nvSpPr>
            <p:cNvPr id="129" name="Rectangle 128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Box 129"/>
            <p:cNvSpPr txBox="1"/>
            <p:nvPr/>
          </p:nvSpPr>
          <p:spPr>
            <a:xfrm flipH="1">
              <a:off x="5487810" y="4658685"/>
              <a:ext cx="132169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2808879" y="3568328"/>
            <a:ext cx="4023437" cy="1046896"/>
            <a:chOff x="2824245" y="3275784"/>
            <a:chExt cx="4023437" cy="1046896"/>
          </a:xfrm>
        </p:grpSpPr>
        <p:sp>
          <p:nvSpPr>
            <p:cNvPr id="132" name="Rectangle 131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extBox 132"/>
            <p:cNvSpPr txBox="1"/>
            <p:nvPr/>
          </p:nvSpPr>
          <p:spPr>
            <a:xfrm flipH="1">
              <a:off x="5650007" y="3691510"/>
              <a:ext cx="117195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2772568" y="2274206"/>
            <a:ext cx="4064708" cy="1257326"/>
            <a:chOff x="2793292" y="1982793"/>
            <a:chExt cx="4064708" cy="1257326"/>
          </a:xfrm>
        </p:grpSpPr>
        <p:sp>
          <p:nvSpPr>
            <p:cNvPr id="135" name="Rectangle 134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 flipH="1">
              <a:off x="5472647" y="2503734"/>
              <a:ext cx="135764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2670662" y="5553116"/>
            <a:ext cx="4184343" cy="906568"/>
            <a:chOff x="2667522" y="5227240"/>
            <a:chExt cx="4184343" cy="906568"/>
          </a:xfrm>
        </p:grpSpPr>
        <p:sp>
          <p:nvSpPr>
            <p:cNvPr id="138" name="Rectangle 137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/>
            <p:cNvSpPr txBox="1"/>
            <p:nvPr/>
          </p:nvSpPr>
          <p:spPr>
            <a:xfrm flipH="1">
              <a:off x="5656487" y="5572802"/>
              <a:ext cx="119103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44261" y="645828"/>
            <a:ext cx="5251776" cy="6121978"/>
            <a:chOff x="444261" y="645828"/>
            <a:chExt cx="5251776" cy="6121978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2053701" y="6244799"/>
              <a:ext cx="327704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173859" y="6285261"/>
              <a:ext cx="114200" cy="84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ansserif" charset="0"/>
                </a:rPr>
                <a:t>0.06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75046" y="978506"/>
              <a:ext cx="82423" cy="219276"/>
            </a:xfrm>
            <a:custGeom>
              <a:avLst/>
              <a:gdLst>
                <a:gd name="T0" fmla="*/ 358 w 358"/>
                <a:gd name="T1" fmla="*/ 0 h 732"/>
                <a:gd name="T2" fmla="*/ 0 w 358"/>
                <a:gd name="T3" fmla="*/ 0 h 732"/>
                <a:gd name="T4" fmla="*/ 0 w 358"/>
                <a:gd name="T5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" h="732">
                  <a:moveTo>
                    <a:pt x="358" y="0"/>
                  </a:moveTo>
                  <a:lnTo>
                    <a:pt x="0" y="0"/>
                  </a:lnTo>
                  <a:lnTo>
                    <a:pt x="0" y="732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166203" y="1582820"/>
              <a:ext cx="337634" cy="931924"/>
            </a:xfrm>
            <a:custGeom>
              <a:avLst/>
              <a:gdLst>
                <a:gd name="T0" fmla="*/ 1480 w 1480"/>
                <a:gd name="T1" fmla="*/ 0 h 3109"/>
                <a:gd name="T2" fmla="*/ 0 w 1480"/>
                <a:gd name="T3" fmla="*/ 0 h 3109"/>
                <a:gd name="T4" fmla="*/ 0 w 1480"/>
                <a:gd name="T5" fmla="*/ 3109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80" h="3109">
                  <a:moveTo>
                    <a:pt x="1480" y="0"/>
                  </a:moveTo>
                  <a:lnTo>
                    <a:pt x="0" y="0"/>
                  </a:lnTo>
                  <a:lnTo>
                    <a:pt x="0" y="3109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936804" y="1748583"/>
              <a:ext cx="527306" cy="109638"/>
            </a:xfrm>
            <a:custGeom>
              <a:avLst/>
              <a:gdLst>
                <a:gd name="T0" fmla="*/ 2314 w 2314"/>
                <a:gd name="T1" fmla="*/ 367 h 367"/>
                <a:gd name="T2" fmla="*/ 0 w 2314"/>
                <a:gd name="T3" fmla="*/ 367 h 367"/>
                <a:gd name="T4" fmla="*/ 0 w 2314"/>
                <a:gd name="T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4" h="367">
                  <a:moveTo>
                    <a:pt x="2314" y="367"/>
                  </a:moveTo>
                  <a:lnTo>
                    <a:pt x="0" y="367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75046" y="759230"/>
              <a:ext cx="334656" cy="438552"/>
            </a:xfrm>
            <a:custGeom>
              <a:avLst/>
              <a:gdLst>
                <a:gd name="T0" fmla="*/ 1467 w 1467"/>
                <a:gd name="T1" fmla="*/ 0 h 1466"/>
                <a:gd name="T2" fmla="*/ 0 w 1467"/>
                <a:gd name="T3" fmla="*/ 0 h 1466"/>
                <a:gd name="T4" fmla="*/ 0 w 1467"/>
                <a:gd name="T5" fmla="*/ 1466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7" h="1466">
                  <a:moveTo>
                    <a:pt x="1467" y="0"/>
                  </a:moveTo>
                  <a:lnTo>
                    <a:pt x="0" y="0"/>
                  </a:lnTo>
                  <a:lnTo>
                    <a:pt x="0" y="1466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444261" y="1197782"/>
              <a:ext cx="30785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1503838" y="1418363"/>
              <a:ext cx="2158874" cy="164457"/>
            </a:xfrm>
            <a:custGeom>
              <a:avLst/>
              <a:gdLst>
                <a:gd name="T0" fmla="*/ 9470 w 9470"/>
                <a:gd name="T1" fmla="*/ 0 h 550"/>
                <a:gd name="T2" fmla="*/ 0 w 9470"/>
                <a:gd name="T3" fmla="*/ 0 h 550"/>
                <a:gd name="T4" fmla="*/ 0 w 9470"/>
                <a:gd name="T5" fmla="*/ 55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70" h="550">
                  <a:moveTo>
                    <a:pt x="9470" y="0"/>
                  </a:moveTo>
                  <a:lnTo>
                    <a:pt x="0" y="0"/>
                  </a:lnTo>
                  <a:lnTo>
                    <a:pt x="0" y="55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1166203" y="2514744"/>
              <a:ext cx="1455800" cy="931924"/>
            </a:xfrm>
            <a:custGeom>
              <a:avLst/>
              <a:gdLst>
                <a:gd name="T0" fmla="*/ 6384 w 6384"/>
                <a:gd name="T1" fmla="*/ 3109 h 3109"/>
                <a:gd name="T2" fmla="*/ 0 w 6384"/>
                <a:gd name="T3" fmla="*/ 3109 h 3109"/>
                <a:gd name="T4" fmla="*/ 0 w 6384"/>
                <a:gd name="T5" fmla="*/ 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84" h="3109">
                  <a:moveTo>
                    <a:pt x="6384" y="3109"/>
                  </a:moveTo>
                  <a:lnTo>
                    <a:pt x="0" y="3109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643863" y="1856916"/>
              <a:ext cx="522340" cy="657829"/>
            </a:xfrm>
            <a:custGeom>
              <a:avLst/>
              <a:gdLst>
                <a:gd name="T0" fmla="*/ 2294 w 2294"/>
                <a:gd name="T1" fmla="*/ 2197 h 2197"/>
                <a:gd name="T2" fmla="*/ 0 w 2294"/>
                <a:gd name="T3" fmla="*/ 2197 h 2197"/>
                <a:gd name="T4" fmla="*/ 0 w 2294"/>
                <a:gd name="T5" fmla="*/ 0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4" h="2197">
                  <a:moveTo>
                    <a:pt x="2294" y="2197"/>
                  </a:moveTo>
                  <a:lnTo>
                    <a:pt x="0" y="2197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643863" y="1199087"/>
              <a:ext cx="303871" cy="657829"/>
            </a:xfrm>
            <a:custGeom>
              <a:avLst/>
              <a:gdLst>
                <a:gd name="T0" fmla="*/ 1336 w 1336"/>
                <a:gd name="T1" fmla="*/ 0 h 2196"/>
                <a:gd name="T2" fmla="*/ 0 w 1336"/>
                <a:gd name="T3" fmla="*/ 0 h 2196"/>
                <a:gd name="T4" fmla="*/ 0 w 1336"/>
                <a:gd name="T5" fmla="*/ 2196 h 2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6" h="2196">
                  <a:moveTo>
                    <a:pt x="1336" y="0"/>
                  </a:moveTo>
                  <a:lnTo>
                    <a:pt x="0" y="0"/>
                  </a:lnTo>
                  <a:lnTo>
                    <a:pt x="0" y="2196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75046" y="1197782"/>
              <a:ext cx="168817" cy="659134"/>
            </a:xfrm>
            <a:custGeom>
              <a:avLst/>
              <a:gdLst>
                <a:gd name="T0" fmla="*/ 737 w 737"/>
                <a:gd name="T1" fmla="*/ 2198 h 2198"/>
                <a:gd name="T2" fmla="*/ 0 w 737"/>
                <a:gd name="T3" fmla="*/ 2198 h 2198"/>
                <a:gd name="T4" fmla="*/ 0 w 737"/>
                <a:gd name="T5" fmla="*/ 0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7" h="2198">
                  <a:moveTo>
                    <a:pt x="737" y="2198"/>
                  </a:moveTo>
                  <a:lnTo>
                    <a:pt x="0" y="2198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1503838" y="1582820"/>
              <a:ext cx="432966" cy="165763"/>
            </a:xfrm>
            <a:custGeom>
              <a:avLst/>
              <a:gdLst>
                <a:gd name="T0" fmla="*/ 1901 w 1901"/>
                <a:gd name="T1" fmla="*/ 551 h 551"/>
                <a:gd name="T2" fmla="*/ 0 w 1901"/>
                <a:gd name="T3" fmla="*/ 551 h 551"/>
                <a:gd name="T4" fmla="*/ 0 w 1901"/>
                <a:gd name="T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1" h="551">
                  <a:moveTo>
                    <a:pt x="1901" y="551"/>
                  </a:moveTo>
                  <a:lnTo>
                    <a:pt x="0" y="551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1936804" y="1638945"/>
              <a:ext cx="606749" cy="109638"/>
            </a:xfrm>
            <a:custGeom>
              <a:avLst/>
              <a:gdLst>
                <a:gd name="T0" fmla="*/ 2660 w 2660"/>
                <a:gd name="T1" fmla="*/ 0 h 367"/>
                <a:gd name="T2" fmla="*/ 0 w 2660"/>
                <a:gd name="T3" fmla="*/ 0 h 367"/>
                <a:gd name="T4" fmla="*/ 0 w 2660"/>
                <a:gd name="T5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0" h="367">
                  <a:moveTo>
                    <a:pt x="2660" y="0"/>
                  </a:moveTo>
                  <a:lnTo>
                    <a:pt x="0" y="0"/>
                  </a:lnTo>
                  <a:lnTo>
                    <a:pt x="0" y="367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580308" y="932823"/>
              <a:ext cx="10130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Ref_easC_EU006773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5" name="Rectangle 65"/>
            <p:cNvSpPr>
              <a:spLocks noChangeArrowheads="1"/>
            </p:cNvSpPr>
            <p:nvPr/>
          </p:nvSpPr>
          <p:spPr bwMode="auto">
            <a:xfrm>
              <a:off x="970573" y="1153405"/>
              <a:ext cx="141705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easC_CCC647_ctg4933_2885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832541" y="713547"/>
              <a:ext cx="141705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easC_CCC602_ctg3968_3891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8" name="Rectangle 78"/>
            <p:cNvSpPr>
              <a:spLocks noChangeArrowheads="1"/>
            </p:cNvSpPr>
            <p:nvPr/>
          </p:nvSpPr>
          <p:spPr bwMode="auto">
            <a:xfrm>
              <a:off x="3685551" y="1372681"/>
              <a:ext cx="99546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Ref_easC_JN186800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1" name="Rectangle 81"/>
            <p:cNvSpPr>
              <a:spLocks noChangeArrowheads="1"/>
            </p:cNvSpPr>
            <p:nvPr/>
          </p:nvSpPr>
          <p:spPr bwMode="auto">
            <a:xfrm>
              <a:off x="2566393" y="1593262"/>
              <a:ext cx="107080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easC_CCC489_ctg424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flipH="1">
              <a:off x="4439644" y="3549452"/>
              <a:ext cx="92829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flipH="1">
              <a:off x="4415722" y="5500495"/>
              <a:ext cx="81913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monticola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flipH="1">
              <a:off x="4373779" y="5719474"/>
              <a:ext cx="95058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pazoutovae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4346953" y="5926917"/>
              <a:ext cx="76944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capensis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flipH="1">
              <a:off x="4317727" y="1993557"/>
              <a:ext cx="58189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cyperi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flipH="1">
              <a:off x="4410490" y="4894313"/>
              <a:ext cx="1087383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flipH="1">
              <a:off x="4151055" y="4638200"/>
              <a:ext cx="1373733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perihumidiphila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 flipH="1">
              <a:off x="4558759" y="5185254"/>
              <a:ext cx="917069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arundinis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451635" y="5111010"/>
              <a:ext cx="53379" cy="3782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 flipH="1">
              <a:off x="4340084" y="3120296"/>
              <a:ext cx="1184704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quebecensis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 flipH="1">
              <a:off x="4307327" y="4111118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ripicola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 flipH="1">
              <a:off x="4346953" y="2456526"/>
              <a:ext cx="95699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487942" y="1812538"/>
              <a:ext cx="1811657" cy="4555203"/>
              <a:chOff x="2487942" y="1812538"/>
              <a:chExt cx="1811657" cy="4555203"/>
            </a:xfrm>
          </p:grpSpPr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2760036" y="6147159"/>
                <a:ext cx="112214" cy="220582"/>
              </a:xfrm>
              <a:custGeom>
                <a:avLst/>
                <a:gdLst>
                  <a:gd name="T0" fmla="*/ 0 w 494"/>
                  <a:gd name="T1" fmla="*/ 367 h 734"/>
                  <a:gd name="T2" fmla="*/ 494 w 494"/>
                  <a:gd name="T3" fmla="*/ 0 h 734"/>
                  <a:gd name="T4" fmla="*/ 494 w 494"/>
                  <a:gd name="T5" fmla="*/ 734 h 734"/>
                  <a:gd name="T6" fmla="*/ 0 w 494"/>
                  <a:gd name="T7" fmla="*/ 367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4" h="734">
                    <a:moveTo>
                      <a:pt x="0" y="367"/>
                    </a:moveTo>
                    <a:lnTo>
                      <a:pt x="494" y="0"/>
                    </a:lnTo>
                    <a:lnTo>
                      <a:pt x="494" y="734"/>
                    </a:lnTo>
                    <a:lnTo>
                      <a:pt x="0" y="367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2622003" y="2078802"/>
                <a:ext cx="153922" cy="1367866"/>
              </a:xfrm>
              <a:custGeom>
                <a:avLst/>
                <a:gdLst>
                  <a:gd name="T0" fmla="*/ 677 w 677"/>
                  <a:gd name="T1" fmla="*/ 0 h 4566"/>
                  <a:gd name="T2" fmla="*/ 0 w 677"/>
                  <a:gd name="T3" fmla="*/ 0 h 4566"/>
                  <a:gd name="T4" fmla="*/ 0 w 677"/>
                  <a:gd name="T5" fmla="*/ 4566 h 4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7" h="4566">
                    <a:moveTo>
                      <a:pt x="677" y="0"/>
                    </a:moveTo>
                    <a:lnTo>
                      <a:pt x="0" y="0"/>
                    </a:lnTo>
                    <a:lnTo>
                      <a:pt x="0" y="4566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2670662" y="2792755"/>
                <a:ext cx="25819" cy="824896"/>
              </a:xfrm>
              <a:custGeom>
                <a:avLst/>
                <a:gdLst>
                  <a:gd name="T0" fmla="*/ 116 w 116"/>
                  <a:gd name="T1" fmla="*/ 0 h 2753"/>
                  <a:gd name="T2" fmla="*/ 0 w 116"/>
                  <a:gd name="T3" fmla="*/ 0 h 2753"/>
                  <a:gd name="T4" fmla="*/ 0 w 116"/>
                  <a:gd name="T5" fmla="*/ 2753 h 2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2753">
                    <a:moveTo>
                      <a:pt x="116" y="0"/>
                    </a:moveTo>
                    <a:lnTo>
                      <a:pt x="0" y="0"/>
                    </a:lnTo>
                    <a:lnTo>
                      <a:pt x="0" y="2753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2778904" y="3975280"/>
                <a:ext cx="7944" cy="247991"/>
              </a:xfrm>
              <a:custGeom>
                <a:avLst/>
                <a:gdLst>
                  <a:gd name="T0" fmla="*/ 35 w 35"/>
                  <a:gd name="T1" fmla="*/ 826 h 826"/>
                  <a:gd name="T2" fmla="*/ 0 w 35"/>
                  <a:gd name="T3" fmla="*/ 826 h 826"/>
                  <a:gd name="T4" fmla="*/ 0 w 35"/>
                  <a:gd name="T5" fmla="*/ 0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826">
                    <a:moveTo>
                      <a:pt x="35" y="826"/>
                    </a:moveTo>
                    <a:lnTo>
                      <a:pt x="0" y="826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2749113" y="5597663"/>
                <a:ext cx="137040" cy="164457"/>
              </a:xfrm>
              <a:custGeom>
                <a:avLst/>
                <a:gdLst>
                  <a:gd name="T0" fmla="*/ 604 w 604"/>
                  <a:gd name="T1" fmla="*/ 0 h 551"/>
                  <a:gd name="T2" fmla="*/ 0 w 604"/>
                  <a:gd name="T3" fmla="*/ 0 h 551"/>
                  <a:gd name="T4" fmla="*/ 0 w 604"/>
                  <a:gd name="T5" fmla="*/ 551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4" h="551">
                    <a:moveTo>
                      <a:pt x="604" y="0"/>
                    </a:moveTo>
                    <a:lnTo>
                      <a:pt x="0" y="0"/>
                    </a:lnTo>
                    <a:lnTo>
                      <a:pt x="0" y="551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2696481" y="2463841"/>
                <a:ext cx="181727" cy="328914"/>
              </a:xfrm>
              <a:custGeom>
                <a:avLst/>
                <a:gdLst>
                  <a:gd name="T0" fmla="*/ 795 w 795"/>
                  <a:gd name="T1" fmla="*/ 0 h 1101"/>
                  <a:gd name="T2" fmla="*/ 0 w 795"/>
                  <a:gd name="T3" fmla="*/ 0 h 1101"/>
                  <a:gd name="T4" fmla="*/ 0 w 795"/>
                  <a:gd name="T5" fmla="*/ 1101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5" h="1101">
                    <a:moveTo>
                      <a:pt x="795" y="0"/>
                    </a:moveTo>
                    <a:lnTo>
                      <a:pt x="0" y="0"/>
                    </a:lnTo>
                    <a:lnTo>
                      <a:pt x="0" y="1101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2844445" y="3177793"/>
                <a:ext cx="2979" cy="109638"/>
              </a:xfrm>
              <a:custGeom>
                <a:avLst/>
                <a:gdLst>
                  <a:gd name="T0" fmla="*/ 15 w 15"/>
                  <a:gd name="T1" fmla="*/ 0 h 367"/>
                  <a:gd name="T2" fmla="*/ 0 w 15"/>
                  <a:gd name="T3" fmla="*/ 0 h 367"/>
                  <a:gd name="T4" fmla="*/ 0 w 15"/>
                  <a:gd name="T5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67">
                    <a:moveTo>
                      <a:pt x="15" y="0"/>
                    </a:moveTo>
                    <a:lnTo>
                      <a:pt x="0" y="0"/>
                    </a:lnTo>
                    <a:lnTo>
                      <a:pt x="0" y="367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2806709" y="5157805"/>
                <a:ext cx="6952" cy="109638"/>
              </a:xfrm>
              <a:custGeom>
                <a:avLst/>
                <a:gdLst>
                  <a:gd name="T0" fmla="*/ 32 w 32"/>
                  <a:gd name="T1" fmla="*/ 0 h 367"/>
                  <a:gd name="T2" fmla="*/ 0 w 32"/>
                  <a:gd name="T3" fmla="*/ 0 h 367"/>
                  <a:gd name="T4" fmla="*/ 0 w 32"/>
                  <a:gd name="T5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367">
                    <a:moveTo>
                      <a:pt x="32" y="0"/>
                    </a:moveTo>
                    <a:lnTo>
                      <a:pt x="0" y="0"/>
                    </a:lnTo>
                    <a:lnTo>
                      <a:pt x="0" y="367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2806709" y="5267444"/>
                <a:ext cx="14896" cy="109638"/>
              </a:xfrm>
              <a:custGeom>
                <a:avLst/>
                <a:gdLst>
                  <a:gd name="T0" fmla="*/ 65 w 65"/>
                  <a:gd name="T1" fmla="*/ 367 h 367"/>
                  <a:gd name="T2" fmla="*/ 0 w 65"/>
                  <a:gd name="T3" fmla="*/ 367 h 367"/>
                  <a:gd name="T4" fmla="*/ 0 w 65"/>
                  <a:gd name="T5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367">
                    <a:moveTo>
                      <a:pt x="65" y="367"/>
                    </a:moveTo>
                    <a:lnTo>
                      <a:pt x="0" y="367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2790820" y="4387728"/>
                <a:ext cx="0" cy="109638"/>
              </a:xfrm>
              <a:custGeom>
                <a:avLst/>
                <a:gdLst>
                  <a:gd name="T0" fmla="*/ 367 h 367"/>
                  <a:gd name="T1" fmla="*/ 367 h 367"/>
                  <a:gd name="T2" fmla="*/ 0 h 36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7">
                    <a:moveTo>
                      <a:pt x="0" y="367"/>
                    </a:moveTo>
                    <a:lnTo>
                      <a:pt x="0" y="367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auto">
              <a:xfrm>
                <a:off x="2653781" y="4814533"/>
                <a:ext cx="65541" cy="1195577"/>
              </a:xfrm>
              <a:custGeom>
                <a:avLst/>
                <a:gdLst>
                  <a:gd name="T0" fmla="*/ 285 w 285"/>
                  <a:gd name="T1" fmla="*/ 3992 h 3992"/>
                  <a:gd name="T2" fmla="*/ 0 w 285"/>
                  <a:gd name="T3" fmla="*/ 3992 h 3992"/>
                  <a:gd name="T4" fmla="*/ 0 w 285"/>
                  <a:gd name="T5" fmla="*/ 0 h 3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5" h="3992">
                    <a:moveTo>
                      <a:pt x="285" y="3992"/>
                    </a:moveTo>
                    <a:lnTo>
                      <a:pt x="0" y="3992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2757057" y="4717947"/>
                <a:ext cx="77457" cy="191867"/>
              </a:xfrm>
              <a:custGeom>
                <a:avLst/>
                <a:gdLst>
                  <a:gd name="T0" fmla="*/ 339 w 339"/>
                  <a:gd name="T1" fmla="*/ 0 h 642"/>
                  <a:gd name="T2" fmla="*/ 0 w 339"/>
                  <a:gd name="T3" fmla="*/ 0 h 642"/>
                  <a:gd name="T4" fmla="*/ 0 w 339"/>
                  <a:gd name="T5" fmla="*/ 642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9" h="642">
                    <a:moveTo>
                      <a:pt x="339" y="0"/>
                    </a:moveTo>
                    <a:lnTo>
                      <a:pt x="0" y="0"/>
                    </a:lnTo>
                    <a:lnTo>
                      <a:pt x="0" y="642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2844445" y="3287432"/>
                <a:ext cx="7944" cy="110944"/>
              </a:xfrm>
              <a:custGeom>
                <a:avLst/>
                <a:gdLst>
                  <a:gd name="T0" fmla="*/ 34 w 34"/>
                  <a:gd name="T1" fmla="*/ 367 h 367"/>
                  <a:gd name="T2" fmla="*/ 0 w 34"/>
                  <a:gd name="T3" fmla="*/ 367 h 367"/>
                  <a:gd name="T4" fmla="*/ 0 w 34"/>
                  <a:gd name="T5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367">
                    <a:moveTo>
                      <a:pt x="34" y="367"/>
                    </a:moveTo>
                    <a:lnTo>
                      <a:pt x="0" y="367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2696481" y="2792755"/>
                <a:ext cx="125123" cy="330220"/>
              </a:xfrm>
              <a:custGeom>
                <a:avLst/>
                <a:gdLst>
                  <a:gd name="T0" fmla="*/ 549 w 549"/>
                  <a:gd name="T1" fmla="*/ 1101 h 1101"/>
                  <a:gd name="T2" fmla="*/ 0 w 549"/>
                  <a:gd name="T3" fmla="*/ 1101 h 1101"/>
                  <a:gd name="T4" fmla="*/ 0 w 549"/>
                  <a:gd name="T5" fmla="*/ 0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9" h="1101">
                    <a:moveTo>
                      <a:pt x="549" y="1101"/>
                    </a:moveTo>
                    <a:lnTo>
                      <a:pt x="0" y="1101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2771952" y="5816939"/>
                <a:ext cx="75471" cy="110944"/>
              </a:xfrm>
              <a:custGeom>
                <a:avLst/>
                <a:gdLst>
                  <a:gd name="T0" fmla="*/ 332 w 332"/>
                  <a:gd name="T1" fmla="*/ 0 h 367"/>
                  <a:gd name="T2" fmla="*/ 0 w 332"/>
                  <a:gd name="T3" fmla="*/ 0 h 367"/>
                  <a:gd name="T4" fmla="*/ 0 w 332"/>
                  <a:gd name="T5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2" h="367">
                    <a:moveTo>
                      <a:pt x="332" y="0"/>
                    </a:moveTo>
                    <a:lnTo>
                      <a:pt x="0" y="0"/>
                    </a:lnTo>
                    <a:lnTo>
                      <a:pt x="0" y="367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auto">
              <a:xfrm>
                <a:off x="2786848" y="4223271"/>
                <a:ext cx="3972" cy="164457"/>
              </a:xfrm>
              <a:custGeom>
                <a:avLst/>
                <a:gdLst>
                  <a:gd name="T0" fmla="*/ 15 w 15"/>
                  <a:gd name="T1" fmla="*/ 551 h 551"/>
                  <a:gd name="T2" fmla="*/ 0 w 15"/>
                  <a:gd name="T3" fmla="*/ 551 h 551"/>
                  <a:gd name="T4" fmla="*/ 0 w 15"/>
                  <a:gd name="T5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51">
                    <a:moveTo>
                      <a:pt x="15" y="551"/>
                    </a:moveTo>
                    <a:lnTo>
                      <a:pt x="0" y="551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2719321" y="6010111"/>
                <a:ext cx="40715" cy="247991"/>
              </a:xfrm>
              <a:custGeom>
                <a:avLst/>
                <a:gdLst>
                  <a:gd name="T0" fmla="*/ 180 w 180"/>
                  <a:gd name="T1" fmla="*/ 826 h 826"/>
                  <a:gd name="T2" fmla="*/ 0 w 180"/>
                  <a:gd name="T3" fmla="*/ 826 h 826"/>
                  <a:gd name="T4" fmla="*/ 0 w 180"/>
                  <a:gd name="T5" fmla="*/ 0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" h="826">
                    <a:moveTo>
                      <a:pt x="180" y="826"/>
                    </a:moveTo>
                    <a:lnTo>
                      <a:pt x="0" y="826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2878208" y="2518660"/>
                <a:ext cx="0" cy="109638"/>
              </a:xfrm>
              <a:custGeom>
                <a:avLst/>
                <a:gdLst>
                  <a:gd name="T0" fmla="*/ 0 h 367"/>
                  <a:gd name="T1" fmla="*/ 0 h 367"/>
                  <a:gd name="T2" fmla="*/ 367 h 36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7">
                    <a:moveTo>
                      <a:pt x="0" y="0"/>
                    </a:moveTo>
                    <a:lnTo>
                      <a:pt x="0" y="0"/>
                    </a:lnTo>
                    <a:lnTo>
                      <a:pt x="0" y="367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2719321" y="5762120"/>
                <a:ext cx="29791" cy="247991"/>
              </a:xfrm>
              <a:custGeom>
                <a:avLst/>
                <a:gdLst>
                  <a:gd name="T0" fmla="*/ 131 w 131"/>
                  <a:gd name="T1" fmla="*/ 0 h 826"/>
                  <a:gd name="T2" fmla="*/ 0 w 131"/>
                  <a:gd name="T3" fmla="*/ 0 h 826"/>
                  <a:gd name="T4" fmla="*/ 0 w 131"/>
                  <a:gd name="T5" fmla="*/ 826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1" h="826">
                    <a:moveTo>
                      <a:pt x="131" y="0"/>
                    </a:moveTo>
                    <a:lnTo>
                      <a:pt x="0" y="0"/>
                    </a:lnTo>
                    <a:lnTo>
                      <a:pt x="0" y="826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2786848" y="4057509"/>
                <a:ext cx="22840" cy="165763"/>
              </a:xfrm>
              <a:custGeom>
                <a:avLst/>
                <a:gdLst>
                  <a:gd name="T0" fmla="*/ 100 w 100"/>
                  <a:gd name="T1" fmla="*/ 0 h 551"/>
                  <a:gd name="T2" fmla="*/ 0 w 100"/>
                  <a:gd name="T3" fmla="*/ 0 h 551"/>
                  <a:gd name="T4" fmla="*/ 0 w 100"/>
                  <a:gd name="T5" fmla="*/ 551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551">
                    <a:moveTo>
                      <a:pt x="100" y="0"/>
                    </a:moveTo>
                    <a:lnTo>
                      <a:pt x="0" y="0"/>
                    </a:lnTo>
                    <a:lnTo>
                      <a:pt x="0" y="551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2784862" y="5102986"/>
                <a:ext cx="21847" cy="164457"/>
              </a:xfrm>
              <a:custGeom>
                <a:avLst/>
                <a:gdLst>
                  <a:gd name="T0" fmla="*/ 97 w 97"/>
                  <a:gd name="T1" fmla="*/ 551 h 551"/>
                  <a:gd name="T2" fmla="*/ 0 w 97"/>
                  <a:gd name="T3" fmla="*/ 551 h 551"/>
                  <a:gd name="T4" fmla="*/ 0 w 97"/>
                  <a:gd name="T5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551">
                    <a:moveTo>
                      <a:pt x="97" y="551"/>
                    </a:moveTo>
                    <a:lnTo>
                      <a:pt x="0" y="551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2821604" y="3122974"/>
                <a:ext cx="22840" cy="164457"/>
              </a:xfrm>
              <a:custGeom>
                <a:avLst/>
                <a:gdLst>
                  <a:gd name="T0" fmla="*/ 99 w 99"/>
                  <a:gd name="T1" fmla="*/ 551 h 551"/>
                  <a:gd name="T2" fmla="*/ 0 w 99"/>
                  <a:gd name="T3" fmla="*/ 551 h 551"/>
                  <a:gd name="T4" fmla="*/ 0 w 99"/>
                  <a:gd name="T5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551">
                    <a:moveTo>
                      <a:pt x="99" y="551"/>
                    </a:moveTo>
                    <a:lnTo>
                      <a:pt x="0" y="551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2793799" y="3727290"/>
                <a:ext cx="21847" cy="110944"/>
              </a:xfrm>
              <a:custGeom>
                <a:avLst/>
                <a:gdLst>
                  <a:gd name="T0" fmla="*/ 97 w 97"/>
                  <a:gd name="T1" fmla="*/ 367 h 367"/>
                  <a:gd name="T2" fmla="*/ 0 w 97"/>
                  <a:gd name="T3" fmla="*/ 367 h 367"/>
                  <a:gd name="T4" fmla="*/ 0 w 97"/>
                  <a:gd name="T5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367">
                    <a:moveTo>
                      <a:pt x="97" y="367"/>
                    </a:moveTo>
                    <a:lnTo>
                      <a:pt x="0" y="367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2784862" y="4937224"/>
                <a:ext cx="31777" cy="165763"/>
              </a:xfrm>
              <a:custGeom>
                <a:avLst/>
                <a:gdLst>
                  <a:gd name="T0" fmla="*/ 142 w 142"/>
                  <a:gd name="T1" fmla="*/ 0 h 550"/>
                  <a:gd name="T2" fmla="*/ 0 w 142"/>
                  <a:gd name="T3" fmla="*/ 0 h 550"/>
                  <a:gd name="T4" fmla="*/ 0 w 142"/>
                  <a:gd name="T5" fmla="*/ 55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550">
                    <a:moveTo>
                      <a:pt x="142" y="0"/>
                    </a:moveTo>
                    <a:lnTo>
                      <a:pt x="0" y="0"/>
                    </a:lnTo>
                    <a:lnTo>
                      <a:pt x="0" y="55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39" name="Freeform 39"/>
              <p:cNvSpPr>
                <a:spLocks/>
              </p:cNvSpPr>
              <p:nvPr/>
            </p:nvSpPr>
            <p:spPr bwMode="auto">
              <a:xfrm>
                <a:off x="2749113" y="5762120"/>
                <a:ext cx="22840" cy="165763"/>
              </a:xfrm>
              <a:custGeom>
                <a:avLst/>
                <a:gdLst>
                  <a:gd name="T0" fmla="*/ 102 w 102"/>
                  <a:gd name="T1" fmla="*/ 550 h 550"/>
                  <a:gd name="T2" fmla="*/ 0 w 102"/>
                  <a:gd name="T3" fmla="*/ 550 h 550"/>
                  <a:gd name="T4" fmla="*/ 0 w 102"/>
                  <a:gd name="T5" fmla="*/ 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2" h="550">
                    <a:moveTo>
                      <a:pt x="102" y="550"/>
                    </a:moveTo>
                    <a:lnTo>
                      <a:pt x="0" y="55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0" name="Freeform 40"/>
              <p:cNvSpPr>
                <a:spLocks/>
              </p:cNvSpPr>
              <p:nvPr/>
            </p:nvSpPr>
            <p:spPr bwMode="auto">
              <a:xfrm>
                <a:off x="2653781" y="3617651"/>
                <a:ext cx="16882" cy="1196883"/>
              </a:xfrm>
              <a:custGeom>
                <a:avLst/>
                <a:gdLst>
                  <a:gd name="T0" fmla="*/ 71 w 71"/>
                  <a:gd name="T1" fmla="*/ 0 h 3992"/>
                  <a:gd name="T2" fmla="*/ 0 w 71"/>
                  <a:gd name="T3" fmla="*/ 0 h 3992"/>
                  <a:gd name="T4" fmla="*/ 0 w 71"/>
                  <a:gd name="T5" fmla="*/ 3992 h 3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3992">
                    <a:moveTo>
                      <a:pt x="71" y="0"/>
                    </a:moveTo>
                    <a:lnTo>
                      <a:pt x="0" y="0"/>
                    </a:lnTo>
                    <a:lnTo>
                      <a:pt x="0" y="3992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2878208" y="2463841"/>
                <a:ext cx="0" cy="164457"/>
              </a:xfrm>
              <a:custGeom>
                <a:avLst/>
                <a:gdLst>
                  <a:gd name="T0" fmla="*/ 551 h 551"/>
                  <a:gd name="T1" fmla="*/ 551 h 551"/>
                  <a:gd name="T2" fmla="*/ 0 h 55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51">
                    <a:moveTo>
                      <a:pt x="0" y="551"/>
                    </a:moveTo>
                    <a:lnTo>
                      <a:pt x="0" y="551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2" name="Freeform 42"/>
              <p:cNvSpPr>
                <a:spLocks/>
              </p:cNvSpPr>
              <p:nvPr/>
            </p:nvSpPr>
            <p:spPr bwMode="auto">
              <a:xfrm>
                <a:off x="2778904" y="3727290"/>
                <a:ext cx="14896" cy="247991"/>
              </a:xfrm>
              <a:custGeom>
                <a:avLst/>
                <a:gdLst>
                  <a:gd name="T0" fmla="*/ 66 w 66"/>
                  <a:gd name="T1" fmla="*/ 0 h 826"/>
                  <a:gd name="T2" fmla="*/ 0 w 66"/>
                  <a:gd name="T3" fmla="*/ 0 h 826"/>
                  <a:gd name="T4" fmla="*/ 0 w 66"/>
                  <a:gd name="T5" fmla="*/ 826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826">
                    <a:moveTo>
                      <a:pt x="66" y="0"/>
                    </a:moveTo>
                    <a:lnTo>
                      <a:pt x="0" y="0"/>
                    </a:lnTo>
                    <a:lnTo>
                      <a:pt x="0" y="826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4" name="Freeform 44"/>
              <p:cNvSpPr>
                <a:spLocks/>
              </p:cNvSpPr>
              <p:nvPr/>
            </p:nvSpPr>
            <p:spPr bwMode="auto">
              <a:xfrm>
                <a:off x="2878208" y="2298078"/>
                <a:ext cx="0" cy="165763"/>
              </a:xfrm>
              <a:custGeom>
                <a:avLst/>
                <a:gdLst>
                  <a:gd name="T0" fmla="*/ 0 h 551"/>
                  <a:gd name="T1" fmla="*/ 0 h 551"/>
                  <a:gd name="T2" fmla="*/ 551 h 55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51">
                    <a:moveTo>
                      <a:pt x="0" y="0"/>
                    </a:moveTo>
                    <a:lnTo>
                      <a:pt x="0" y="0"/>
                    </a:lnTo>
                    <a:lnTo>
                      <a:pt x="0" y="551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2757057" y="4909815"/>
                <a:ext cx="27805" cy="193172"/>
              </a:xfrm>
              <a:custGeom>
                <a:avLst/>
                <a:gdLst>
                  <a:gd name="T0" fmla="*/ 119 w 119"/>
                  <a:gd name="T1" fmla="*/ 642 h 642"/>
                  <a:gd name="T2" fmla="*/ 0 w 119"/>
                  <a:gd name="T3" fmla="*/ 642 h 642"/>
                  <a:gd name="T4" fmla="*/ 0 w 119"/>
                  <a:gd name="T5" fmla="*/ 0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9" h="642">
                    <a:moveTo>
                      <a:pt x="119" y="642"/>
                    </a:moveTo>
                    <a:lnTo>
                      <a:pt x="0" y="642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6" name="Freeform 46"/>
              <p:cNvSpPr>
                <a:spLocks/>
              </p:cNvSpPr>
              <p:nvPr/>
            </p:nvSpPr>
            <p:spPr bwMode="auto">
              <a:xfrm>
                <a:off x="2670662" y="3617651"/>
                <a:ext cx="25819" cy="824896"/>
              </a:xfrm>
              <a:custGeom>
                <a:avLst/>
                <a:gdLst>
                  <a:gd name="T0" fmla="*/ 117 w 117"/>
                  <a:gd name="T1" fmla="*/ 2753 h 2753"/>
                  <a:gd name="T2" fmla="*/ 0 w 117"/>
                  <a:gd name="T3" fmla="*/ 2753 h 2753"/>
                  <a:gd name="T4" fmla="*/ 0 w 117"/>
                  <a:gd name="T5" fmla="*/ 0 h 2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2753">
                    <a:moveTo>
                      <a:pt x="117" y="2753"/>
                    </a:moveTo>
                    <a:lnTo>
                      <a:pt x="0" y="2753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7" name="Freeform 47"/>
              <p:cNvSpPr>
                <a:spLocks/>
              </p:cNvSpPr>
              <p:nvPr/>
            </p:nvSpPr>
            <p:spPr bwMode="auto">
              <a:xfrm>
                <a:off x="2821604" y="2958517"/>
                <a:ext cx="3972" cy="164457"/>
              </a:xfrm>
              <a:custGeom>
                <a:avLst/>
                <a:gdLst>
                  <a:gd name="T0" fmla="*/ 16 w 16"/>
                  <a:gd name="T1" fmla="*/ 0 h 550"/>
                  <a:gd name="T2" fmla="*/ 0 w 16"/>
                  <a:gd name="T3" fmla="*/ 0 h 550"/>
                  <a:gd name="T4" fmla="*/ 0 w 16"/>
                  <a:gd name="T5" fmla="*/ 550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550">
                    <a:moveTo>
                      <a:pt x="16" y="0"/>
                    </a:moveTo>
                    <a:lnTo>
                      <a:pt x="0" y="0"/>
                    </a:lnTo>
                    <a:lnTo>
                      <a:pt x="0" y="55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8" name="Freeform 48"/>
              <p:cNvSpPr>
                <a:spLocks/>
              </p:cNvSpPr>
              <p:nvPr/>
            </p:nvSpPr>
            <p:spPr bwMode="auto">
              <a:xfrm>
                <a:off x="2696481" y="3975280"/>
                <a:ext cx="82423" cy="467267"/>
              </a:xfrm>
              <a:custGeom>
                <a:avLst/>
                <a:gdLst>
                  <a:gd name="T0" fmla="*/ 360 w 360"/>
                  <a:gd name="T1" fmla="*/ 0 h 1560"/>
                  <a:gd name="T2" fmla="*/ 0 w 360"/>
                  <a:gd name="T3" fmla="*/ 0 h 1560"/>
                  <a:gd name="T4" fmla="*/ 0 w 360"/>
                  <a:gd name="T5" fmla="*/ 156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0" h="1560">
                    <a:moveTo>
                      <a:pt x="360" y="0"/>
                    </a:moveTo>
                    <a:lnTo>
                      <a:pt x="0" y="0"/>
                    </a:lnTo>
                    <a:lnTo>
                      <a:pt x="0" y="156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9" name="Freeform 49"/>
              <p:cNvSpPr>
                <a:spLocks/>
              </p:cNvSpPr>
              <p:nvPr/>
            </p:nvSpPr>
            <p:spPr bwMode="auto">
              <a:xfrm>
                <a:off x="2793799" y="3617651"/>
                <a:ext cx="34757" cy="109638"/>
              </a:xfrm>
              <a:custGeom>
                <a:avLst/>
                <a:gdLst>
                  <a:gd name="T0" fmla="*/ 152 w 152"/>
                  <a:gd name="T1" fmla="*/ 0 h 367"/>
                  <a:gd name="T2" fmla="*/ 0 w 152"/>
                  <a:gd name="T3" fmla="*/ 0 h 367"/>
                  <a:gd name="T4" fmla="*/ 0 w 152"/>
                  <a:gd name="T5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367">
                    <a:moveTo>
                      <a:pt x="152" y="0"/>
                    </a:moveTo>
                    <a:lnTo>
                      <a:pt x="0" y="0"/>
                    </a:lnTo>
                    <a:lnTo>
                      <a:pt x="0" y="367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50" name="Freeform 50"/>
              <p:cNvSpPr>
                <a:spLocks/>
              </p:cNvSpPr>
              <p:nvPr/>
            </p:nvSpPr>
            <p:spPr bwMode="auto">
              <a:xfrm>
                <a:off x="2878208" y="2628298"/>
                <a:ext cx="0" cy="109638"/>
              </a:xfrm>
              <a:custGeom>
                <a:avLst/>
                <a:gdLst>
                  <a:gd name="T0" fmla="*/ 367 h 367"/>
                  <a:gd name="T1" fmla="*/ 367 h 367"/>
                  <a:gd name="T2" fmla="*/ 0 h 36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7">
                    <a:moveTo>
                      <a:pt x="0" y="367"/>
                    </a:moveTo>
                    <a:lnTo>
                      <a:pt x="0" y="367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51" name="Freeform 51"/>
              <p:cNvSpPr>
                <a:spLocks/>
              </p:cNvSpPr>
              <p:nvPr/>
            </p:nvSpPr>
            <p:spPr bwMode="auto">
              <a:xfrm>
                <a:off x="2622003" y="3446668"/>
                <a:ext cx="31777" cy="1367866"/>
              </a:xfrm>
              <a:custGeom>
                <a:avLst/>
                <a:gdLst>
                  <a:gd name="T0" fmla="*/ 142 w 142"/>
                  <a:gd name="T1" fmla="*/ 4565 h 4565"/>
                  <a:gd name="T2" fmla="*/ 0 w 142"/>
                  <a:gd name="T3" fmla="*/ 4565 h 4565"/>
                  <a:gd name="T4" fmla="*/ 0 w 142"/>
                  <a:gd name="T5" fmla="*/ 0 h 4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4565">
                    <a:moveTo>
                      <a:pt x="142" y="4565"/>
                    </a:moveTo>
                    <a:lnTo>
                      <a:pt x="0" y="4565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52" name="Freeform 52"/>
              <p:cNvSpPr>
                <a:spLocks/>
              </p:cNvSpPr>
              <p:nvPr/>
            </p:nvSpPr>
            <p:spPr bwMode="auto">
              <a:xfrm>
                <a:off x="2696481" y="4442547"/>
                <a:ext cx="60576" cy="467267"/>
              </a:xfrm>
              <a:custGeom>
                <a:avLst/>
                <a:gdLst>
                  <a:gd name="T0" fmla="*/ 266 w 266"/>
                  <a:gd name="T1" fmla="*/ 1560 h 1560"/>
                  <a:gd name="T2" fmla="*/ 0 w 266"/>
                  <a:gd name="T3" fmla="*/ 1560 h 1560"/>
                  <a:gd name="T4" fmla="*/ 0 w 266"/>
                  <a:gd name="T5" fmla="*/ 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6" h="1560">
                    <a:moveTo>
                      <a:pt x="266" y="1560"/>
                    </a:moveTo>
                    <a:lnTo>
                      <a:pt x="0" y="156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54" name="Freeform 54"/>
              <p:cNvSpPr>
                <a:spLocks/>
              </p:cNvSpPr>
              <p:nvPr/>
            </p:nvSpPr>
            <p:spPr bwMode="auto">
              <a:xfrm>
                <a:off x="2771952" y="5927882"/>
                <a:ext cx="57596" cy="109638"/>
              </a:xfrm>
              <a:custGeom>
                <a:avLst/>
                <a:gdLst>
                  <a:gd name="T0" fmla="*/ 250 w 250"/>
                  <a:gd name="T1" fmla="*/ 368 h 368"/>
                  <a:gd name="T2" fmla="*/ 0 w 250"/>
                  <a:gd name="T3" fmla="*/ 368 h 368"/>
                  <a:gd name="T4" fmla="*/ 0 w 250"/>
                  <a:gd name="T5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" h="368">
                    <a:moveTo>
                      <a:pt x="250" y="368"/>
                    </a:moveTo>
                    <a:lnTo>
                      <a:pt x="0" y="368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55" name="Freeform 55"/>
              <p:cNvSpPr>
                <a:spLocks/>
              </p:cNvSpPr>
              <p:nvPr/>
            </p:nvSpPr>
            <p:spPr bwMode="auto">
              <a:xfrm>
                <a:off x="2790820" y="4278090"/>
                <a:ext cx="0" cy="109638"/>
              </a:xfrm>
              <a:custGeom>
                <a:avLst/>
                <a:gdLst>
                  <a:gd name="T0" fmla="*/ 0 h 367"/>
                  <a:gd name="T1" fmla="*/ 0 h 367"/>
                  <a:gd name="T2" fmla="*/ 367 h 36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67">
                    <a:moveTo>
                      <a:pt x="0" y="0"/>
                    </a:moveTo>
                    <a:lnTo>
                      <a:pt x="0" y="0"/>
                    </a:lnTo>
                    <a:lnTo>
                      <a:pt x="0" y="367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58" name="Rectangle 58"/>
              <p:cNvSpPr>
                <a:spLocks noChangeArrowheads="1"/>
              </p:cNvSpPr>
              <p:nvPr/>
            </p:nvSpPr>
            <p:spPr bwMode="auto">
              <a:xfrm>
                <a:off x="2798765" y="2033120"/>
                <a:ext cx="1128514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easC_CCC1219_ctg277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60" name="Rectangle 60"/>
              <p:cNvSpPr>
                <a:spLocks noChangeArrowheads="1"/>
              </p:cNvSpPr>
              <p:nvPr/>
            </p:nvSpPr>
            <p:spPr bwMode="auto">
              <a:xfrm>
                <a:off x="2908992" y="5551980"/>
                <a:ext cx="1128514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easC_CCC1483_ctg367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61" name="Rectangle 61"/>
              <p:cNvSpPr>
                <a:spLocks noChangeArrowheads="1"/>
              </p:cNvSpPr>
              <p:nvPr/>
            </p:nvSpPr>
            <p:spPr bwMode="auto">
              <a:xfrm>
                <a:off x="2870264" y="3134722"/>
                <a:ext cx="99706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easC_Clav32_ctg308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62" name="Rectangle 62"/>
              <p:cNvSpPr>
                <a:spLocks noChangeArrowheads="1"/>
              </p:cNvSpPr>
              <p:nvPr/>
            </p:nvSpPr>
            <p:spPr bwMode="auto">
              <a:xfrm>
                <a:off x="2837493" y="5112123"/>
                <a:ext cx="126957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easC_CCC1102_ctg411rvs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63" name="Rectangle 63"/>
              <p:cNvSpPr>
                <a:spLocks noChangeArrowheads="1"/>
              </p:cNvSpPr>
              <p:nvPr/>
            </p:nvSpPr>
            <p:spPr bwMode="auto">
              <a:xfrm>
                <a:off x="2487942" y="1812538"/>
                <a:ext cx="1128514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easC_CCC632_ctg2475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4" name="Rectangle 64"/>
              <p:cNvSpPr>
                <a:spLocks noChangeArrowheads="1"/>
              </p:cNvSpPr>
              <p:nvPr/>
            </p:nvSpPr>
            <p:spPr bwMode="auto">
              <a:xfrm>
                <a:off x="2844445" y="5332704"/>
                <a:ext cx="99065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easC_LM583_ctg455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67" name="Rectangle 67"/>
              <p:cNvSpPr>
                <a:spLocks noChangeArrowheads="1"/>
              </p:cNvSpPr>
              <p:nvPr/>
            </p:nvSpPr>
            <p:spPr bwMode="auto">
              <a:xfrm>
                <a:off x="2901048" y="2255007"/>
                <a:ext cx="93294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easC_LM84_ctg290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68" name="Rectangle 68"/>
              <p:cNvSpPr>
                <a:spLocks noChangeArrowheads="1"/>
              </p:cNvSpPr>
              <p:nvPr/>
            </p:nvSpPr>
            <p:spPr bwMode="auto">
              <a:xfrm>
                <a:off x="2813660" y="4452989"/>
                <a:ext cx="99065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easC_LM220_ctg588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69" name="Rectangle 69"/>
              <p:cNvSpPr>
                <a:spLocks noChangeArrowheads="1"/>
              </p:cNvSpPr>
              <p:nvPr/>
            </p:nvSpPr>
            <p:spPr bwMode="auto">
              <a:xfrm>
                <a:off x="2857354" y="4672265"/>
                <a:ext cx="93294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easC_LM81_ctg114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70" name="Rectangle 70"/>
              <p:cNvSpPr>
                <a:spLocks noChangeArrowheads="1"/>
              </p:cNvSpPr>
              <p:nvPr/>
            </p:nvSpPr>
            <p:spPr bwMode="auto">
              <a:xfrm>
                <a:off x="2848417" y="2912835"/>
                <a:ext cx="99065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easC_LM458_ctg165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71" name="Rectangle 71"/>
              <p:cNvSpPr>
                <a:spLocks noChangeArrowheads="1"/>
              </p:cNvSpPr>
              <p:nvPr/>
            </p:nvSpPr>
            <p:spPr bwMode="auto">
              <a:xfrm>
                <a:off x="2875229" y="3352692"/>
                <a:ext cx="99706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easC_Clav50_ctg227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72" name="Rectangle 72"/>
              <p:cNvSpPr>
                <a:spLocks noChangeArrowheads="1"/>
              </p:cNvSpPr>
              <p:nvPr/>
            </p:nvSpPr>
            <p:spPr bwMode="auto">
              <a:xfrm>
                <a:off x="2879451" y="5975905"/>
                <a:ext cx="1128514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easC_CCC1504_ctg173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73" name="Rectangle 73"/>
              <p:cNvSpPr>
                <a:spLocks noChangeArrowheads="1"/>
              </p:cNvSpPr>
              <p:nvPr/>
            </p:nvSpPr>
            <p:spPr bwMode="auto">
              <a:xfrm>
                <a:off x="2895090" y="6212419"/>
                <a:ext cx="1375377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 </a:t>
                </a:r>
                <a:r>
                  <a:rPr kumimoji="0" lang="en-US" altLang="en-US" sz="1000" b="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C. </a:t>
                </a:r>
                <a:r>
                  <a:rPr kumimoji="0" lang="en-US" altLang="en-US" sz="1000" b="0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purpurea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 (20 </a:t>
                </a:r>
                <a:r>
                  <a:rPr lang="en-US" altLang="en-US" sz="1000" dirty="0" smtClean="0">
                    <a:solidFill>
                      <a:srgbClr val="000000"/>
                    </a:solidFill>
                    <a:latin typeface="Arial Narrow" panose="020B0606020202030204" pitchFamily="34" charset="0"/>
                  </a:rPr>
                  <a:t>strains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)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74" name="Rectangle 74"/>
              <p:cNvSpPr>
                <a:spLocks noChangeArrowheads="1"/>
              </p:cNvSpPr>
              <p:nvPr/>
            </p:nvSpPr>
            <p:spPr bwMode="auto">
              <a:xfrm>
                <a:off x="2851396" y="3573274"/>
                <a:ext cx="107080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easC_CCC535_ctg680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75" name="Rectangle 75"/>
              <p:cNvSpPr>
                <a:spLocks noChangeArrowheads="1"/>
              </p:cNvSpPr>
              <p:nvPr/>
            </p:nvSpPr>
            <p:spPr bwMode="auto">
              <a:xfrm>
                <a:off x="2901048" y="2694864"/>
                <a:ext cx="93294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easC_LM77_ctg202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76" name="Rectangle 76"/>
              <p:cNvSpPr>
                <a:spLocks noChangeArrowheads="1"/>
              </p:cNvSpPr>
              <p:nvPr/>
            </p:nvSpPr>
            <p:spPr bwMode="auto">
              <a:xfrm>
                <a:off x="2901048" y="2472977"/>
                <a:ext cx="93294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easC_LM78_ctg192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77" name="Rectangle 77"/>
              <p:cNvSpPr>
                <a:spLocks noChangeArrowheads="1"/>
              </p:cNvSpPr>
              <p:nvPr/>
            </p:nvSpPr>
            <p:spPr bwMode="auto">
              <a:xfrm>
                <a:off x="2887877" y="5758012"/>
                <a:ext cx="1128514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easC_CCC1485_ctg307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79" name="Rectangle 79"/>
              <p:cNvSpPr>
                <a:spLocks noChangeArrowheads="1"/>
              </p:cNvSpPr>
              <p:nvPr/>
            </p:nvSpPr>
            <p:spPr bwMode="auto">
              <a:xfrm>
                <a:off x="2813660" y="4232407"/>
                <a:ext cx="93294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easC_LM219_ctg78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80" name="Rectangle 80"/>
              <p:cNvSpPr>
                <a:spLocks noChangeArrowheads="1"/>
              </p:cNvSpPr>
              <p:nvPr/>
            </p:nvSpPr>
            <p:spPr bwMode="auto">
              <a:xfrm>
                <a:off x="2832528" y="4013131"/>
                <a:ext cx="93294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easC_LM218_ctg81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82" name="Rectangle 82"/>
              <p:cNvSpPr>
                <a:spLocks noChangeArrowheads="1"/>
              </p:cNvSpPr>
              <p:nvPr/>
            </p:nvSpPr>
            <p:spPr bwMode="auto">
              <a:xfrm>
                <a:off x="2839479" y="3792550"/>
                <a:ext cx="99065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easC_LM454_ctg623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83" name="Rectangle 83"/>
              <p:cNvSpPr>
                <a:spLocks noChangeArrowheads="1"/>
              </p:cNvSpPr>
              <p:nvPr/>
            </p:nvSpPr>
            <p:spPr bwMode="auto">
              <a:xfrm>
                <a:off x="2839479" y="4892846"/>
                <a:ext cx="99065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easC_LM576_ctg259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4239450" y="2928310"/>
                <a:ext cx="53379" cy="5486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4204031" y="3803715"/>
                <a:ext cx="53379" cy="7772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4246220" y="2289928"/>
                <a:ext cx="53379" cy="5486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 flipH="1">
              <a:off x="4932436" y="1337146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paspali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 flipH="1">
              <a:off x="4050162" y="1767961"/>
              <a:ext cx="688738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sorghi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 flipH="1">
              <a:off x="4466669" y="6183030"/>
              <a:ext cx="77905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 flipH="1">
              <a:off x="4036309" y="1587854"/>
              <a:ext cx="67165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err="1" smtClean="0">
                  <a:latin typeface="Arial Narrow" panose="020B0606020202030204" pitchFamily="34" charset="0"/>
                </a:rPr>
                <a:t>C.africana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 flipH="1">
              <a:off x="2512682" y="1153405"/>
              <a:ext cx="884374" cy="166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lovelessii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 flipH="1">
              <a:off x="1576482" y="890255"/>
              <a:ext cx="1001298" cy="166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fusiformis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 flipH="1">
              <a:off x="2036508" y="645828"/>
              <a:ext cx="84740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200" i="1" dirty="0" err="1" smtClean="0">
                  <a:latin typeface="Arial Narrow" panose="020B0606020202030204" pitchFamily="34" charset="0"/>
                </a:rPr>
                <a:t>pusilla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81196" y="6398474"/>
              <a:ext cx="264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2" name="Rectangle 111"/>
          <p:cNvSpPr/>
          <p:nvPr/>
        </p:nvSpPr>
        <p:spPr>
          <a:xfrm>
            <a:off x="649043" y="2470818"/>
            <a:ext cx="52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480051" y="1834056"/>
            <a:ext cx="16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1171043" y="1572995"/>
            <a:ext cx="32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1509759" y="1750056"/>
            <a:ext cx="43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1174103" y="3427367"/>
            <a:ext cx="144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2700568" y="3951570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2673021" y="4419623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2701204" y="4886826"/>
            <a:ext cx="5087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2757676" y="5083787"/>
            <a:ext cx="216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2786663" y="5249786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2657995" y="5982701"/>
            <a:ext cx="55403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723292" y="5741254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2749570" y="5904561"/>
            <a:ext cx="1651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2702234" y="3102108"/>
            <a:ext cx="115593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2699890" y="2436531"/>
            <a:ext cx="174552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2721413" y="6236264"/>
            <a:ext cx="3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57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/>
          <p:cNvGrpSpPr/>
          <p:nvPr/>
        </p:nvGrpSpPr>
        <p:grpSpPr>
          <a:xfrm>
            <a:off x="3020243" y="3198140"/>
            <a:ext cx="3837757" cy="232419"/>
            <a:chOff x="2802365" y="4351547"/>
            <a:chExt cx="4055635" cy="915953"/>
          </a:xfrm>
        </p:grpSpPr>
        <p:sp>
          <p:nvSpPr>
            <p:cNvPr id="137" name="Rectangle 136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TextBox 137"/>
            <p:cNvSpPr txBox="1"/>
            <p:nvPr/>
          </p:nvSpPr>
          <p:spPr>
            <a:xfrm flipH="1">
              <a:off x="5412103" y="4418445"/>
              <a:ext cx="1397403" cy="849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3020243" y="4455398"/>
            <a:ext cx="3837757" cy="539469"/>
            <a:chOff x="2802365" y="4351547"/>
            <a:chExt cx="4055635" cy="834923"/>
          </a:xfrm>
        </p:grpSpPr>
        <p:sp>
          <p:nvSpPr>
            <p:cNvPr id="125" name="Rectangle 124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TextBox 125"/>
            <p:cNvSpPr txBox="1"/>
            <p:nvPr/>
          </p:nvSpPr>
          <p:spPr>
            <a:xfrm flipH="1">
              <a:off x="5412103" y="4658685"/>
              <a:ext cx="1397403" cy="3334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3099191" y="3445312"/>
            <a:ext cx="3748491" cy="877368"/>
            <a:chOff x="2824245" y="3275784"/>
            <a:chExt cx="4023437" cy="1046896"/>
          </a:xfrm>
        </p:grpSpPr>
        <p:sp>
          <p:nvSpPr>
            <p:cNvPr id="128" name="Rectangle 127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TextBox 128"/>
            <p:cNvSpPr txBox="1"/>
            <p:nvPr/>
          </p:nvSpPr>
          <p:spPr>
            <a:xfrm flipH="1">
              <a:off x="5541726" y="3691510"/>
              <a:ext cx="1280236" cy="257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2777958" y="1873691"/>
            <a:ext cx="4064708" cy="1171944"/>
            <a:chOff x="2793292" y="1982793"/>
            <a:chExt cx="4064708" cy="1257326"/>
          </a:xfrm>
        </p:grpSpPr>
        <p:sp>
          <p:nvSpPr>
            <p:cNvPr id="131" name="Rectangle 130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TextBox 131"/>
            <p:cNvSpPr txBox="1"/>
            <p:nvPr/>
          </p:nvSpPr>
          <p:spPr>
            <a:xfrm flipH="1">
              <a:off x="5472647" y="2503734"/>
              <a:ext cx="1357645" cy="2311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951954" y="5055763"/>
            <a:ext cx="3929620" cy="906568"/>
            <a:chOff x="2667522" y="5227240"/>
            <a:chExt cx="4184343" cy="906568"/>
          </a:xfrm>
        </p:grpSpPr>
        <p:sp>
          <p:nvSpPr>
            <p:cNvPr id="134" name="Rectangle 133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Box 134"/>
            <p:cNvSpPr txBox="1"/>
            <p:nvPr/>
          </p:nvSpPr>
          <p:spPr>
            <a:xfrm flipH="1">
              <a:off x="5656487" y="5572802"/>
              <a:ext cx="119103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469557" y="5795671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9464" y="669438"/>
            <a:ext cx="5541506" cy="5153736"/>
            <a:chOff x="455224" y="669438"/>
            <a:chExt cx="5541506" cy="5153736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2684236" y="5659645"/>
              <a:ext cx="378755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835535" y="5701509"/>
              <a:ext cx="96466" cy="8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ansserif" charset="0"/>
                </a:rPr>
                <a:t>0.05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374578" y="5600681"/>
              <a:ext cx="102559" cy="198855"/>
            </a:xfrm>
            <a:custGeom>
              <a:avLst/>
              <a:gdLst>
                <a:gd name="T0" fmla="*/ 0 w 529"/>
                <a:gd name="T1" fmla="*/ 347 h 694"/>
                <a:gd name="T2" fmla="*/ 529 w 529"/>
                <a:gd name="T3" fmla="*/ 0 h 694"/>
                <a:gd name="T4" fmla="*/ 529 w 529"/>
                <a:gd name="T5" fmla="*/ 694 h 694"/>
                <a:gd name="T6" fmla="*/ 0 w 529"/>
                <a:gd name="T7" fmla="*/ 347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9" h="694">
                  <a:moveTo>
                    <a:pt x="0" y="347"/>
                  </a:moveTo>
                  <a:lnTo>
                    <a:pt x="529" y="0"/>
                  </a:lnTo>
                  <a:lnTo>
                    <a:pt x="529" y="694"/>
                  </a:lnTo>
                  <a:lnTo>
                    <a:pt x="0" y="347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278113" y="2387615"/>
              <a:ext cx="83265" cy="1082485"/>
            </a:xfrm>
            <a:custGeom>
              <a:avLst/>
              <a:gdLst>
                <a:gd name="T0" fmla="*/ 427 w 427"/>
                <a:gd name="T1" fmla="*/ 0 h 3794"/>
                <a:gd name="T2" fmla="*/ 0 w 427"/>
                <a:gd name="T3" fmla="*/ 0 h 3794"/>
                <a:gd name="T4" fmla="*/ 0 w 427"/>
                <a:gd name="T5" fmla="*/ 3794 h 3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7" h="3794">
                  <a:moveTo>
                    <a:pt x="427" y="0"/>
                  </a:moveTo>
                  <a:lnTo>
                    <a:pt x="0" y="0"/>
                  </a:lnTo>
                  <a:lnTo>
                    <a:pt x="0" y="3794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45109" y="953771"/>
              <a:ext cx="1698811" cy="98680"/>
            </a:xfrm>
            <a:custGeom>
              <a:avLst/>
              <a:gdLst>
                <a:gd name="T0" fmla="*/ 8769 w 8769"/>
                <a:gd name="T1" fmla="*/ 0 h 347"/>
                <a:gd name="T2" fmla="*/ 0 w 8769"/>
                <a:gd name="T3" fmla="*/ 0 h 347"/>
                <a:gd name="T4" fmla="*/ 0 w 8769"/>
                <a:gd name="T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69" h="347">
                  <a:moveTo>
                    <a:pt x="8769" y="0"/>
                  </a:moveTo>
                  <a:lnTo>
                    <a:pt x="0" y="0"/>
                  </a:lnTo>
                  <a:lnTo>
                    <a:pt x="0" y="347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473075" y="3845381"/>
              <a:ext cx="28432" cy="222777"/>
            </a:xfrm>
            <a:custGeom>
              <a:avLst/>
              <a:gdLst>
                <a:gd name="T0" fmla="*/ 143 w 143"/>
                <a:gd name="T1" fmla="*/ 780 h 780"/>
                <a:gd name="T2" fmla="*/ 0 w 143"/>
                <a:gd name="T3" fmla="*/ 780 h 780"/>
                <a:gd name="T4" fmla="*/ 0 w 143"/>
                <a:gd name="T5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780">
                  <a:moveTo>
                    <a:pt x="143" y="780"/>
                  </a:moveTo>
                  <a:lnTo>
                    <a:pt x="0" y="78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326853" y="5107283"/>
              <a:ext cx="113728" cy="148020"/>
            </a:xfrm>
            <a:custGeom>
              <a:avLst/>
              <a:gdLst>
                <a:gd name="T0" fmla="*/ 590 w 590"/>
                <a:gd name="T1" fmla="*/ 0 h 520"/>
                <a:gd name="T2" fmla="*/ 0 w 590"/>
                <a:gd name="T3" fmla="*/ 0 h 520"/>
                <a:gd name="T4" fmla="*/ 0 w 590"/>
                <a:gd name="T5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0" h="520">
                  <a:moveTo>
                    <a:pt x="590" y="0"/>
                  </a:moveTo>
                  <a:lnTo>
                    <a:pt x="0" y="0"/>
                  </a:lnTo>
                  <a:lnTo>
                    <a:pt x="0" y="52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446674" y="4711071"/>
              <a:ext cx="9139" cy="98680"/>
            </a:xfrm>
            <a:custGeom>
              <a:avLst/>
              <a:gdLst>
                <a:gd name="T0" fmla="*/ 48 w 48"/>
                <a:gd name="T1" fmla="*/ 0 h 347"/>
                <a:gd name="T2" fmla="*/ 0 w 48"/>
                <a:gd name="T3" fmla="*/ 0 h 347"/>
                <a:gd name="T4" fmla="*/ 0 w 48"/>
                <a:gd name="T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47">
                  <a:moveTo>
                    <a:pt x="48" y="0"/>
                  </a:moveTo>
                  <a:lnTo>
                    <a:pt x="0" y="0"/>
                  </a:lnTo>
                  <a:lnTo>
                    <a:pt x="0" y="347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412772" y="1447169"/>
              <a:ext cx="963641" cy="580116"/>
            </a:xfrm>
            <a:custGeom>
              <a:avLst/>
              <a:gdLst>
                <a:gd name="T0" fmla="*/ 4977 w 4977"/>
                <a:gd name="T1" fmla="*/ 0 h 2032"/>
                <a:gd name="T2" fmla="*/ 0 w 4977"/>
                <a:gd name="T3" fmla="*/ 0 h 2032"/>
                <a:gd name="T4" fmla="*/ 0 w 4977"/>
                <a:gd name="T5" fmla="*/ 2032 h 2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77" h="2032">
                  <a:moveTo>
                    <a:pt x="4977" y="0"/>
                  </a:moveTo>
                  <a:lnTo>
                    <a:pt x="0" y="0"/>
                  </a:lnTo>
                  <a:lnTo>
                    <a:pt x="0" y="2032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376413" y="1348489"/>
              <a:ext cx="640735" cy="98680"/>
            </a:xfrm>
            <a:custGeom>
              <a:avLst/>
              <a:gdLst>
                <a:gd name="T0" fmla="*/ 3307 w 3307"/>
                <a:gd name="T1" fmla="*/ 0 h 346"/>
                <a:gd name="T2" fmla="*/ 0 w 3307"/>
                <a:gd name="T3" fmla="*/ 0 h 346"/>
                <a:gd name="T4" fmla="*/ 0 w 3307"/>
                <a:gd name="T5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7" h="346">
                  <a:moveTo>
                    <a:pt x="3307" y="0"/>
                  </a:moveTo>
                  <a:lnTo>
                    <a:pt x="0" y="0"/>
                  </a:lnTo>
                  <a:lnTo>
                    <a:pt x="0" y="346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446674" y="4809750"/>
              <a:ext cx="0" cy="100175"/>
            </a:xfrm>
            <a:custGeom>
              <a:avLst/>
              <a:gdLst>
                <a:gd name="T0" fmla="*/ 347 h 347"/>
                <a:gd name="T1" fmla="*/ 347 h 347"/>
                <a:gd name="T2" fmla="*/ 0 h 3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7">
                  <a:moveTo>
                    <a:pt x="0" y="347"/>
                  </a:moveTo>
                  <a:lnTo>
                    <a:pt x="0" y="347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89749" y="754917"/>
              <a:ext cx="457958" cy="523301"/>
            </a:xfrm>
            <a:custGeom>
              <a:avLst/>
              <a:gdLst>
                <a:gd name="T0" fmla="*/ 2365 w 2365"/>
                <a:gd name="T1" fmla="*/ 0 h 1832"/>
                <a:gd name="T2" fmla="*/ 0 w 2365"/>
                <a:gd name="T3" fmla="*/ 0 h 1832"/>
                <a:gd name="T4" fmla="*/ 0 w 2365"/>
                <a:gd name="T5" fmla="*/ 1832 h 1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5" h="1832">
                  <a:moveTo>
                    <a:pt x="2365" y="0"/>
                  </a:moveTo>
                  <a:lnTo>
                    <a:pt x="0" y="0"/>
                  </a:lnTo>
                  <a:lnTo>
                    <a:pt x="0" y="1832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455224" y="1278218"/>
              <a:ext cx="34525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3501507" y="4117498"/>
              <a:ext cx="0" cy="98680"/>
            </a:xfrm>
            <a:custGeom>
              <a:avLst/>
              <a:gdLst>
                <a:gd name="T0" fmla="*/ 0 h 347"/>
                <a:gd name="T1" fmla="*/ 0 h 347"/>
                <a:gd name="T2" fmla="*/ 347 h 3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7">
                  <a:moveTo>
                    <a:pt x="0" y="0"/>
                  </a:moveTo>
                  <a:lnTo>
                    <a:pt x="0" y="0"/>
                  </a:lnTo>
                  <a:lnTo>
                    <a:pt x="0" y="347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278113" y="4552585"/>
              <a:ext cx="21324" cy="925495"/>
            </a:xfrm>
            <a:custGeom>
              <a:avLst/>
              <a:gdLst>
                <a:gd name="T0" fmla="*/ 106 w 106"/>
                <a:gd name="T1" fmla="*/ 3245 h 3245"/>
                <a:gd name="T2" fmla="*/ 0 w 106"/>
                <a:gd name="T3" fmla="*/ 3245 h 3245"/>
                <a:gd name="T4" fmla="*/ 0 w 106"/>
                <a:gd name="T5" fmla="*/ 0 h 3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3245">
                  <a:moveTo>
                    <a:pt x="106" y="3245"/>
                  </a:moveTo>
                  <a:lnTo>
                    <a:pt x="0" y="324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473075" y="3523926"/>
              <a:ext cx="28432" cy="100175"/>
            </a:xfrm>
            <a:custGeom>
              <a:avLst/>
              <a:gdLst>
                <a:gd name="T0" fmla="*/ 143 w 143"/>
                <a:gd name="T1" fmla="*/ 0 h 347"/>
                <a:gd name="T2" fmla="*/ 0 w 143"/>
                <a:gd name="T3" fmla="*/ 0 h 347"/>
                <a:gd name="T4" fmla="*/ 0 w 143"/>
                <a:gd name="T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347">
                  <a:moveTo>
                    <a:pt x="143" y="0"/>
                  </a:moveTo>
                  <a:lnTo>
                    <a:pt x="0" y="0"/>
                  </a:lnTo>
                  <a:lnTo>
                    <a:pt x="0" y="347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3317714" y="3129207"/>
              <a:ext cx="232533" cy="497884"/>
            </a:xfrm>
            <a:custGeom>
              <a:avLst/>
              <a:gdLst>
                <a:gd name="T0" fmla="*/ 1201 w 1201"/>
                <a:gd name="T1" fmla="*/ 0 h 1744"/>
                <a:gd name="T2" fmla="*/ 0 w 1201"/>
                <a:gd name="T3" fmla="*/ 0 h 1744"/>
                <a:gd name="T4" fmla="*/ 0 w 1201"/>
                <a:gd name="T5" fmla="*/ 1744 h 1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744">
                  <a:moveTo>
                    <a:pt x="1201" y="0"/>
                  </a:moveTo>
                  <a:lnTo>
                    <a:pt x="0" y="0"/>
                  </a:lnTo>
                  <a:lnTo>
                    <a:pt x="0" y="1744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3393871" y="5304643"/>
              <a:ext cx="48741" cy="98680"/>
            </a:xfrm>
            <a:custGeom>
              <a:avLst/>
              <a:gdLst>
                <a:gd name="T0" fmla="*/ 250 w 250"/>
                <a:gd name="T1" fmla="*/ 0 h 347"/>
                <a:gd name="T2" fmla="*/ 0 w 250"/>
                <a:gd name="T3" fmla="*/ 0 h 347"/>
                <a:gd name="T4" fmla="*/ 0 w 250"/>
                <a:gd name="T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0" h="347">
                  <a:moveTo>
                    <a:pt x="250" y="0"/>
                  </a:moveTo>
                  <a:lnTo>
                    <a:pt x="0" y="0"/>
                  </a:lnTo>
                  <a:lnTo>
                    <a:pt x="0" y="347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3501507" y="4068158"/>
              <a:ext cx="0" cy="148020"/>
            </a:xfrm>
            <a:custGeom>
              <a:avLst/>
              <a:gdLst>
                <a:gd name="T0" fmla="*/ 520 h 520"/>
                <a:gd name="T1" fmla="*/ 520 h 520"/>
                <a:gd name="T2" fmla="*/ 0 h 5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20">
                  <a:moveTo>
                    <a:pt x="0" y="520"/>
                  </a:moveTo>
                  <a:lnTo>
                    <a:pt x="0" y="52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3299436" y="5478079"/>
              <a:ext cx="75142" cy="222777"/>
            </a:xfrm>
            <a:custGeom>
              <a:avLst/>
              <a:gdLst>
                <a:gd name="T0" fmla="*/ 390 w 390"/>
                <a:gd name="T1" fmla="*/ 780 h 780"/>
                <a:gd name="T2" fmla="*/ 0 w 390"/>
                <a:gd name="T3" fmla="*/ 780 h 780"/>
                <a:gd name="T4" fmla="*/ 0 w 390"/>
                <a:gd name="T5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0" h="780">
                  <a:moveTo>
                    <a:pt x="390" y="780"/>
                  </a:moveTo>
                  <a:lnTo>
                    <a:pt x="0" y="78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3299436" y="5255303"/>
              <a:ext cx="27417" cy="222777"/>
            </a:xfrm>
            <a:custGeom>
              <a:avLst/>
              <a:gdLst>
                <a:gd name="T0" fmla="*/ 143 w 143"/>
                <a:gd name="T1" fmla="*/ 0 h 780"/>
                <a:gd name="T2" fmla="*/ 0 w 143"/>
                <a:gd name="T3" fmla="*/ 0 h 780"/>
                <a:gd name="T4" fmla="*/ 0 w 143"/>
                <a:gd name="T5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780">
                  <a:moveTo>
                    <a:pt x="143" y="0"/>
                  </a:moveTo>
                  <a:lnTo>
                    <a:pt x="0" y="0"/>
                  </a:lnTo>
                  <a:lnTo>
                    <a:pt x="0" y="78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376413" y="1447169"/>
              <a:ext cx="1091585" cy="98680"/>
            </a:xfrm>
            <a:custGeom>
              <a:avLst/>
              <a:gdLst>
                <a:gd name="T0" fmla="*/ 5631 w 5631"/>
                <a:gd name="T1" fmla="*/ 347 h 347"/>
                <a:gd name="T2" fmla="*/ 0 w 5631"/>
                <a:gd name="T3" fmla="*/ 347 h 347"/>
                <a:gd name="T4" fmla="*/ 0 w 5631"/>
                <a:gd name="T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31" h="347">
                  <a:moveTo>
                    <a:pt x="5631" y="347"/>
                  </a:moveTo>
                  <a:lnTo>
                    <a:pt x="0" y="347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3418242" y="3326566"/>
              <a:ext cx="55849" cy="260155"/>
            </a:xfrm>
            <a:custGeom>
              <a:avLst/>
              <a:gdLst>
                <a:gd name="T0" fmla="*/ 293 w 293"/>
                <a:gd name="T1" fmla="*/ 0 h 910"/>
                <a:gd name="T2" fmla="*/ 0 w 293"/>
                <a:gd name="T3" fmla="*/ 0 h 910"/>
                <a:gd name="T4" fmla="*/ 0 w 293"/>
                <a:gd name="T5" fmla="*/ 91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910">
                  <a:moveTo>
                    <a:pt x="293" y="0"/>
                  </a:moveTo>
                  <a:lnTo>
                    <a:pt x="0" y="0"/>
                  </a:lnTo>
                  <a:lnTo>
                    <a:pt x="0" y="91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368485" y="3586722"/>
              <a:ext cx="49756" cy="536757"/>
            </a:xfrm>
            <a:custGeom>
              <a:avLst/>
              <a:gdLst>
                <a:gd name="T0" fmla="*/ 254 w 254"/>
                <a:gd name="T1" fmla="*/ 0 h 1885"/>
                <a:gd name="T2" fmla="*/ 0 w 254"/>
                <a:gd name="T3" fmla="*/ 0 h 1885"/>
                <a:gd name="T4" fmla="*/ 0 w 254"/>
                <a:gd name="T5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4" h="1885">
                  <a:moveTo>
                    <a:pt x="254" y="0"/>
                  </a:moveTo>
                  <a:lnTo>
                    <a:pt x="0" y="0"/>
                  </a:lnTo>
                  <a:lnTo>
                    <a:pt x="0" y="1885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1838236" y="2607401"/>
              <a:ext cx="1439876" cy="862699"/>
            </a:xfrm>
            <a:custGeom>
              <a:avLst/>
              <a:gdLst>
                <a:gd name="T0" fmla="*/ 7433 w 7433"/>
                <a:gd name="T1" fmla="*/ 3024 h 3024"/>
                <a:gd name="T2" fmla="*/ 0 w 7433"/>
                <a:gd name="T3" fmla="*/ 3024 h 3024"/>
                <a:gd name="T4" fmla="*/ 0 w 7433"/>
                <a:gd name="T5" fmla="*/ 0 h 3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33" h="3024">
                  <a:moveTo>
                    <a:pt x="7433" y="3024"/>
                  </a:moveTo>
                  <a:lnTo>
                    <a:pt x="0" y="3024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473075" y="3624100"/>
              <a:ext cx="28432" cy="98680"/>
            </a:xfrm>
            <a:custGeom>
              <a:avLst/>
              <a:gdLst>
                <a:gd name="T0" fmla="*/ 144 w 144"/>
                <a:gd name="T1" fmla="*/ 347 h 347"/>
                <a:gd name="T2" fmla="*/ 0 w 144"/>
                <a:gd name="T3" fmla="*/ 347 h 347"/>
                <a:gd name="T4" fmla="*/ 0 w 144"/>
                <a:gd name="T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347">
                  <a:moveTo>
                    <a:pt x="144" y="347"/>
                  </a:moveTo>
                  <a:lnTo>
                    <a:pt x="0" y="347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3401995" y="4513711"/>
              <a:ext cx="20309" cy="148020"/>
            </a:xfrm>
            <a:custGeom>
              <a:avLst/>
              <a:gdLst>
                <a:gd name="T0" fmla="*/ 106 w 106"/>
                <a:gd name="T1" fmla="*/ 0 h 520"/>
                <a:gd name="T2" fmla="*/ 0 w 106"/>
                <a:gd name="T3" fmla="*/ 0 h 520"/>
                <a:gd name="T4" fmla="*/ 0 w 106"/>
                <a:gd name="T5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520">
                  <a:moveTo>
                    <a:pt x="106" y="0"/>
                  </a:moveTo>
                  <a:lnTo>
                    <a:pt x="0" y="0"/>
                  </a:lnTo>
                  <a:lnTo>
                    <a:pt x="0" y="52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1412772" y="2027285"/>
              <a:ext cx="425464" cy="580116"/>
            </a:xfrm>
            <a:custGeom>
              <a:avLst/>
              <a:gdLst>
                <a:gd name="T0" fmla="*/ 2198 w 2198"/>
                <a:gd name="T1" fmla="*/ 2032 h 2032"/>
                <a:gd name="T2" fmla="*/ 0 w 2198"/>
                <a:gd name="T3" fmla="*/ 2032 h 2032"/>
                <a:gd name="T4" fmla="*/ 0 w 2198"/>
                <a:gd name="T5" fmla="*/ 0 h 2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8" h="2032">
                  <a:moveTo>
                    <a:pt x="2198" y="2032"/>
                  </a:moveTo>
                  <a:lnTo>
                    <a:pt x="0" y="2032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326853" y="5255303"/>
              <a:ext cx="67018" cy="148020"/>
            </a:xfrm>
            <a:custGeom>
              <a:avLst/>
              <a:gdLst>
                <a:gd name="T0" fmla="*/ 346 w 346"/>
                <a:gd name="T1" fmla="*/ 520 h 520"/>
                <a:gd name="T2" fmla="*/ 0 w 346"/>
                <a:gd name="T3" fmla="*/ 520 h 520"/>
                <a:gd name="T4" fmla="*/ 0 w 346"/>
                <a:gd name="T5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6" h="520">
                  <a:moveTo>
                    <a:pt x="346" y="520"/>
                  </a:moveTo>
                  <a:lnTo>
                    <a:pt x="0" y="52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278113" y="3627090"/>
              <a:ext cx="39602" cy="925495"/>
            </a:xfrm>
            <a:custGeom>
              <a:avLst/>
              <a:gdLst>
                <a:gd name="T0" fmla="*/ 204 w 204"/>
                <a:gd name="T1" fmla="*/ 0 h 3244"/>
                <a:gd name="T2" fmla="*/ 0 w 204"/>
                <a:gd name="T3" fmla="*/ 0 h 3244"/>
                <a:gd name="T4" fmla="*/ 0 w 204"/>
                <a:gd name="T5" fmla="*/ 3244 h 3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" h="3244">
                  <a:moveTo>
                    <a:pt x="204" y="0"/>
                  </a:moveTo>
                  <a:lnTo>
                    <a:pt x="0" y="0"/>
                  </a:lnTo>
                  <a:lnTo>
                    <a:pt x="0" y="3244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645109" y="1052451"/>
              <a:ext cx="103574" cy="98680"/>
            </a:xfrm>
            <a:custGeom>
              <a:avLst/>
              <a:gdLst>
                <a:gd name="T0" fmla="*/ 535 w 535"/>
                <a:gd name="T1" fmla="*/ 346 h 346"/>
                <a:gd name="T2" fmla="*/ 0 w 535"/>
                <a:gd name="T3" fmla="*/ 346 h 346"/>
                <a:gd name="T4" fmla="*/ 0 w 535"/>
                <a:gd name="T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5" h="346">
                  <a:moveTo>
                    <a:pt x="535" y="346"/>
                  </a:moveTo>
                  <a:lnTo>
                    <a:pt x="0" y="346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3473075" y="3624100"/>
              <a:ext cx="0" cy="221281"/>
            </a:xfrm>
            <a:custGeom>
              <a:avLst/>
              <a:gdLst>
                <a:gd name="T0" fmla="*/ 0 h 780"/>
                <a:gd name="T1" fmla="*/ 0 h 780"/>
                <a:gd name="T2" fmla="*/ 780 h 78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0">
                  <a:moveTo>
                    <a:pt x="0" y="0"/>
                  </a:moveTo>
                  <a:lnTo>
                    <a:pt x="0" y="0"/>
                  </a:lnTo>
                  <a:lnTo>
                    <a:pt x="0" y="78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3401995" y="4661730"/>
              <a:ext cx="44679" cy="148020"/>
            </a:xfrm>
            <a:custGeom>
              <a:avLst/>
              <a:gdLst>
                <a:gd name="T0" fmla="*/ 230 w 230"/>
                <a:gd name="T1" fmla="*/ 520 h 520"/>
                <a:gd name="T2" fmla="*/ 0 w 230"/>
                <a:gd name="T3" fmla="*/ 520 h 520"/>
                <a:gd name="T4" fmla="*/ 0 w 230"/>
                <a:gd name="T5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20">
                  <a:moveTo>
                    <a:pt x="230" y="520"/>
                  </a:moveTo>
                  <a:lnTo>
                    <a:pt x="0" y="52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317714" y="3627090"/>
              <a:ext cx="50771" cy="496388"/>
            </a:xfrm>
            <a:custGeom>
              <a:avLst/>
              <a:gdLst>
                <a:gd name="T0" fmla="*/ 261 w 261"/>
                <a:gd name="T1" fmla="*/ 1744 h 1744"/>
                <a:gd name="T2" fmla="*/ 0 w 261"/>
                <a:gd name="T3" fmla="*/ 1744 h 1744"/>
                <a:gd name="T4" fmla="*/ 0 w 261"/>
                <a:gd name="T5" fmla="*/ 0 h 1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744">
                  <a:moveTo>
                    <a:pt x="261" y="1744"/>
                  </a:moveTo>
                  <a:lnTo>
                    <a:pt x="0" y="1744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3418242" y="3586722"/>
              <a:ext cx="54833" cy="258661"/>
            </a:xfrm>
            <a:custGeom>
              <a:avLst/>
              <a:gdLst>
                <a:gd name="T0" fmla="*/ 287 w 287"/>
                <a:gd name="T1" fmla="*/ 910 h 910"/>
                <a:gd name="T2" fmla="*/ 0 w 287"/>
                <a:gd name="T3" fmla="*/ 910 h 910"/>
                <a:gd name="T4" fmla="*/ 0 w 287"/>
                <a:gd name="T5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7" h="910">
                  <a:moveTo>
                    <a:pt x="287" y="910"/>
                  </a:moveTo>
                  <a:lnTo>
                    <a:pt x="0" y="91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501507" y="4216177"/>
              <a:ext cx="0" cy="100175"/>
            </a:xfrm>
            <a:custGeom>
              <a:avLst/>
              <a:gdLst>
                <a:gd name="T0" fmla="*/ 347 h 347"/>
                <a:gd name="T1" fmla="*/ 347 h 347"/>
                <a:gd name="T2" fmla="*/ 0 h 3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7">
                  <a:moveTo>
                    <a:pt x="0" y="347"/>
                  </a:moveTo>
                  <a:lnTo>
                    <a:pt x="0" y="347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278113" y="3470100"/>
              <a:ext cx="0" cy="1082485"/>
            </a:xfrm>
            <a:custGeom>
              <a:avLst/>
              <a:gdLst>
                <a:gd name="T0" fmla="*/ 3794 h 3794"/>
                <a:gd name="T1" fmla="*/ 3794 h 3794"/>
                <a:gd name="T2" fmla="*/ 0 h 379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794">
                  <a:moveTo>
                    <a:pt x="0" y="3794"/>
                  </a:moveTo>
                  <a:lnTo>
                    <a:pt x="0" y="3794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3368485" y="4123478"/>
              <a:ext cx="33509" cy="538252"/>
            </a:xfrm>
            <a:custGeom>
              <a:avLst/>
              <a:gdLst>
                <a:gd name="T0" fmla="*/ 172 w 172"/>
                <a:gd name="T1" fmla="*/ 1885 h 1885"/>
                <a:gd name="T2" fmla="*/ 0 w 172"/>
                <a:gd name="T3" fmla="*/ 1885 h 1885"/>
                <a:gd name="T4" fmla="*/ 0 w 172"/>
                <a:gd name="T5" fmla="*/ 0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" h="1885">
                  <a:moveTo>
                    <a:pt x="172" y="1885"/>
                  </a:moveTo>
                  <a:lnTo>
                    <a:pt x="0" y="188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89749" y="1278218"/>
              <a:ext cx="923024" cy="749068"/>
            </a:xfrm>
            <a:custGeom>
              <a:avLst/>
              <a:gdLst>
                <a:gd name="T0" fmla="*/ 4763 w 4763"/>
                <a:gd name="T1" fmla="*/ 2626 h 2626"/>
                <a:gd name="T2" fmla="*/ 0 w 4763"/>
                <a:gd name="T3" fmla="*/ 2626 h 2626"/>
                <a:gd name="T4" fmla="*/ 0 w 4763"/>
                <a:gd name="T5" fmla="*/ 0 h 2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63" h="2626">
                  <a:moveTo>
                    <a:pt x="4763" y="2626"/>
                  </a:moveTo>
                  <a:lnTo>
                    <a:pt x="0" y="2626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3393871" y="5403322"/>
              <a:ext cx="8123" cy="98680"/>
            </a:xfrm>
            <a:custGeom>
              <a:avLst/>
              <a:gdLst>
                <a:gd name="T0" fmla="*/ 45 w 45"/>
                <a:gd name="T1" fmla="*/ 347 h 347"/>
                <a:gd name="T2" fmla="*/ 0 w 45"/>
                <a:gd name="T3" fmla="*/ 347 h 347"/>
                <a:gd name="T4" fmla="*/ 0 w 45"/>
                <a:gd name="T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47">
                  <a:moveTo>
                    <a:pt x="45" y="347"/>
                  </a:moveTo>
                  <a:lnTo>
                    <a:pt x="0" y="347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3501507" y="3920138"/>
              <a:ext cx="0" cy="148020"/>
            </a:xfrm>
            <a:custGeom>
              <a:avLst/>
              <a:gdLst>
                <a:gd name="T0" fmla="*/ 0 h 520"/>
                <a:gd name="T1" fmla="*/ 0 h 520"/>
                <a:gd name="T2" fmla="*/ 520 h 5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20">
                  <a:moveTo>
                    <a:pt x="0" y="0"/>
                  </a:moveTo>
                  <a:lnTo>
                    <a:pt x="0" y="0"/>
                  </a:lnTo>
                  <a:lnTo>
                    <a:pt x="0" y="52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89749" y="1052451"/>
              <a:ext cx="155361" cy="225767"/>
            </a:xfrm>
            <a:custGeom>
              <a:avLst/>
              <a:gdLst>
                <a:gd name="T0" fmla="*/ 801 w 801"/>
                <a:gd name="T1" fmla="*/ 0 h 792"/>
                <a:gd name="T2" fmla="*/ 0 w 801"/>
                <a:gd name="T3" fmla="*/ 0 h 792"/>
                <a:gd name="T4" fmla="*/ 0 w 801"/>
                <a:gd name="T5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1" h="792">
                  <a:moveTo>
                    <a:pt x="801" y="0"/>
                  </a:moveTo>
                  <a:lnTo>
                    <a:pt x="0" y="0"/>
                  </a:lnTo>
                  <a:lnTo>
                    <a:pt x="0" y="792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1838236" y="1744703"/>
              <a:ext cx="2092796" cy="862699"/>
            </a:xfrm>
            <a:custGeom>
              <a:avLst/>
              <a:gdLst>
                <a:gd name="T0" fmla="*/ 10801 w 10801"/>
                <a:gd name="T1" fmla="*/ 0 h 3024"/>
                <a:gd name="T2" fmla="*/ 0 w 10801"/>
                <a:gd name="T3" fmla="*/ 0 h 3024"/>
                <a:gd name="T4" fmla="*/ 0 w 10801"/>
                <a:gd name="T5" fmla="*/ 3024 h 3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01" h="3024">
                  <a:moveTo>
                    <a:pt x="10801" y="0"/>
                  </a:moveTo>
                  <a:lnTo>
                    <a:pt x="0" y="0"/>
                  </a:lnTo>
                  <a:lnTo>
                    <a:pt x="0" y="3024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3464951" y="1897208"/>
              <a:ext cx="9329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easD_LM84_ctg290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2363212" y="908917"/>
              <a:ext cx="531069" cy="118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easD_CCC602_ctg3968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3460890" y="5062429"/>
              <a:ext cx="11285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easD_CCC1483_ctg367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3449719" y="2886994"/>
              <a:ext cx="9970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easD_Clav50_ctg227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2" name="Rectangle 62"/>
            <p:cNvSpPr>
              <a:spLocks noChangeArrowheads="1"/>
            </p:cNvSpPr>
            <p:nvPr/>
          </p:nvSpPr>
          <p:spPr bwMode="auto">
            <a:xfrm>
              <a:off x="3475106" y="4666216"/>
              <a:ext cx="99065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easD_LM583_ctg455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3037456" y="1303635"/>
              <a:ext cx="504668" cy="118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easD_CCC489_ctg424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4"/>
            <p:cNvSpPr>
              <a:spLocks noChangeArrowheads="1"/>
            </p:cNvSpPr>
            <p:nvPr/>
          </p:nvSpPr>
          <p:spPr bwMode="auto">
            <a:xfrm>
              <a:off x="3465966" y="4865070"/>
              <a:ext cx="126957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easD_CCC1102_ctg411rvs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5" name="Rectangle 65"/>
            <p:cNvSpPr>
              <a:spLocks noChangeArrowheads="1"/>
            </p:cNvSpPr>
            <p:nvPr/>
          </p:nvSpPr>
          <p:spPr bwMode="auto">
            <a:xfrm>
              <a:off x="767976" y="1106276"/>
              <a:ext cx="479282" cy="118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Ref_easD_EU006773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966999" y="710063"/>
              <a:ext cx="636673" cy="118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easD_CCC647_ctg556_4933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7"/>
            <p:cNvSpPr>
              <a:spLocks noChangeArrowheads="1"/>
            </p:cNvSpPr>
            <p:nvPr/>
          </p:nvSpPr>
          <p:spPr bwMode="auto">
            <a:xfrm>
              <a:off x="3464951" y="2094567"/>
              <a:ext cx="9329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easD_LM78_ctg192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8" name="Rectangle 68"/>
            <p:cNvSpPr>
              <a:spLocks noChangeArrowheads="1"/>
            </p:cNvSpPr>
            <p:nvPr/>
          </p:nvSpPr>
          <p:spPr bwMode="auto">
            <a:xfrm>
              <a:off x="3520799" y="4072643"/>
              <a:ext cx="9329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easD_LM218_ctg81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9" name="Rectangle 69"/>
            <p:cNvSpPr>
              <a:spLocks noChangeArrowheads="1"/>
            </p:cNvSpPr>
            <p:nvPr/>
          </p:nvSpPr>
          <p:spPr bwMode="auto">
            <a:xfrm>
              <a:off x="3520799" y="3482062"/>
              <a:ext cx="107080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easD_CCC535_ctg680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0" name="Rectangle 70"/>
            <p:cNvSpPr>
              <a:spLocks noChangeArrowheads="1"/>
            </p:cNvSpPr>
            <p:nvPr/>
          </p:nvSpPr>
          <p:spPr bwMode="auto">
            <a:xfrm>
              <a:off x="3458859" y="2688139"/>
              <a:ext cx="9970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easD_Clav32_ctg308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1" name="Rectangle 71"/>
            <p:cNvSpPr>
              <a:spLocks noChangeArrowheads="1"/>
            </p:cNvSpPr>
            <p:nvPr/>
          </p:nvSpPr>
          <p:spPr bwMode="auto">
            <a:xfrm>
              <a:off x="3570556" y="3084353"/>
              <a:ext cx="11285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easD_CCC1219_ctg277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2" name="Rectangle 72"/>
            <p:cNvSpPr>
              <a:spLocks noChangeArrowheads="1"/>
            </p:cNvSpPr>
            <p:nvPr/>
          </p:nvSpPr>
          <p:spPr bwMode="auto">
            <a:xfrm>
              <a:off x="3456478" y="5432103"/>
              <a:ext cx="11285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easD_CCC1504_ctg173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3496429" y="5656002"/>
              <a:ext cx="140423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. </a:t>
              </a:r>
              <a:r>
                <a:rPr kumimoji="0" lang="en-US" altLang="en-US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(28 strains)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4" name="Rectangle 74"/>
            <p:cNvSpPr>
              <a:spLocks noChangeArrowheads="1"/>
            </p:cNvSpPr>
            <p:nvPr/>
          </p:nvSpPr>
          <p:spPr bwMode="auto">
            <a:xfrm>
              <a:off x="3520799" y="4271498"/>
              <a:ext cx="9329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easD_LM219_ctg78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5" name="Rectangle 75"/>
            <p:cNvSpPr>
              <a:spLocks noChangeArrowheads="1"/>
            </p:cNvSpPr>
            <p:nvPr/>
          </p:nvSpPr>
          <p:spPr bwMode="auto">
            <a:xfrm>
              <a:off x="3458859" y="2490780"/>
              <a:ext cx="99065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easD_LM458_ctg165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6" name="Rectangle 76"/>
            <p:cNvSpPr>
              <a:spLocks noChangeArrowheads="1"/>
            </p:cNvSpPr>
            <p:nvPr/>
          </p:nvSpPr>
          <p:spPr bwMode="auto">
            <a:xfrm>
              <a:off x="3464951" y="2293421"/>
              <a:ext cx="9329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easD_LM77_ctg202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7" name="Rectangle 77"/>
            <p:cNvSpPr>
              <a:spLocks noChangeArrowheads="1"/>
            </p:cNvSpPr>
            <p:nvPr/>
          </p:nvSpPr>
          <p:spPr bwMode="auto">
            <a:xfrm>
              <a:off x="3478865" y="5233895"/>
              <a:ext cx="11285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easD_CCC1485_ctg307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8" name="Rectangle 78"/>
            <p:cNvSpPr>
              <a:spLocks noChangeArrowheads="1"/>
            </p:cNvSpPr>
            <p:nvPr/>
          </p:nvSpPr>
          <p:spPr bwMode="auto">
            <a:xfrm>
              <a:off x="3487291" y="1503984"/>
              <a:ext cx="504668" cy="116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easD_CCC632_ctg186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9"/>
            <p:cNvSpPr>
              <a:spLocks noChangeArrowheads="1"/>
            </p:cNvSpPr>
            <p:nvPr/>
          </p:nvSpPr>
          <p:spPr bwMode="auto">
            <a:xfrm>
              <a:off x="3520799" y="3875284"/>
              <a:ext cx="99065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easD_LM220_ctg588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80" name="Rectangle 80"/>
            <p:cNvSpPr>
              <a:spLocks noChangeArrowheads="1"/>
            </p:cNvSpPr>
            <p:nvPr/>
          </p:nvSpPr>
          <p:spPr bwMode="auto">
            <a:xfrm>
              <a:off x="3494398" y="3281712"/>
              <a:ext cx="9329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easD_LM81_ctg114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81" name="Rectangle 81"/>
            <p:cNvSpPr>
              <a:spLocks noChangeArrowheads="1"/>
            </p:cNvSpPr>
            <p:nvPr/>
          </p:nvSpPr>
          <p:spPr bwMode="auto">
            <a:xfrm>
              <a:off x="3950326" y="1699849"/>
              <a:ext cx="740166" cy="109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Ref_easD_JN186800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82"/>
            <p:cNvSpPr>
              <a:spLocks noChangeArrowheads="1"/>
            </p:cNvSpPr>
            <p:nvPr/>
          </p:nvSpPr>
          <p:spPr bwMode="auto">
            <a:xfrm>
              <a:off x="3520799" y="3677925"/>
              <a:ext cx="99065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easD_LM454_ctg623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83" name="Rectangle 83"/>
            <p:cNvSpPr>
              <a:spLocks noChangeArrowheads="1"/>
            </p:cNvSpPr>
            <p:nvPr/>
          </p:nvSpPr>
          <p:spPr bwMode="auto">
            <a:xfrm>
              <a:off x="3441596" y="4468857"/>
              <a:ext cx="99065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easD_LM576_ctg259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flipH="1">
              <a:off x="4711392" y="3385720"/>
              <a:ext cx="92829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flipH="1">
              <a:off x="4690295" y="4958645"/>
              <a:ext cx="97803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monticola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flipH="1">
              <a:off x="4690063" y="5141882"/>
              <a:ext cx="96276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pazoutovae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4621482" y="5350516"/>
              <a:ext cx="77930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capensis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flipH="1">
              <a:off x="4818895" y="2997757"/>
              <a:ext cx="58189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cyperi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flipH="1">
              <a:off x="4689698" y="4411280"/>
              <a:ext cx="110132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flipH="1">
              <a:off x="4533813" y="3192934"/>
              <a:ext cx="1373733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perihumidiphila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4731654" y="4627977"/>
              <a:ext cx="1037321" cy="353408"/>
              <a:chOff x="3684134" y="4390000"/>
              <a:chExt cx="1024193" cy="378216"/>
            </a:xfrm>
          </p:grpSpPr>
          <p:sp>
            <p:nvSpPr>
              <p:cNvPr id="93" name="TextBox 92"/>
              <p:cNvSpPr txBox="1"/>
              <p:nvPr/>
            </p:nvSpPr>
            <p:spPr>
              <a:xfrm flipH="1">
                <a:off x="3791258" y="4464244"/>
                <a:ext cx="917069" cy="162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arundinis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3684134" y="4390000"/>
                <a:ext cx="53379" cy="3782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4711392" y="2492042"/>
              <a:ext cx="1285338" cy="548640"/>
              <a:chOff x="3565783" y="1942277"/>
              <a:chExt cx="1285338" cy="548640"/>
            </a:xfrm>
          </p:grpSpPr>
          <p:sp>
            <p:nvSpPr>
              <p:cNvPr id="96" name="TextBox 95"/>
              <p:cNvSpPr txBox="1"/>
              <p:nvPr/>
            </p:nvSpPr>
            <p:spPr>
              <a:xfrm flipH="1">
                <a:off x="3666417" y="2134263"/>
                <a:ext cx="1184704" cy="162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quebecensis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3565783" y="1942277"/>
                <a:ext cx="53379" cy="5486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4686350" y="3641676"/>
              <a:ext cx="866897" cy="777240"/>
              <a:chOff x="3559890" y="3315051"/>
              <a:chExt cx="866897" cy="777240"/>
            </a:xfrm>
          </p:grpSpPr>
          <p:sp>
            <p:nvSpPr>
              <p:cNvPr id="99" name="TextBox 98"/>
              <p:cNvSpPr txBox="1"/>
              <p:nvPr/>
            </p:nvSpPr>
            <p:spPr>
              <a:xfrm flipH="1">
                <a:off x="3663186" y="3622454"/>
                <a:ext cx="763601" cy="162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ripicola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3559890" y="3315051"/>
                <a:ext cx="53379" cy="7772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 flipH="1">
              <a:off x="4818895" y="2020258"/>
              <a:ext cx="95699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4718162" y="1853660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 flipH="1">
              <a:off x="3212831" y="867186"/>
              <a:ext cx="847408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pusilla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 flipH="1">
              <a:off x="1975312" y="669438"/>
              <a:ext cx="925254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lovelessii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 flipH="1">
              <a:off x="1532063" y="1052785"/>
              <a:ext cx="1047583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fusiformis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 flipH="1">
              <a:off x="4701157" y="1640630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paspali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 flipH="1">
              <a:off x="4291422" y="1435240"/>
              <a:ext cx="688738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sorghi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 flipH="1">
              <a:off x="4932019" y="5607730"/>
              <a:ext cx="78904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 flipH="1">
              <a:off x="3894583" y="1225097"/>
              <a:ext cx="832850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africana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492432" y="1993212"/>
              <a:ext cx="918000" cy="457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418364" y="2584542"/>
              <a:ext cx="414000" cy="457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1838112" y="3445312"/>
              <a:ext cx="1440000" cy="457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3287903" y="1942062"/>
              <a:ext cx="156740" cy="988291"/>
              <a:chOff x="3287903" y="1942062"/>
              <a:chExt cx="156740" cy="988291"/>
            </a:xfrm>
          </p:grpSpPr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3444643" y="1942062"/>
                <a:ext cx="0" cy="148020"/>
              </a:xfrm>
              <a:custGeom>
                <a:avLst/>
                <a:gdLst>
                  <a:gd name="T0" fmla="*/ 0 h 520"/>
                  <a:gd name="T1" fmla="*/ 0 h 520"/>
                  <a:gd name="T2" fmla="*/ 520 h 52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20">
                    <a:moveTo>
                      <a:pt x="0" y="0"/>
                    </a:moveTo>
                    <a:lnTo>
                      <a:pt x="0" y="0"/>
                    </a:lnTo>
                    <a:lnTo>
                      <a:pt x="0" y="52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3361378" y="2090081"/>
                <a:ext cx="83265" cy="297534"/>
              </a:xfrm>
              <a:custGeom>
                <a:avLst/>
                <a:gdLst>
                  <a:gd name="T0" fmla="*/ 433 w 433"/>
                  <a:gd name="T1" fmla="*/ 0 h 1040"/>
                  <a:gd name="T2" fmla="*/ 0 w 433"/>
                  <a:gd name="T3" fmla="*/ 0 h 1040"/>
                  <a:gd name="T4" fmla="*/ 0 w 433"/>
                  <a:gd name="T5" fmla="*/ 1040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3" h="1040">
                    <a:moveTo>
                      <a:pt x="433" y="0"/>
                    </a:moveTo>
                    <a:lnTo>
                      <a:pt x="0" y="0"/>
                    </a:lnTo>
                    <a:lnTo>
                      <a:pt x="0" y="104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3430427" y="2831673"/>
                <a:ext cx="0" cy="98680"/>
              </a:xfrm>
              <a:custGeom>
                <a:avLst/>
                <a:gdLst>
                  <a:gd name="T0" fmla="*/ 346 h 346"/>
                  <a:gd name="T1" fmla="*/ 346 h 346"/>
                  <a:gd name="T2" fmla="*/ 0 h 34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46">
                    <a:moveTo>
                      <a:pt x="0" y="346"/>
                    </a:moveTo>
                    <a:lnTo>
                      <a:pt x="0" y="346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361378" y="2387615"/>
                <a:ext cx="49756" cy="296039"/>
              </a:xfrm>
              <a:custGeom>
                <a:avLst/>
                <a:gdLst>
                  <a:gd name="T0" fmla="*/ 260 w 260"/>
                  <a:gd name="T1" fmla="*/ 1040 h 1040"/>
                  <a:gd name="T2" fmla="*/ 0 w 260"/>
                  <a:gd name="T3" fmla="*/ 1040 h 1040"/>
                  <a:gd name="T4" fmla="*/ 0 w 260"/>
                  <a:gd name="T5" fmla="*/ 0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" h="1040">
                    <a:moveTo>
                      <a:pt x="260" y="1040"/>
                    </a:moveTo>
                    <a:lnTo>
                      <a:pt x="0" y="104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3444643" y="2239596"/>
                <a:ext cx="0" cy="98680"/>
              </a:xfrm>
              <a:custGeom>
                <a:avLst/>
                <a:gdLst>
                  <a:gd name="T0" fmla="*/ 346 h 346"/>
                  <a:gd name="T1" fmla="*/ 346 h 346"/>
                  <a:gd name="T2" fmla="*/ 0 h 34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46">
                    <a:moveTo>
                      <a:pt x="0" y="346"/>
                    </a:moveTo>
                    <a:lnTo>
                      <a:pt x="0" y="346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3411133" y="2683654"/>
                <a:ext cx="19293" cy="148020"/>
              </a:xfrm>
              <a:custGeom>
                <a:avLst/>
                <a:gdLst>
                  <a:gd name="T0" fmla="*/ 95 w 95"/>
                  <a:gd name="T1" fmla="*/ 520 h 520"/>
                  <a:gd name="T2" fmla="*/ 0 w 95"/>
                  <a:gd name="T3" fmla="*/ 520 h 520"/>
                  <a:gd name="T4" fmla="*/ 0 w 95"/>
                  <a:gd name="T5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520">
                    <a:moveTo>
                      <a:pt x="95" y="520"/>
                    </a:moveTo>
                    <a:lnTo>
                      <a:pt x="0" y="52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3444643" y="2090081"/>
                <a:ext cx="0" cy="149514"/>
              </a:xfrm>
              <a:custGeom>
                <a:avLst/>
                <a:gdLst>
                  <a:gd name="T0" fmla="*/ 520 h 520"/>
                  <a:gd name="T1" fmla="*/ 520 h 520"/>
                  <a:gd name="T2" fmla="*/ 0 h 52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20">
                    <a:moveTo>
                      <a:pt x="0" y="520"/>
                    </a:moveTo>
                    <a:lnTo>
                      <a:pt x="0" y="52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4" name="Freeform 44"/>
              <p:cNvSpPr>
                <a:spLocks/>
              </p:cNvSpPr>
              <p:nvPr/>
            </p:nvSpPr>
            <p:spPr bwMode="auto">
              <a:xfrm>
                <a:off x="3444643" y="2139421"/>
                <a:ext cx="0" cy="100175"/>
              </a:xfrm>
              <a:custGeom>
                <a:avLst/>
                <a:gdLst>
                  <a:gd name="T0" fmla="*/ 0 h 347"/>
                  <a:gd name="T1" fmla="*/ 0 h 347"/>
                  <a:gd name="T2" fmla="*/ 347 h 34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47">
                    <a:moveTo>
                      <a:pt x="0" y="0"/>
                    </a:moveTo>
                    <a:lnTo>
                      <a:pt x="0" y="0"/>
                    </a:lnTo>
                    <a:lnTo>
                      <a:pt x="0" y="347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47" name="Freeform 47"/>
              <p:cNvSpPr>
                <a:spLocks/>
              </p:cNvSpPr>
              <p:nvPr/>
            </p:nvSpPr>
            <p:spPr bwMode="auto">
              <a:xfrm>
                <a:off x="3430427" y="2732993"/>
                <a:ext cx="9139" cy="98680"/>
              </a:xfrm>
              <a:custGeom>
                <a:avLst/>
                <a:gdLst>
                  <a:gd name="T0" fmla="*/ 48 w 48"/>
                  <a:gd name="T1" fmla="*/ 0 h 347"/>
                  <a:gd name="T2" fmla="*/ 0 w 48"/>
                  <a:gd name="T3" fmla="*/ 0 h 347"/>
                  <a:gd name="T4" fmla="*/ 0 w 48"/>
                  <a:gd name="T5" fmla="*/ 34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47">
                    <a:moveTo>
                      <a:pt x="48" y="0"/>
                    </a:moveTo>
                    <a:lnTo>
                      <a:pt x="0" y="0"/>
                    </a:lnTo>
                    <a:lnTo>
                      <a:pt x="0" y="347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50" name="Freeform 50"/>
              <p:cNvSpPr>
                <a:spLocks/>
              </p:cNvSpPr>
              <p:nvPr/>
            </p:nvSpPr>
            <p:spPr bwMode="auto">
              <a:xfrm>
                <a:off x="3411133" y="2535634"/>
                <a:ext cx="28432" cy="148020"/>
              </a:xfrm>
              <a:custGeom>
                <a:avLst/>
                <a:gdLst>
                  <a:gd name="T0" fmla="*/ 144 w 144"/>
                  <a:gd name="T1" fmla="*/ 0 h 520"/>
                  <a:gd name="T2" fmla="*/ 0 w 144"/>
                  <a:gd name="T3" fmla="*/ 0 h 520"/>
                  <a:gd name="T4" fmla="*/ 0 w 144"/>
                  <a:gd name="T5" fmla="*/ 52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520">
                    <a:moveTo>
                      <a:pt x="144" y="0"/>
                    </a:moveTo>
                    <a:lnTo>
                      <a:pt x="0" y="0"/>
                    </a:lnTo>
                    <a:lnTo>
                      <a:pt x="0" y="52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3287903" y="2367265"/>
                <a:ext cx="72000" cy="4572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3363197" y="2063855"/>
                <a:ext cx="72000" cy="4572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3366037" y="2661582"/>
                <a:ext cx="36000" cy="4572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3413766" y="2813299"/>
                <a:ext cx="18000" cy="4572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8" name="Rectangle 117"/>
            <p:cNvSpPr/>
            <p:nvPr/>
          </p:nvSpPr>
          <p:spPr>
            <a:xfrm>
              <a:off x="3371608" y="3566307"/>
              <a:ext cx="44728" cy="457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3423147" y="3813753"/>
              <a:ext cx="46051" cy="457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476316" y="4029172"/>
              <a:ext cx="22456" cy="457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300371" y="5242190"/>
              <a:ext cx="18963" cy="457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332003" y="5382089"/>
              <a:ext cx="54000" cy="457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3302589" y="5679633"/>
              <a:ext cx="68740" cy="457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92224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roup 157"/>
          <p:cNvGrpSpPr/>
          <p:nvPr/>
        </p:nvGrpSpPr>
        <p:grpSpPr>
          <a:xfrm>
            <a:off x="2305807" y="4373602"/>
            <a:ext cx="4367943" cy="1423716"/>
            <a:chOff x="2793292" y="1982793"/>
            <a:chExt cx="4064708" cy="1257326"/>
          </a:xfrm>
        </p:grpSpPr>
        <p:sp>
          <p:nvSpPr>
            <p:cNvPr id="159" name="Rectangle 158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TextBox 159"/>
            <p:cNvSpPr txBox="1"/>
            <p:nvPr/>
          </p:nvSpPr>
          <p:spPr>
            <a:xfrm flipH="1">
              <a:off x="5472647" y="2503734"/>
              <a:ext cx="1357645" cy="1902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2291518" y="3121173"/>
            <a:ext cx="4415850" cy="1120984"/>
            <a:chOff x="2824245" y="3275784"/>
            <a:chExt cx="4023437" cy="1046896"/>
          </a:xfrm>
        </p:grpSpPr>
        <p:sp>
          <p:nvSpPr>
            <p:cNvPr id="156" name="Rectangle 155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TextBox 156"/>
            <p:cNvSpPr txBox="1"/>
            <p:nvPr/>
          </p:nvSpPr>
          <p:spPr>
            <a:xfrm flipH="1">
              <a:off x="5650007" y="3691510"/>
              <a:ext cx="1171956" cy="2012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2298302" y="2069603"/>
            <a:ext cx="4428399" cy="973588"/>
            <a:chOff x="2802365" y="4351547"/>
            <a:chExt cx="4055635" cy="834923"/>
          </a:xfrm>
        </p:grpSpPr>
        <p:sp>
          <p:nvSpPr>
            <p:cNvPr id="153" name="Rectangle 152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TextBox 153"/>
            <p:cNvSpPr txBox="1"/>
            <p:nvPr/>
          </p:nvSpPr>
          <p:spPr>
            <a:xfrm flipH="1">
              <a:off x="5412103" y="4658685"/>
              <a:ext cx="1397403" cy="1847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2151095" y="6112337"/>
            <a:ext cx="4556273" cy="984424"/>
            <a:chOff x="2667522" y="5227240"/>
            <a:chExt cx="4184343" cy="906568"/>
          </a:xfrm>
        </p:grpSpPr>
        <p:sp>
          <p:nvSpPr>
            <p:cNvPr id="150" name="Rectangle 149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/>
            <p:cNvSpPr txBox="1"/>
            <p:nvPr/>
          </p:nvSpPr>
          <p:spPr>
            <a:xfrm flipH="1">
              <a:off x="5656487" y="5572802"/>
              <a:ext cx="1191031" cy="1984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57200" y="584358"/>
            <a:ext cx="5711889" cy="6448116"/>
            <a:chOff x="457200" y="584358"/>
            <a:chExt cx="5711889" cy="6448116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1524703" y="6864621"/>
              <a:ext cx="406107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658807" y="6907899"/>
              <a:ext cx="169528" cy="92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ansserif" charset="0"/>
                </a:rPr>
                <a:t>0.09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418699" y="1743266"/>
              <a:ext cx="317548" cy="1305342"/>
            </a:xfrm>
            <a:custGeom>
              <a:avLst/>
              <a:gdLst>
                <a:gd name="T0" fmla="*/ 904 w 904"/>
                <a:gd name="T1" fmla="*/ 0 h 4008"/>
                <a:gd name="T2" fmla="*/ 0 w 904"/>
                <a:gd name="T3" fmla="*/ 0 h 4008"/>
                <a:gd name="T4" fmla="*/ 0 w 904"/>
                <a:gd name="T5" fmla="*/ 4008 h 4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4" h="4008">
                  <a:moveTo>
                    <a:pt x="904" y="0"/>
                  </a:moveTo>
                  <a:lnTo>
                    <a:pt x="0" y="0"/>
                  </a:lnTo>
                  <a:lnTo>
                    <a:pt x="0" y="4008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1418699" y="3048608"/>
              <a:ext cx="437229" cy="1304173"/>
            </a:xfrm>
            <a:custGeom>
              <a:avLst/>
              <a:gdLst>
                <a:gd name="T0" fmla="*/ 6342 w 6342"/>
                <a:gd name="T1" fmla="*/ 4009 h 4009"/>
                <a:gd name="T2" fmla="*/ 0 w 6342"/>
                <a:gd name="T3" fmla="*/ 4009 h 4009"/>
                <a:gd name="T4" fmla="*/ 0 w 6342"/>
                <a:gd name="T5" fmla="*/ 0 h 4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42" h="4009">
                  <a:moveTo>
                    <a:pt x="6342" y="4009"/>
                  </a:moveTo>
                  <a:lnTo>
                    <a:pt x="0" y="4009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495154" y="1597058"/>
              <a:ext cx="923545" cy="1451550"/>
            </a:xfrm>
            <a:custGeom>
              <a:avLst/>
              <a:gdLst>
                <a:gd name="T0" fmla="*/ 2622 w 2622"/>
                <a:gd name="T1" fmla="*/ 4457 h 4457"/>
                <a:gd name="T2" fmla="*/ 0 w 2622"/>
                <a:gd name="T3" fmla="*/ 4457 h 4457"/>
                <a:gd name="T4" fmla="*/ 0 w 2622"/>
                <a:gd name="T5" fmla="*/ 0 h 4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22" h="4457">
                  <a:moveTo>
                    <a:pt x="2622" y="4457"/>
                  </a:moveTo>
                  <a:lnTo>
                    <a:pt x="0" y="445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457200" y="634427"/>
              <a:ext cx="4638100" cy="1357903"/>
              <a:chOff x="52388" y="93663"/>
              <a:chExt cx="5819939" cy="1842988"/>
            </a:xfrm>
          </p:grpSpPr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1657350" y="1598613"/>
                <a:ext cx="3168650" cy="254000"/>
              </a:xfrm>
              <a:custGeom>
                <a:avLst/>
                <a:gdLst>
                  <a:gd name="T0" fmla="*/ 7168 w 7168"/>
                  <a:gd name="T1" fmla="*/ 573 h 573"/>
                  <a:gd name="T2" fmla="*/ 0 w 7168"/>
                  <a:gd name="T3" fmla="*/ 573 h 573"/>
                  <a:gd name="T4" fmla="*/ 0 w 7168"/>
                  <a:gd name="T5" fmla="*/ 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68" h="573">
                    <a:moveTo>
                      <a:pt x="7168" y="573"/>
                    </a:moveTo>
                    <a:lnTo>
                      <a:pt x="0" y="57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100013" y="163513"/>
                <a:ext cx="168275" cy="1236663"/>
              </a:xfrm>
              <a:custGeom>
                <a:avLst/>
                <a:gdLst>
                  <a:gd name="T0" fmla="*/ 382 w 382"/>
                  <a:gd name="T1" fmla="*/ 0 h 2801"/>
                  <a:gd name="T2" fmla="*/ 0 w 382"/>
                  <a:gd name="T3" fmla="*/ 0 h 2801"/>
                  <a:gd name="T4" fmla="*/ 0 w 382"/>
                  <a:gd name="T5" fmla="*/ 2801 h 2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2" h="2801">
                    <a:moveTo>
                      <a:pt x="382" y="0"/>
                    </a:moveTo>
                    <a:lnTo>
                      <a:pt x="0" y="0"/>
                    </a:lnTo>
                    <a:lnTo>
                      <a:pt x="0" y="2801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52388" y="1400175"/>
                <a:ext cx="47625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auto">
              <a:xfrm>
                <a:off x="333375" y="669925"/>
                <a:ext cx="357188" cy="168275"/>
              </a:xfrm>
              <a:custGeom>
                <a:avLst/>
                <a:gdLst>
                  <a:gd name="T0" fmla="*/ 806 w 806"/>
                  <a:gd name="T1" fmla="*/ 382 h 382"/>
                  <a:gd name="T2" fmla="*/ 0 w 806"/>
                  <a:gd name="T3" fmla="*/ 382 h 382"/>
                  <a:gd name="T4" fmla="*/ 0 w 806"/>
                  <a:gd name="T5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6" h="382">
                    <a:moveTo>
                      <a:pt x="806" y="382"/>
                    </a:moveTo>
                    <a:lnTo>
                      <a:pt x="0" y="38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2514600" y="1176338"/>
                <a:ext cx="592138" cy="168275"/>
              </a:xfrm>
              <a:custGeom>
                <a:avLst/>
                <a:gdLst>
                  <a:gd name="T0" fmla="*/ 1339 w 1339"/>
                  <a:gd name="T1" fmla="*/ 0 h 382"/>
                  <a:gd name="T2" fmla="*/ 0 w 1339"/>
                  <a:gd name="T3" fmla="*/ 0 h 382"/>
                  <a:gd name="T4" fmla="*/ 0 w 1339"/>
                  <a:gd name="T5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9" h="382">
                    <a:moveTo>
                      <a:pt x="1339" y="0"/>
                    </a:moveTo>
                    <a:lnTo>
                      <a:pt x="0" y="0"/>
                    </a:lnTo>
                    <a:lnTo>
                      <a:pt x="0" y="382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/>
              <p:cNvSpPr>
                <a:spLocks/>
              </p:cNvSpPr>
              <p:nvPr/>
            </p:nvSpPr>
            <p:spPr bwMode="auto">
              <a:xfrm>
                <a:off x="2514600" y="1344613"/>
                <a:ext cx="742950" cy="169863"/>
              </a:xfrm>
              <a:custGeom>
                <a:avLst/>
                <a:gdLst>
                  <a:gd name="T0" fmla="*/ 1682 w 1682"/>
                  <a:gd name="T1" fmla="*/ 382 h 382"/>
                  <a:gd name="T2" fmla="*/ 0 w 1682"/>
                  <a:gd name="T3" fmla="*/ 382 h 382"/>
                  <a:gd name="T4" fmla="*/ 0 w 1682"/>
                  <a:gd name="T5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82" h="382">
                    <a:moveTo>
                      <a:pt x="1682" y="382"/>
                    </a:moveTo>
                    <a:lnTo>
                      <a:pt x="0" y="38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6"/>
              <p:cNvSpPr>
                <a:spLocks/>
              </p:cNvSpPr>
              <p:nvPr/>
            </p:nvSpPr>
            <p:spPr bwMode="auto">
              <a:xfrm>
                <a:off x="333375" y="500063"/>
                <a:ext cx="58738" cy="169863"/>
              </a:xfrm>
              <a:custGeom>
                <a:avLst/>
                <a:gdLst>
                  <a:gd name="T0" fmla="*/ 133 w 133"/>
                  <a:gd name="T1" fmla="*/ 0 h 383"/>
                  <a:gd name="T2" fmla="*/ 0 w 133"/>
                  <a:gd name="T3" fmla="*/ 0 h 383"/>
                  <a:gd name="T4" fmla="*/ 0 w 133"/>
                  <a:gd name="T5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3" h="383">
                    <a:moveTo>
                      <a:pt x="133" y="0"/>
                    </a:moveTo>
                    <a:lnTo>
                      <a:pt x="0" y="0"/>
                    </a:lnTo>
                    <a:lnTo>
                      <a:pt x="0" y="38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52"/>
              <p:cNvSpPr>
                <a:spLocks/>
              </p:cNvSpPr>
              <p:nvPr/>
            </p:nvSpPr>
            <p:spPr bwMode="auto">
              <a:xfrm>
                <a:off x="100013" y="669925"/>
                <a:ext cx="233363" cy="730250"/>
              </a:xfrm>
              <a:custGeom>
                <a:avLst/>
                <a:gdLst>
                  <a:gd name="T0" fmla="*/ 530 w 530"/>
                  <a:gd name="T1" fmla="*/ 0 h 1654"/>
                  <a:gd name="T2" fmla="*/ 0 w 530"/>
                  <a:gd name="T3" fmla="*/ 0 h 1654"/>
                  <a:gd name="T4" fmla="*/ 0 w 530"/>
                  <a:gd name="T5" fmla="*/ 1654 h 1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0" h="1654">
                    <a:moveTo>
                      <a:pt x="530" y="0"/>
                    </a:moveTo>
                    <a:lnTo>
                      <a:pt x="0" y="0"/>
                    </a:lnTo>
                    <a:lnTo>
                      <a:pt x="0" y="165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55"/>
              <p:cNvSpPr>
                <a:spLocks/>
              </p:cNvSpPr>
              <p:nvPr/>
            </p:nvSpPr>
            <p:spPr bwMode="auto">
              <a:xfrm>
                <a:off x="1657350" y="1344613"/>
                <a:ext cx="857250" cy="254000"/>
              </a:xfrm>
              <a:custGeom>
                <a:avLst/>
                <a:gdLst>
                  <a:gd name="T0" fmla="*/ 1938 w 1938"/>
                  <a:gd name="T1" fmla="*/ 0 h 574"/>
                  <a:gd name="T2" fmla="*/ 0 w 1938"/>
                  <a:gd name="T3" fmla="*/ 0 h 574"/>
                  <a:gd name="T4" fmla="*/ 0 w 1938"/>
                  <a:gd name="T5" fmla="*/ 574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38" h="574">
                    <a:moveTo>
                      <a:pt x="1938" y="0"/>
                    </a:moveTo>
                    <a:lnTo>
                      <a:pt x="0" y="0"/>
                    </a:lnTo>
                    <a:lnTo>
                      <a:pt x="0" y="57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Rectangle 59"/>
              <p:cNvSpPr>
                <a:spLocks noChangeArrowheads="1"/>
              </p:cNvSpPr>
              <p:nvPr/>
            </p:nvSpPr>
            <p:spPr bwMode="auto">
              <a:xfrm>
                <a:off x="4870450" y="1782763"/>
                <a:ext cx="1001877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Ref_easG_JN186800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" name="Rectangle 66"/>
              <p:cNvSpPr>
                <a:spLocks noChangeArrowheads="1"/>
              </p:cNvSpPr>
              <p:nvPr/>
            </p:nvSpPr>
            <p:spPr bwMode="auto">
              <a:xfrm>
                <a:off x="3302000" y="1446213"/>
                <a:ext cx="1112838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easG_CCC632_ctg186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" name="Rectangle 69"/>
              <p:cNvSpPr>
                <a:spLocks noChangeArrowheads="1"/>
              </p:cNvSpPr>
              <p:nvPr/>
            </p:nvSpPr>
            <p:spPr bwMode="auto">
              <a:xfrm>
                <a:off x="312738" y="93663"/>
                <a:ext cx="1112838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easG_CCC647_ctg556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" name="Rectangle 72"/>
              <p:cNvSpPr>
                <a:spLocks noChangeArrowheads="1"/>
              </p:cNvSpPr>
              <p:nvPr/>
            </p:nvSpPr>
            <p:spPr bwMode="auto">
              <a:xfrm>
                <a:off x="436563" y="431800"/>
                <a:ext cx="1055688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Ref_easG_EU006773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" name="Rectangle 75"/>
              <p:cNvSpPr>
                <a:spLocks noChangeArrowheads="1"/>
              </p:cNvSpPr>
              <p:nvPr/>
            </p:nvSpPr>
            <p:spPr bwMode="auto">
              <a:xfrm>
                <a:off x="735013" y="769938"/>
                <a:ext cx="1309688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easG_CCC602_ctg3180rvs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" name="Rectangle 80"/>
              <p:cNvSpPr>
                <a:spLocks noChangeArrowheads="1"/>
              </p:cNvSpPr>
              <p:nvPr/>
            </p:nvSpPr>
            <p:spPr bwMode="auto">
              <a:xfrm>
                <a:off x="3151188" y="1108075"/>
                <a:ext cx="111125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easG_CCC489_ctg424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2088867" y="2128084"/>
              <a:ext cx="1739821" cy="4904390"/>
              <a:chOff x="4060825" y="2120900"/>
              <a:chExt cx="2183147" cy="6656388"/>
            </a:xfrm>
          </p:grpSpPr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4264025" y="8439150"/>
                <a:ext cx="201613" cy="338138"/>
              </a:xfrm>
              <a:custGeom>
                <a:avLst/>
                <a:gdLst>
                  <a:gd name="T0" fmla="*/ 0 w 453"/>
                  <a:gd name="T1" fmla="*/ 382 h 765"/>
                  <a:gd name="T2" fmla="*/ 453 w 453"/>
                  <a:gd name="T3" fmla="*/ 0 h 765"/>
                  <a:gd name="T4" fmla="*/ 453 w 453"/>
                  <a:gd name="T5" fmla="*/ 765 h 765"/>
                  <a:gd name="T6" fmla="*/ 0 w 453"/>
                  <a:gd name="T7" fmla="*/ 38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765">
                    <a:moveTo>
                      <a:pt x="0" y="382"/>
                    </a:moveTo>
                    <a:lnTo>
                      <a:pt x="453" y="0"/>
                    </a:lnTo>
                    <a:lnTo>
                      <a:pt x="453" y="765"/>
                    </a:lnTo>
                    <a:lnTo>
                      <a:pt x="0" y="382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4357688" y="7764463"/>
                <a:ext cx="155575" cy="168275"/>
              </a:xfrm>
              <a:custGeom>
                <a:avLst/>
                <a:gdLst>
                  <a:gd name="T0" fmla="*/ 351 w 351"/>
                  <a:gd name="T1" fmla="*/ 382 h 382"/>
                  <a:gd name="T2" fmla="*/ 0 w 351"/>
                  <a:gd name="T3" fmla="*/ 382 h 382"/>
                  <a:gd name="T4" fmla="*/ 0 w 351"/>
                  <a:gd name="T5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1" h="382">
                    <a:moveTo>
                      <a:pt x="351" y="382"/>
                    </a:moveTo>
                    <a:lnTo>
                      <a:pt x="0" y="38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4167188" y="7056438"/>
                <a:ext cx="22225" cy="1066800"/>
              </a:xfrm>
              <a:custGeom>
                <a:avLst/>
                <a:gdLst>
                  <a:gd name="T0" fmla="*/ 50 w 50"/>
                  <a:gd name="T1" fmla="*/ 2414 h 2414"/>
                  <a:gd name="T2" fmla="*/ 0 w 50"/>
                  <a:gd name="T3" fmla="*/ 2414 h 2414"/>
                  <a:gd name="T4" fmla="*/ 0 w 50"/>
                  <a:gd name="T5" fmla="*/ 0 h 2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414">
                    <a:moveTo>
                      <a:pt x="50" y="2414"/>
                    </a:moveTo>
                    <a:lnTo>
                      <a:pt x="0" y="241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4368800" y="3541713"/>
                <a:ext cx="93663" cy="422275"/>
              </a:xfrm>
              <a:custGeom>
                <a:avLst/>
                <a:gdLst>
                  <a:gd name="T0" fmla="*/ 214 w 214"/>
                  <a:gd name="T1" fmla="*/ 0 h 956"/>
                  <a:gd name="T2" fmla="*/ 0 w 214"/>
                  <a:gd name="T3" fmla="*/ 0 h 956"/>
                  <a:gd name="T4" fmla="*/ 0 w 214"/>
                  <a:gd name="T5" fmla="*/ 956 h 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" h="956">
                    <a:moveTo>
                      <a:pt x="214" y="0"/>
                    </a:moveTo>
                    <a:lnTo>
                      <a:pt x="0" y="0"/>
                    </a:lnTo>
                    <a:lnTo>
                      <a:pt x="0" y="956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4276725" y="7637463"/>
                <a:ext cx="77788" cy="379413"/>
              </a:xfrm>
              <a:custGeom>
                <a:avLst/>
                <a:gdLst>
                  <a:gd name="T0" fmla="*/ 177 w 177"/>
                  <a:gd name="T1" fmla="*/ 860 h 860"/>
                  <a:gd name="T2" fmla="*/ 0 w 177"/>
                  <a:gd name="T3" fmla="*/ 860 h 860"/>
                  <a:gd name="T4" fmla="*/ 0 w 177"/>
                  <a:gd name="T5" fmla="*/ 0 h 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7" h="860">
                    <a:moveTo>
                      <a:pt x="177" y="860"/>
                    </a:moveTo>
                    <a:lnTo>
                      <a:pt x="0" y="86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4457700" y="3035300"/>
                <a:ext cx="25400" cy="168275"/>
              </a:xfrm>
              <a:custGeom>
                <a:avLst/>
                <a:gdLst>
                  <a:gd name="T0" fmla="*/ 55 w 55"/>
                  <a:gd name="T1" fmla="*/ 382 h 382"/>
                  <a:gd name="T2" fmla="*/ 0 w 55"/>
                  <a:gd name="T3" fmla="*/ 382 h 382"/>
                  <a:gd name="T4" fmla="*/ 0 w 55"/>
                  <a:gd name="T5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382">
                    <a:moveTo>
                      <a:pt x="55" y="382"/>
                    </a:moveTo>
                    <a:lnTo>
                      <a:pt x="0" y="38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4618038" y="6497638"/>
                <a:ext cx="0" cy="252413"/>
              </a:xfrm>
              <a:custGeom>
                <a:avLst/>
                <a:gdLst>
                  <a:gd name="T0" fmla="*/ 573 h 573"/>
                  <a:gd name="T1" fmla="*/ 573 h 573"/>
                  <a:gd name="T2" fmla="*/ 0 h 57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73">
                    <a:moveTo>
                      <a:pt x="0" y="573"/>
                    </a:moveTo>
                    <a:lnTo>
                      <a:pt x="0" y="57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4618038" y="6243638"/>
                <a:ext cx="0" cy="254000"/>
              </a:xfrm>
              <a:custGeom>
                <a:avLst/>
                <a:gdLst>
                  <a:gd name="T0" fmla="*/ 0 h 574"/>
                  <a:gd name="T1" fmla="*/ 0 h 574"/>
                  <a:gd name="T2" fmla="*/ 574 h 57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74">
                    <a:moveTo>
                      <a:pt x="0" y="0"/>
                    </a:moveTo>
                    <a:lnTo>
                      <a:pt x="0" y="0"/>
                    </a:lnTo>
                    <a:lnTo>
                      <a:pt x="0" y="57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4276725" y="7256463"/>
                <a:ext cx="512763" cy="381000"/>
              </a:xfrm>
              <a:custGeom>
                <a:avLst/>
                <a:gdLst>
                  <a:gd name="T0" fmla="*/ 1159 w 1159"/>
                  <a:gd name="T1" fmla="*/ 0 h 861"/>
                  <a:gd name="T2" fmla="*/ 0 w 1159"/>
                  <a:gd name="T3" fmla="*/ 0 h 861"/>
                  <a:gd name="T4" fmla="*/ 0 w 1159"/>
                  <a:gd name="T5" fmla="*/ 861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59" h="861">
                    <a:moveTo>
                      <a:pt x="1159" y="0"/>
                    </a:moveTo>
                    <a:lnTo>
                      <a:pt x="0" y="0"/>
                    </a:lnTo>
                    <a:lnTo>
                      <a:pt x="0" y="861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4406900" y="4048125"/>
                <a:ext cx="25400" cy="168275"/>
              </a:xfrm>
              <a:custGeom>
                <a:avLst/>
                <a:gdLst>
                  <a:gd name="T0" fmla="*/ 55 w 55"/>
                  <a:gd name="T1" fmla="*/ 382 h 382"/>
                  <a:gd name="T2" fmla="*/ 0 w 55"/>
                  <a:gd name="T3" fmla="*/ 382 h 382"/>
                  <a:gd name="T4" fmla="*/ 0 w 55"/>
                  <a:gd name="T5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382">
                    <a:moveTo>
                      <a:pt x="55" y="382"/>
                    </a:moveTo>
                    <a:lnTo>
                      <a:pt x="0" y="38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4189413" y="8123238"/>
                <a:ext cx="74613" cy="485775"/>
              </a:xfrm>
              <a:custGeom>
                <a:avLst/>
                <a:gdLst>
                  <a:gd name="T0" fmla="*/ 169 w 169"/>
                  <a:gd name="T1" fmla="*/ 1099 h 1099"/>
                  <a:gd name="T2" fmla="*/ 0 w 169"/>
                  <a:gd name="T3" fmla="*/ 1099 h 1099"/>
                  <a:gd name="T4" fmla="*/ 0 w 169"/>
                  <a:gd name="T5" fmla="*/ 0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9" h="1099">
                    <a:moveTo>
                      <a:pt x="169" y="1099"/>
                    </a:moveTo>
                    <a:lnTo>
                      <a:pt x="0" y="1099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auto">
              <a:xfrm>
                <a:off x="4376738" y="4386263"/>
                <a:ext cx="25400" cy="336550"/>
              </a:xfrm>
              <a:custGeom>
                <a:avLst/>
                <a:gdLst>
                  <a:gd name="T0" fmla="*/ 58 w 58"/>
                  <a:gd name="T1" fmla="*/ 765 h 765"/>
                  <a:gd name="T2" fmla="*/ 0 w 58"/>
                  <a:gd name="T3" fmla="*/ 765 h 765"/>
                  <a:gd name="T4" fmla="*/ 0 w 58"/>
                  <a:gd name="T5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765">
                    <a:moveTo>
                      <a:pt x="58" y="765"/>
                    </a:moveTo>
                    <a:lnTo>
                      <a:pt x="0" y="765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4246563" y="5991225"/>
                <a:ext cx="371475" cy="506413"/>
              </a:xfrm>
              <a:custGeom>
                <a:avLst/>
                <a:gdLst>
                  <a:gd name="T0" fmla="*/ 843 w 843"/>
                  <a:gd name="T1" fmla="*/ 1147 h 1147"/>
                  <a:gd name="T2" fmla="*/ 0 w 843"/>
                  <a:gd name="T3" fmla="*/ 1147 h 1147"/>
                  <a:gd name="T4" fmla="*/ 0 w 843"/>
                  <a:gd name="T5" fmla="*/ 0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3" h="1147">
                    <a:moveTo>
                      <a:pt x="843" y="1147"/>
                    </a:moveTo>
                    <a:lnTo>
                      <a:pt x="0" y="1147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4314825" y="3224213"/>
                <a:ext cx="53975" cy="739775"/>
              </a:xfrm>
              <a:custGeom>
                <a:avLst/>
                <a:gdLst>
                  <a:gd name="T0" fmla="*/ 119 w 119"/>
                  <a:gd name="T1" fmla="*/ 1673 h 1673"/>
                  <a:gd name="T2" fmla="*/ 0 w 119"/>
                  <a:gd name="T3" fmla="*/ 1673 h 1673"/>
                  <a:gd name="T4" fmla="*/ 0 w 119"/>
                  <a:gd name="T5" fmla="*/ 0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9" h="1673">
                    <a:moveTo>
                      <a:pt x="119" y="1673"/>
                    </a:moveTo>
                    <a:lnTo>
                      <a:pt x="0" y="167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4314825" y="2486025"/>
                <a:ext cx="34925" cy="738188"/>
              </a:xfrm>
              <a:custGeom>
                <a:avLst/>
                <a:gdLst>
                  <a:gd name="T0" fmla="*/ 78 w 78"/>
                  <a:gd name="T1" fmla="*/ 0 h 1673"/>
                  <a:gd name="T2" fmla="*/ 0 w 78"/>
                  <a:gd name="T3" fmla="*/ 0 h 1673"/>
                  <a:gd name="T4" fmla="*/ 0 w 78"/>
                  <a:gd name="T5" fmla="*/ 1673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1673">
                    <a:moveTo>
                      <a:pt x="78" y="0"/>
                    </a:moveTo>
                    <a:lnTo>
                      <a:pt x="0" y="0"/>
                    </a:lnTo>
                    <a:lnTo>
                      <a:pt x="0" y="167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4349750" y="2189163"/>
                <a:ext cx="96838" cy="296863"/>
              </a:xfrm>
              <a:custGeom>
                <a:avLst/>
                <a:gdLst>
                  <a:gd name="T0" fmla="*/ 217 w 217"/>
                  <a:gd name="T1" fmla="*/ 0 h 669"/>
                  <a:gd name="T2" fmla="*/ 0 w 217"/>
                  <a:gd name="T3" fmla="*/ 0 h 669"/>
                  <a:gd name="T4" fmla="*/ 0 w 217"/>
                  <a:gd name="T5" fmla="*/ 669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7" h="669">
                    <a:moveTo>
                      <a:pt x="217" y="0"/>
                    </a:moveTo>
                    <a:lnTo>
                      <a:pt x="0" y="0"/>
                    </a:lnTo>
                    <a:lnTo>
                      <a:pt x="0" y="669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4376738" y="4048125"/>
                <a:ext cx="30163" cy="338138"/>
              </a:xfrm>
              <a:custGeom>
                <a:avLst/>
                <a:gdLst>
                  <a:gd name="T0" fmla="*/ 69 w 69"/>
                  <a:gd name="T1" fmla="*/ 0 h 764"/>
                  <a:gd name="T2" fmla="*/ 0 w 69"/>
                  <a:gd name="T3" fmla="*/ 0 h 764"/>
                  <a:gd name="T4" fmla="*/ 0 w 69"/>
                  <a:gd name="T5" fmla="*/ 764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764">
                    <a:moveTo>
                      <a:pt x="69" y="0"/>
                    </a:moveTo>
                    <a:lnTo>
                      <a:pt x="0" y="0"/>
                    </a:lnTo>
                    <a:lnTo>
                      <a:pt x="0" y="76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4397375" y="5230813"/>
                <a:ext cx="0" cy="252413"/>
              </a:xfrm>
              <a:custGeom>
                <a:avLst/>
                <a:gdLst>
                  <a:gd name="T0" fmla="*/ 0 h 574"/>
                  <a:gd name="T1" fmla="*/ 0 h 574"/>
                  <a:gd name="T2" fmla="*/ 574 h 57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74">
                    <a:moveTo>
                      <a:pt x="0" y="0"/>
                    </a:moveTo>
                    <a:lnTo>
                      <a:pt x="0" y="0"/>
                    </a:lnTo>
                    <a:lnTo>
                      <a:pt x="0" y="57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4246563" y="5483225"/>
                <a:ext cx="150813" cy="508000"/>
              </a:xfrm>
              <a:custGeom>
                <a:avLst/>
                <a:gdLst>
                  <a:gd name="T0" fmla="*/ 344 w 344"/>
                  <a:gd name="T1" fmla="*/ 0 h 1147"/>
                  <a:gd name="T2" fmla="*/ 0 w 344"/>
                  <a:gd name="T3" fmla="*/ 0 h 1147"/>
                  <a:gd name="T4" fmla="*/ 0 w 344"/>
                  <a:gd name="T5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" h="1147">
                    <a:moveTo>
                      <a:pt x="344" y="0"/>
                    </a:moveTo>
                    <a:lnTo>
                      <a:pt x="0" y="0"/>
                    </a:lnTo>
                    <a:lnTo>
                      <a:pt x="0" y="1147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4349750" y="2486025"/>
                <a:ext cx="60325" cy="295275"/>
              </a:xfrm>
              <a:custGeom>
                <a:avLst/>
                <a:gdLst>
                  <a:gd name="T0" fmla="*/ 135 w 135"/>
                  <a:gd name="T1" fmla="*/ 669 h 669"/>
                  <a:gd name="T2" fmla="*/ 0 w 135"/>
                  <a:gd name="T3" fmla="*/ 669 h 669"/>
                  <a:gd name="T4" fmla="*/ 0 w 135"/>
                  <a:gd name="T5" fmla="*/ 0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5" h="669">
                    <a:moveTo>
                      <a:pt x="135" y="669"/>
                    </a:moveTo>
                    <a:lnTo>
                      <a:pt x="0" y="669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4060825" y="5140325"/>
                <a:ext cx="106363" cy="1916113"/>
              </a:xfrm>
              <a:custGeom>
                <a:avLst/>
                <a:gdLst>
                  <a:gd name="T0" fmla="*/ 242 w 242"/>
                  <a:gd name="T1" fmla="*/ 4337 h 4337"/>
                  <a:gd name="T2" fmla="*/ 0 w 242"/>
                  <a:gd name="T3" fmla="*/ 4337 h 4337"/>
                  <a:gd name="T4" fmla="*/ 0 w 242"/>
                  <a:gd name="T5" fmla="*/ 0 h 4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2" h="4337">
                    <a:moveTo>
                      <a:pt x="242" y="4337"/>
                    </a:moveTo>
                    <a:lnTo>
                      <a:pt x="0" y="4337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4410075" y="2527300"/>
                <a:ext cx="53975" cy="254000"/>
              </a:xfrm>
              <a:custGeom>
                <a:avLst/>
                <a:gdLst>
                  <a:gd name="T0" fmla="*/ 123 w 123"/>
                  <a:gd name="T1" fmla="*/ 0 h 574"/>
                  <a:gd name="T2" fmla="*/ 0 w 123"/>
                  <a:gd name="T3" fmla="*/ 0 h 574"/>
                  <a:gd name="T4" fmla="*/ 0 w 123"/>
                  <a:gd name="T5" fmla="*/ 574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" h="574">
                    <a:moveTo>
                      <a:pt x="123" y="0"/>
                    </a:moveTo>
                    <a:lnTo>
                      <a:pt x="0" y="0"/>
                    </a:lnTo>
                    <a:lnTo>
                      <a:pt x="0" y="57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189413" y="7637463"/>
                <a:ext cx="87313" cy="485775"/>
              </a:xfrm>
              <a:custGeom>
                <a:avLst/>
                <a:gdLst>
                  <a:gd name="T0" fmla="*/ 196 w 196"/>
                  <a:gd name="T1" fmla="*/ 0 h 1099"/>
                  <a:gd name="T2" fmla="*/ 0 w 196"/>
                  <a:gd name="T3" fmla="*/ 0 h 1099"/>
                  <a:gd name="T4" fmla="*/ 0 w 196"/>
                  <a:gd name="T5" fmla="*/ 1099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6" h="1099">
                    <a:moveTo>
                      <a:pt x="196" y="0"/>
                    </a:moveTo>
                    <a:lnTo>
                      <a:pt x="0" y="0"/>
                    </a:lnTo>
                    <a:lnTo>
                      <a:pt x="0" y="1099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457700" y="2865438"/>
                <a:ext cx="12700" cy="169863"/>
              </a:xfrm>
              <a:custGeom>
                <a:avLst/>
                <a:gdLst>
                  <a:gd name="T0" fmla="*/ 27 w 27"/>
                  <a:gd name="T1" fmla="*/ 0 h 383"/>
                  <a:gd name="T2" fmla="*/ 0 w 27"/>
                  <a:gd name="T3" fmla="*/ 0 h 383"/>
                  <a:gd name="T4" fmla="*/ 0 w 27"/>
                  <a:gd name="T5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83">
                    <a:moveTo>
                      <a:pt x="27" y="0"/>
                    </a:moveTo>
                    <a:lnTo>
                      <a:pt x="0" y="0"/>
                    </a:lnTo>
                    <a:lnTo>
                      <a:pt x="0" y="38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auto">
              <a:xfrm>
                <a:off x="4397375" y="5483225"/>
                <a:ext cx="0" cy="254000"/>
              </a:xfrm>
              <a:custGeom>
                <a:avLst/>
                <a:gdLst>
                  <a:gd name="T0" fmla="*/ 573 h 573"/>
                  <a:gd name="T1" fmla="*/ 573 h 573"/>
                  <a:gd name="T2" fmla="*/ 0 h 57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73">
                    <a:moveTo>
                      <a:pt x="0" y="573"/>
                    </a:moveTo>
                    <a:lnTo>
                      <a:pt x="0" y="57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40"/>
              <p:cNvSpPr>
                <a:spLocks/>
              </p:cNvSpPr>
              <p:nvPr/>
            </p:nvSpPr>
            <p:spPr bwMode="auto">
              <a:xfrm>
                <a:off x="4397375" y="5568950"/>
                <a:ext cx="0" cy="168275"/>
              </a:xfrm>
              <a:custGeom>
                <a:avLst/>
                <a:gdLst>
                  <a:gd name="T0" fmla="*/ 0 h 382"/>
                  <a:gd name="T1" fmla="*/ 0 h 382"/>
                  <a:gd name="T2" fmla="*/ 382 h 38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2">
                    <a:moveTo>
                      <a:pt x="0" y="0"/>
                    </a:moveTo>
                    <a:lnTo>
                      <a:pt x="0" y="0"/>
                    </a:lnTo>
                    <a:lnTo>
                      <a:pt x="0" y="382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4354513" y="7764463"/>
                <a:ext cx="3175" cy="252413"/>
              </a:xfrm>
              <a:custGeom>
                <a:avLst/>
                <a:gdLst>
                  <a:gd name="T0" fmla="*/ 7 w 7"/>
                  <a:gd name="T1" fmla="*/ 0 h 573"/>
                  <a:gd name="T2" fmla="*/ 0 w 7"/>
                  <a:gd name="T3" fmla="*/ 0 h 573"/>
                  <a:gd name="T4" fmla="*/ 0 w 7"/>
                  <a:gd name="T5" fmla="*/ 573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73">
                    <a:moveTo>
                      <a:pt x="7" y="0"/>
                    </a:moveTo>
                    <a:lnTo>
                      <a:pt x="0" y="0"/>
                    </a:lnTo>
                    <a:lnTo>
                      <a:pt x="0" y="57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3"/>
              <p:cNvSpPr>
                <a:spLocks/>
              </p:cNvSpPr>
              <p:nvPr/>
            </p:nvSpPr>
            <p:spPr bwMode="auto">
              <a:xfrm>
                <a:off x="4618038" y="6581775"/>
                <a:ext cx="0" cy="168275"/>
              </a:xfrm>
              <a:custGeom>
                <a:avLst/>
                <a:gdLst>
                  <a:gd name="T0" fmla="*/ 0 h 382"/>
                  <a:gd name="T1" fmla="*/ 0 h 382"/>
                  <a:gd name="T2" fmla="*/ 382 h 38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2">
                    <a:moveTo>
                      <a:pt x="0" y="0"/>
                    </a:moveTo>
                    <a:lnTo>
                      <a:pt x="0" y="0"/>
                    </a:lnTo>
                    <a:lnTo>
                      <a:pt x="0" y="382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4"/>
              <p:cNvSpPr>
                <a:spLocks/>
              </p:cNvSpPr>
              <p:nvPr/>
            </p:nvSpPr>
            <p:spPr bwMode="auto">
              <a:xfrm>
                <a:off x="4357688" y="7594600"/>
                <a:ext cx="195263" cy="169863"/>
              </a:xfrm>
              <a:custGeom>
                <a:avLst/>
                <a:gdLst>
                  <a:gd name="T0" fmla="*/ 442 w 442"/>
                  <a:gd name="T1" fmla="*/ 0 h 383"/>
                  <a:gd name="T2" fmla="*/ 0 w 442"/>
                  <a:gd name="T3" fmla="*/ 0 h 383"/>
                  <a:gd name="T4" fmla="*/ 0 w 442"/>
                  <a:gd name="T5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2" h="383">
                    <a:moveTo>
                      <a:pt x="442" y="0"/>
                    </a:moveTo>
                    <a:lnTo>
                      <a:pt x="0" y="0"/>
                    </a:lnTo>
                    <a:lnTo>
                      <a:pt x="0" y="38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4167188" y="5991225"/>
                <a:ext cx="79375" cy="1065213"/>
              </a:xfrm>
              <a:custGeom>
                <a:avLst/>
                <a:gdLst>
                  <a:gd name="T0" fmla="*/ 177 w 177"/>
                  <a:gd name="T1" fmla="*/ 0 h 2413"/>
                  <a:gd name="T2" fmla="*/ 0 w 177"/>
                  <a:gd name="T3" fmla="*/ 0 h 2413"/>
                  <a:gd name="T4" fmla="*/ 0 w 177"/>
                  <a:gd name="T5" fmla="*/ 2413 h 2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7" h="2413">
                    <a:moveTo>
                      <a:pt x="177" y="0"/>
                    </a:moveTo>
                    <a:lnTo>
                      <a:pt x="0" y="0"/>
                    </a:lnTo>
                    <a:lnTo>
                      <a:pt x="0" y="241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47"/>
              <p:cNvSpPr>
                <a:spLocks/>
              </p:cNvSpPr>
              <p:nvPr/>
            </p:nvSpPr>
            <p:spPr bwMode="auto">
              <a:xfrm>
                <a:off x="4402138" y="4722813"/>
                <a:ext cx="14288" cy="169863"/>
              </a:xfrm>
              <a:custGeom>
                <a:avLst/>
                <a:gdLst>
                  <a:gd name="T0" fmla="*/ 30 w 30"/>
                  <a:gd name="T1" fmla="*/ 382 h 382"/>
                  <a:gd name="T2" fmla="*/ 0 w 30"/>
                  <a:gd name="T3" fmla="*/ 382 h 382"/>
                  <a:gd name="T4" fmla="*/ 0 w 30"/>
                  <a:gd name="T5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82">
                    <a:moveTo>
                      <a:pt x="30" y="382"/>
                    </a:moveTo>
                    <a:lnTo>
                      <a:pt x="0" y="38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8"/>
              <p:cNvSpPr>
                <a:spLocks/>
              </p:cNvSpPr>
              <p:nvPr/>
            </p:nvSpPr>
            <p:spPr bwMode="auto">
              <a:xfrm>
                <a:off x="4410075" y="2781300"/>
                <a:ext cx="47625" cy="254000"/>
              </a:xfrm>
              <a:custGeom>
                <a:avLst/>
                <a:gdLst>
                  <a:gd name="T0" fmla="*/ 110 w 110"/>
                  <a:gd name="T1" fmla="*/ 574 h 574"/>
                  <a:gd name="T2" fmla="*/ 0 w 110"/>
                  <a:gd name="T3" fmla="*/ 574 h 574"/>
                  <a:gd name="T4" fmla="*/ 0 w 110"/>
                  <a:gd name="T5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0" h="574">
                    <a:moveTo>
                      <a:pt x="110" y="574"/>
                    </a:moveTo>
                    <a:lnTo>
                      <a:pt x="0" y="57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9"/>
              <p:cNvSpPr>
                <a:spLocks/>
              </p:cNvSpPr>
              <p:nvPr/>
            </p:nvSpPr>
            <p:spPr bwMode="auto">
              <a:xfrm>
                <a:off x="4368800" y="3963988"/>
                <a:ext cx="7938" cy="422275"/>
              </a:xfrm>
              <a:custGeom>
                <a:avLst/>
                <a:gdLst>
                  <a:gd name="T0" fmla="*/ 20 w 20"/>
                  <a:gd name="T1" fmla="*/ 955 h 955"/>
                  <a:gd name="T2" fmla="*/ 0 w 20"/>
                  <a:gd name="T3" fmla="*/ 955 h 955"/>
                  <a:gd name="T4" fmla="*/ 0 w 20"/>
                  <a:gd name="T5" fmla="*/ 0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955">
                    <a:moveTo>
                      <a:pt x="20" y="955"/>
                    </a:moveTo>
                    <a:lnTo>
                      <a:pt x="0" y="955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50"/>
              <p:cNvSpPr>
                <a:spLocks/>
              </p:cNvSpPr>
              <p:nvPr/>
            </p:nvSpPr>
            <p:spPr bwMode="auto">
              <a:xfrm>
                <a:off x="4406900" y="3878263"/>
                <a:ext cx="36513" cy="169863"/>
              </a:xfrm>
              <a:custGeom>
                <a:avLst/>
                <a:gdLst>
                  <a:gd name="T0" fmla="*/ 82 w 82"/>
                  <a:gd name="T1" fmla="*/ 0 h 383"/>
                  <a:gd name="T2" fmla="*/ 0 w 82"/>
                  <a:gd name="T3" fmla="*/ 0 h 383"/>
                  <a:gd name="T4" fmla="*/ 0 w 82"/>
                  <a:gd name="T5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383">
                    <a:moveTo>
                      <a:pt x="82" y="0"/>
                    </a:moveTo>
                    <a:lnTo>
                      <a:pt x="0" y="0"/>
                    </a:lnTo>
                    <a:lnTo>
                      <a:pt x="0" y="38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1"/>
              <p:cNvSpPr>
                <a:spLocks/>
              </p:cNvSpPr>
              <p:nvPr/>
            </p:nvSpPr>
            <p:spPr bwMode="auto">
              <a:xfrm>
                <a:off x="4060825" y="3224213"/>
                <a:ext cx="254000" cy="1916113"/>
              </a:xfrm>
              <a:custGeom>
                <a:avLst/>
                <a:gdLst>
                  <a:gd name="T0" fmla="*/ 576 w 576"/>
                  <a:gd name="T1" fmla="*/ 0 h 4337"/>
                  <a:gd name="T2" fmla="*/ 0 w 576"/>
                  <a:gd name="T3" fmla="*/ 0 h 4337"/>
                  <a:gd name="T4" fmla="*/ 0 w 576"/>
                  <a:gd name="T5" fmla="*/ 4337 h 4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6" h="4337">
                    <a:moveTo>
                      <a:pt x="576" y="0"/>
                    </a:moveTo>
                    <a:lnTo>
                      <a:pt x="0" y="0"/>
                    </a:lnTo>
                    <a:lnTo>
                      <a:pt x="0" y="4337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53"/>
              <p:cNvSpPr>
                <a:spLocks/>
              </p:cNvSpPr>
              <p:nvPr/>
            </p:nvSpPr>
            <p:spPr bwMode="auto">
              <a:xfrm>
                <a:off x="4397375" y="5737225"/>
                <a:ext cx="73025" cy="168275"/>
              </a:xfrm>
              <a:custGeom>
                <a:avLst/>
                <a:gdLst>
                  <a:gd name="T0" fmla="*/ 164 w 164"/>
                  <a:gd name="T1" fmla="*/ 383 h 383"/>
                  <a:gd name="T2" fmla="*/ 0 w 164"/>
                  <a:gd name="T3" fmla="*/ 383 h 383"/>
                  <a:gd name="T4" fmla="*/ 0 w 164"/>
                  <a:gd name="T5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" h="383">
                    <a:moveTo>
                      <a:pt x="164" y="383"/>
                    </a:moveTo>
                    <a:lnTo>
                      <a:pt x="0" y="38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54"/>
              <p:cNvSpPr>
                <a:spLocks/>
              </p:cNvSpPr>
              <p:nvPr/>
            </p:nvSpPr>
            <p:spPr bwMode="auto">
              <a:xfrm>
                <a:off x="4618038" y="6750050"/>
                <a:ext cx="0" cy="169863"/>
              </a:xfrm>
              <a:custGeom>
                <a:avLst/>
                <a:gdLst>
                  <a:gd name="T0" fmla="*/ 383 h 383"/>
                  <a:gd name="T1" fmla="*/ 383 h 383"/>
                  <a:gd name="T2" fmla="*/ 0 h 38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3">
                    <a:moveTo>
                      <a:pt x="0" y="383"/>
                    </a:moveTo>
                    <a:lnTo>
                      <a:pt x="0" y="38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56"/>
              <p:cNvSpPr>
                <a:spLocks/>
              </p:cNvSpPr>
              <p:nvPr/>
            </p:nvSpPr>
            <p:spPr bwMode="auto">
              <a:xfrm>
                <a:off x="4402138" y="4554538"/>
                <a:ext cx="36513" cy="168275"/>
              </a:xfrm>
              <a:custGeom>
                <a:avLst/>
                <a:gdLst>
                  <a:gd name="T0" fmla="*/ 80 w 80"/>
                  <a:gd name="T1" fmla="*/ 0 h 382"/>
                  <a:gd name="T2" fmla="*/ 0 w 80"/>
                  <a:gd name="T3" fmla="*/ 0 h 382"/>
                  <a:gd name="T4" fmla="*/ 0 w 80"/>
                  <a:gd name="T5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382">
                    <a:moveTo>
                      <a:pt x="80" y="0"/>
                    </a:moveTo>
                    <a:lnTo>
                      <a:pt x="0" y="0"/>
                    </a:lnTo>
                    <a:lnTo>
                      <a:pt x="0" y="382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57"/>
              <p:cNvSpPr>
                <a:spLocks/>
              </p:cNvSpPr>
              <p:nvPr/>
            </p:nvSpPr>
            <p:spPr bwMode="auto">
              <a:xfrm>
                <a:off x="4354513" y="8016875"/>
                <a:ext cx="101600" cy="254000"/>
              </a:xfrm>
              <a:custGeom>
                <a:avLst/>
                <a:gdLst>
                  <a:gd name="T0" fmla="*/ 228 w 228"/>
                  <a:gd name="T1" fmla="*/ 574 h 574"/>
                  <a:gd name="T2" fmla="*/ 0 w 228"/>
                  <a:gd name="T3" fmla="*/ 574 h 574"/>
                  <a:gd name="T4" fmla="*/ 0 w 228"/>
                  <a:gd name="T5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8" h="574">
                    <a:moveTo>
                      <a:pt x="228" y="574"/>
                    </a:moveTo>
                    <a:lnTo>
                      <a:pt x="0" y="57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Rectangle 58"/>
              <p:cNvSpPr>
                <a:spLocks noChangeArrowheads="1"/>
              </p:cNvSpPr>
              <p:nvPr/>
            </p:nvSpPr>
            <p:spPr bwMode="auto">
              <a:xfrm>
                <a:off x="4557713" y="7864475"/>
                <a:ext cx="1169988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easG_CCC1504_ctg173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" name="Rectangle 60"/>
              <p:cNvSpPr>
                <a:spLocks noChangeArrowheads="1"/>
              </p:cNvSpPr>
              <p:nvPr/>
            </p:nvSpPr>
            <p:spPr bwMode="auto">
              <a:xfrm>
                <a:off x="4506913" y="3471863"/>
                <a:ext cx="1112838" cy="179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easG_CCC535_ctg680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" name="Rectangle 61"/>
              <p:cNvSpPr>
                <a:spLocks noChangeArrowheads="1"/>
              </p:cNvSpPr>
              <p:nvPr/>
            </p:nvSpPr>
            <p:spPr bwMode="auto">
              <a:xfrm>
                <a:off x="4527550" y="3135313"/>
                <a:ext cx="126206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easG_LM583_ctg455_805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" name="Rectangle 62"/>
              <p:cNvSpPr>
                <a:spLocks noChangeArrowheads="1"/>
              </p:cNvSpPr>
              <p:nvPr/>
            </p:nvSpPr>
            <p:spPr bwMode="auto">
              <a:xfrm>
                <a:off x="4514850" y="2797175"/>
                <a:ext cx="1309688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easG_CCC1102_ctg411rvs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" name="Rectangle 63"/>
              <p:cNvSpPr>
                <a:spLocks noChangeArrowheads="1"/>
              </p:cNvSpPr>
              <p:nvPr/>
            </p:nvSpPr>
            <p:spPr bwMode="auto">
              <a:xfrm>
                <a:off x="4443413" y="5499100"/>
                <a:ext cx="103981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easG_Clav50_ctg231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" name="Rectangle 64"/>
              <p:cNvSpPr>
                <a:spLocks noChangeArrowheads="1"/>
              </p:cNvSpPr>
              <p:nvPr/>
            </p:nvSpPr>
            <p:spPr bwMode="auto">
              <a:xfrm>
                <a:off x="4662488" y="6175375"/>
                <a:ext cx="103346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easG_LM84_ctg1715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" name="Rectangle 65"/>
              <p:cNvSpPr>
                <a:spLocks noChangeArrowheads="1"/>
              </p:cNvSpPr>
              <p:nvPr/>
            </p:nvSpPr>
            <p:spPr bwMode="auto">
              <a:xfrm>
                <a:off x="4832350" y="7188200"/>
                <a:ext cx="1169988" cy="179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easG_CCC1219_ctg277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" name="Rectangle 67"/>
              <p:cNvSpPr>
                <a:spLocks noChangeArrowheads="1"/>
              </p:cNvSpPr>
              <p:nvPr/>
            </p:nvSpPr>
            <p:spPr bwMode="auto">
              <a:xfrm>
                <a:off x="4476750" y="4148138"/>
                <a:ext cx="103346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easG_LM454_ctg623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Rectangle 68"/>
              <p:cNvSpPr>
                <a:spLocks noChangeArrowheads="1"/>
              </p:cNvSpPr>
              <p:nvPr/>
            </p:nvSpPr>
            <p:spPr bwMode="auto">
              <a:xfrm>
                <a:off x="4510088" y="8540750"/>
                <a:ext cx="1733884" cy="2088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 C. 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purpurea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 (28 strains)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" name="Rectangle 70"/>
              <p:cNvSpPr>
                <a:spLocks noChangeArrowheads="1"/>
              </p:cNvSpPr>
              <p:nvPr/>
            </p:nvSpPr>
            <p:spPr bwMode="auto">
              <a:xfrm>
                <a:off x="4662488" y="6513513"/>
                <a:ext cx="97631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easG_LM78_ctg192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" name="Rectangle 71"/>
              <p:cNvSpPr>
                <a:spLocks noChangeArrowheads="1"/>
              </p:cNvSpPr>
              <p:nvPr/>
            </p:nvSpPr>
            <p:spPr bwMode="auto">
              <a:xfrm>
                <a:off x="4597400" y="7526338"/>
                <a:ext cx="1169988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easG_CCC1483_ctg367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" name="Rectangle 73"/>
              <p:cNvSpPr>
                <a:spLocks noChangeArrowheads="1"/>
              </p:cNvSpPr>
              <p:nvPr/>
            </p:nvSpPr>
            <p:spPr bwMode="auto">
              <a:xfrm>
                <a:off x="4460875" y="4824413"/>
                <a:ext cx="103346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easG_LM220_ctg588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" name="Rectangle 74"/>
              <p:cNvSpPr>
                <a:spLocks noChangeArrowheads="1"/>
              </p:cNvSpPr>
              <p:nvPr/>
            </p:nvSpPr>
            <p:spPr bwMode="auto">
              <a:xfrm>
                <a:off x="4491038" y="2120900"/>
                <a:ext cx="120491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easG_LM81_ctg114_604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6" name="Rectangle 76"/>
              <p:cNvSpPr>
                <a:spLocks noChangeArrowheads="1"/>
              </p:cNvSpPr>
              <p:nvPr/>
            </p:nvSpPr>
            <p:spPr bwMode="auto">
              <a:xfrm>
                <a:off x="4443413" y="5162550"/>
                <a:ext cx="103981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easG_Clav32_ctg201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7" name="Rectangle 77"/>
              <p:cNvSpPr>
                <a:spLocks noChangeArrowheads="1"/>
              </p:cNvSpPr>
              <p:nvPr/>
            </p:nvSpPr>
            <p:spPr bwMode="auto">
              <a:xfrm>
                <a:off x="4487863" y="3810000"/>
                <a:ext cx="97631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easG_LM219_ctg78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" name="Rectangle 78"/>
              <p:cNvSpPr>
                <a:spLocks noChangeArrowheads="1"/>
              </p:cNvSpPr>
              <p:nvPr/>
            </p:nvSpPr>
            <p:spPr bwMode="auto">
              <a:xfrm>
                <a:off x="4508500" y="2459038"/>
                <a:ext cx="103346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easG_LM576_ctg259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" name="Rectangle 79"/>
              <p:cNvSpPr>
                <a:spLocks noChangeArrowheads="1"/>
              </p:cNvSpPr>
              <p:nvPr/>
            </p:nvSpPr>
            <p:spPr bwMode="auto">
              <a:xfrm>
                <a:off x="4514850" y="5837238"/>
                <a:ext cx="103346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easG_LM458_ctg498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" name="Rectangle 81"/>
              <p:cNvSpPr>
                <a:spLocks noChangeArrowheads="1"/>
              </p:cNvSpPr>
              <p:nvPr/>
            </p:nvSpPr>
            <p:spPr bwMode="auto">
              <a:xfrm>
                <a:off x="4662488" y="6851650"/>
                <a:ext cx="97631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easG_LM77_ctg202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" name="Rectangle 82"/>
              <p:cNvSpPr>
                <a:spLocks noChangeArrowheads="1"/>
              </p:cNvSpPr>
              <p:nvPr/>
            </p:nvSpPr>
            <p:spPr bwMode="auto">
              <a:xfrm>
                <a:off x="4481513" y="4486275"/>
                <a:ext cx="97631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easG_LM218_ctg81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" name="Rectangle 83"/>
              <p:cNvSpPr>
                <a:spLocks noChangeArrowheads="1"/>
              </p:cNvSpPr>
              <p:nvPr/>
            </p:nvSpPr>
            <p:spPr bwMode="auto">
              <a:xfrm>
                <a:off x="4500563" y="8202613"/>
                <a:ext cx="116840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easG_CCC1485_ctg307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1968284" y="4376020"/>
              <a:ext cx="104478" cy="0"/>
            </a:xfrm>
            <a:custGeom>
              <a:avLst/>
              <a:gdLst>
                <a:gd name="T0" fmla="*/ 4739 w 4739"/>
                <a:gd name="T1" fmla="*/ 3012 h 3012"/>
                <a:gd name="T2" fmla="*/ 0 w 4739"/>
                <a:gd name="T3" fmla="*/ 3012 h 3012"/>
                <a:gd name="T4" fmla="*/ 0 w 4739"/>
                <a:gd name="T5" fmla="*/ 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9" h="3012">
                  <a:moveTo>
                    <a:pt x="4739" y="3012"/>
                  </a:moveTo>
                  <a:lnTo>
                    <a:pt x="0" y="30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1843908" y="4287118"/>
              <a:ext cx="139402" cy="143038"/>
              <a:chOff x="2414030" y="3243337"/>
              <a:chExt cx="183009" cy="215826"/>
            </a:xfrm>
          </p:grpSpPr>
          <p:cxnSp>
            <p:nvCxnSpPr>
              <p:cNvPr id="88" name="Straight Connector 87"/>
              <p:cNvCxnSpPr/>
              <p:nvPr/>
            </p:nvCxnSpPr>
            <p:spPr>
              <a:xfrm flipH="1">
                <a:off x="2414030" y="3243337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H="1">
                <a:off x="2498744" y="3261941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3" name="TextBox 112"/>
            <p:cNvSpPr txBox="1"/>
            <p:nvPr/>
          </p:nvSpPr>
          <p:spPr>
            <a:xfrm flipH="1">
              <a:off x="3635819" y="3086821"/>
              <a:ext cx="92829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 flipH="1">
              <a:off x="3822031" y="6099291"/>
              <a:ext cx="103084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monticola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 flipH="1">
              <a:off x="3688728" y="6602206"/>
              <a:ext cx="96276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pazoutovae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flipH="1">
              <a:off x="3745031" y="6330054"/>
              <a:ext cx="77930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capensis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 flipH="1">
              <a:off x="3957677" y="5820007"/>
              <a:ext cx="58189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cyperi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flipH="1">
              <a:off x="3753045" y="2415002"/>
              <a:ext cx="110132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 flipH="1">
              <a:off x="3799595" y="2115068"/>
              <a:ext cx="1373733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perihumidiphila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3795001" y="2631699"/>
              <a:ext cx="1037321" cy="353408"/>
              <a:chOff x="3684134" y="4390000"/>
              <a:chExt cx="1024193" cy="378216"/>
            </a:xfrm>
          </p:grpSpPr>
          <p:sp>
            <p:nvSpPr>
              <p:cNvPr id="121" name="TextBox 120"/>
              <p:cNvSpPr txBox="1"/>
              <p:nvPr/>
            </p:nvSpPr>
            <p:spPr>
              <a:xfrm flipH="1">
                <a:off x="3791258" y="4464244"/>
                <a:ext cx="917069" cy="162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arundinis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3684134" y="4390000"/>
                <a:ext cx="53379" cy="3782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 flipH="1">
              <a:off x="3656271" y="4588970"/>
              <a:ext cx="1184704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quebecensis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555637" y="4396984"/>
              <a:ext cx="53379" cy="5669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3610777" y="3342777"/>
              <a:ext cx="866897" cy="777240"/>
              <a:chOff x="3559890" y="3315051"/>
              <a:chExt cx="866897" cy="777240"/>
            </a:xfrm>
          </p:grpSpPr>
          <p:sp>
            <p:nvSpPr>
              <p:cNvPr id="127" name="TextBox 126"/>
              <p:cNvSpPr txBox="1"/>
              <p:nvPr/>
            </p:nvSpPr>
            <p:spPr>
              <a:xfrm flipH="1">
                <a:off x="3663186" y="3622454"/>
                <a:ext cx="763601" cy="162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CA" sz="1400" i="1" dirty="0" smtClean="0">
                    <a:latin typeface="Arial Narrow" panose="020B0606020202030204" pitchFamily="34" charset="0"/>
                  </a:rPr>
                  <a:t>C. </a:t>
                </a:r>
                <a:r>
                  <a:rPr lang="en-CA" sz="1400" i="1" dirty="0" err="1" smtClean="0">
                    <a:latin typeface="Arial Narrow" panose="020B0606020202030204" pitchFamily="34" charset="0"/>
                  </a:rPr>
                  <a:t>ripicola</a:t>
                </a:r>
                <a:endParaRPr lang="en-US" sz="1400" i="1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3559890" y="3315051"/>
                <a:ext cx="53379" cy="77724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9" name="TextBox 128"/>
            <p:cNvSpPr txBox="1"/>
            <p:nvPr/>
          </p:nvSpPr>
          <p:spPr>
            <a:xfrm flipH="1">
              <a:off x="3795001" y="5352840"/>
              <a:ext cx="95699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3694268" y="5153191"/>
              <a:ext cx="53379" cy="5669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TextBox 130"/>
            <p:cNvSpPr txBox="1"/>
            <p:nvPr/>
          </p:nvSpPr>
          <p:spPr>
            <a:xfrm flipH="1">
              <a:off x="5405488" y="1782276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paspali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 flipH="1">
              <a:off x="4273497" y="1599528"/>
              <a:ext cx="688738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sorghi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 flipH="1">
              <a:off x="3897116" y="6804604"/>
              <a:ext cx="78904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 flipH="1">
              <a:off x="4093701" y="1322501"/>
              <a:ext cx="832850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africana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 flipH="1">
              <a:off x="2344290" y="1051654"/>
              <a:ext cx="847408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pusilla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 flipH="1">
              <a:off x="1860290" y="584358"/>
              <a:ext cx="925254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lovelessii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 flipH="1">
              <a:off x="1947558" y="813625"/>
              <a:ext cx="1047583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fusiformis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467481" y="6980752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510355" y="3025748"/>
            <a:ext cx="9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1437948" y="4332957"/>
            <a:ext cx="41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1743825" y="1523676"/>
            <a:ext cx="661055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1989259" y="4335334"/>
            <a:ext cx="87675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2298724" y="3451885"/>
            <a:ext cx="45014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2332797" y="2597015"/>
            <a:ext cx="38772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2103572" y="2908956"/>
            <a:ext cx="192425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2242699" y="5328329"/>
            <a:ext cx="295172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2252920" y="4573459"/>
            <a:ext cx="108049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2263760" y="6454657"/>
            <a:ext cx="48261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2208986" y="6888009"/>
            <a:ext cx="48261" cy="553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95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2514818" y="2831131"/>
            <a:ext cx="4334447" cy="233643"/>
            <a:chOff x="2802365" y="4351547"/>
            <a:chExt cx="4055635" cy="858835"/>
          </a:xfrm>
        </p:grpSpPr>
        <p:sp>
          <p:nvSpPr>
            <p:cNvPr id="136" name="Rectangle 135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TextBox 136"/>
            <p:cNvSpPr txBox="1"/>
            <p:nvPr/>
          </p:nvSpPr>
          <p:spPr>
            <a:xfrm flipH="1">
              <a:off x="5412103" y="4418444"/>
              <a:ext cx="1397403" cy="7919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2449093" y="4160736"/>
            <a:ext cx="4428399" cy="693554"/>
            <a:chOff x="2802365" y="4351547"/>
            <a:chExt cx="4055635" cy="834923"/>
          </a:xfrm>
        </p:grpSpPr>
        <p:sp>
          <p:nvSpPr>
            <p:cNvPr id="124" name="Rectangle 123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 flipH="1">
              <a:off x="5412103" y="4658684"/>
              <a:ext cx="1397403" cy="2593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2461642" y="3089629"/>
            <a:ext cx="4415850" cy="1035210"/>
            <a:chOff x="2824245" y="3275784"/>
            <a:chExt cx="4023437" cy="1046896"/>
          </a:xfrm>
        </p:grpSpPr>
        <p:sp>
          <p:nvSpPr>
            <p:cNvPr id="127" name="Rectangle 126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 flipH="1">
              <a:off x="5650007" y="3691510"/>
              <a:ext cx="1171956" cy="2178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2328646" y="1331028"/>
            <a:ext cx="4548846" cy="1276110"/>
            <a:chOff x="2793292" y="1982793"/>
            <a:chExt cx="4064708" cy="1257326"/>
          </a:xfrm>
        </p:grpSpPr>
        <p:sp>
          <p:nvSpPr>
            <p:cNvPr id="130" name="Rectangle 129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TextBox 130"/>
            <p:cNvSpPr txBox="1"/>
            <p:nvPr/>
          </p:nvSpPr>
          <p:spPr>
            <a:xfrm flipH="1">
              <a:off x="5472647" y="2503734"/>
              <a:ext cx="135764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2352236" y="4910787"/>
            <a:ext cx="4505764" cy="984424"/>
            <a:chOff x="2667522" y="5227240"/>
            <a:chExt cx="4184343" cy="906568"/>
          </a:xfrm>
        </p:grpSpPr>
        <p:sp>
          <p:nvSpPr>
            <p:cNvPr id="133" name="Rectangle 132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/>
            <p:cNvSpPr txBox="1"/>
            <p:nvPr/>
          </p:nvSpPr>
          <p:spPr>
            <a:xfrm flipH="1">
              <a:off x="5656487" y="5572802"/>
              <a:ext cx="1191031" cy="1984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1402014" y="5650298"/>
            <a:ext cx="618435" cy="0"/>
          </a:xfrm>
          <a:prstGeom prst="line">
            <a:avLst/>
          </a:pr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>
              <a:latin typeface="Arial Narrow" panose="020B060602020203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633131" y="5685223"/>
            <a:ext cx="202793" cy="9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0.08</a:t>
            </a: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2122140" y="1326480"/>
            <a:ext cx="1912303" cy="4464053"/>
            <a:chOff x="5487988" y="1487736"/>
            <a:chExt cx="1904618" cy="6899028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894388" y="8039101"/>
              <a:ext cx="127000" cy="347663"/>
            </a:xfrm>
            <a:custGeom>
              <a:avLst/>
              <a:gdLst>
                <a:gd name="T0" fmla="*/ 0 w 319"/>
                <a:gd name="T1" fmla="*/ 436 h 873"/>
                <a:gd name="T2" fmla="*/ 319 w 319"/>
                <a:gd name="T3" fmla="*/ 0 h 873"/>
                <a:gd name="T4" fmla="*/ 319 w 319"/>
                <a:gd name="T5" fmla="*/ 873 h 873"/>
                <a:gd name="T6" fmla="*/ 0 w 319"/>
                <a:gd name="T7" fmla="*/ 436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873">
                  <a:moveTo>
                    <a:pt x="0" y="436"/>
                  </a:moveTo>
                  <a:lnTo>
                    <a:pt x="319" y="0"/>
                  </a:lnTo>
                  <a:lnTo>
                    <a:pt x="319" y="873"/>
                  </a:lnTo>
                  <a:lnTo>
                    <a:pt x="0" y="436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5702300" y="3698876"/>
              <a:ext cx="284163" cy="1306513"/>
            </a:xfrm>
            <a:custGeom>
              <a:avLst/>
              <a:gdLst>
                <a:gd name="T0" fmla="*/ 712 w 712"/>
                <a:gd name="T1" fmla="*/ 0 h 3283"/>
                <a:gd name="T2" fmla="*/ 0 w 712"/>
                <a:gd name="T3" fmla="*/ 0 h 3283"/>
                <a:gd name="T4" fmla="*/ 0 w 712"/>
                <a:gd name="T5" fmla="*/ 3283 h 3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2" h="3283">
                  <a:moveTo>
                    <a:pt x="712" y="0"/>
                  </a:moveTo>
                  <a:lnTo>
                    <a:pt x="0" y="0"/>
                  </a:lnTo>
                  <a:lnTo>
                    <a:pt x="0" y="3283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989638" y="5045076"/>
              <a:ext cx="17463" cy="303213"/>
            </a:xfrm>
            <a:custGeom>
              <a:avLst/>
              <a:gdLst>
                <a:gd name="T0" fmla="*/ 42 w 42"/>
                <a:gd name="T1" fmla="*/ 764 h 764"/>
                <a:gd name="T2" fmla="*/ 0 w 42"/>
                <a:gd name="T3" fmla="*/ 764 h 764"/>
                <a:gd name="T4" fmla="*/ 0 w 42"/>
                <a:gd name="T5" fmla="*/ 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764">
                  <a:moveTo>
                    <a:pt x="42" y="764"/>
                  </a:moveTo>
                  <a:lnTo>
                    <a:pt x="0" y="764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5791200" y="1963738"/>
              <a:ext cx="0" cy="173038"/>
            </a:xfrm>
            <a:custGeom>
              <a:avLst/>
              <a:gdLst>
                <a:gd name="T0" fmla="*/ 0 h 437"/>
                <a:gd name="T1" fmla="*/ 0 h 437"/>
                <a:gd name="T2" fmla="*/ 437 h 43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37">
                  <a:moveTo>
                    <a:pt x="0" y="0"/>
                  </a:moveTo>
                  <a:lnTo>
                    <a:pt x="0" y="0"/>
                  </a:lnTo>
                  <a:lnTo>
                    <a:pt x="0" y="437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797550" y="4719638"/>
              <a:ext cx="184150" cy="835025"/>
            </a:xfrm>
            <a:custGeom>
              <a:avLst/>
              <a:gdLst>
                <a:gd name="T0" fmla="*/ 461 w 461"/>
                <a:gd name="T1" fmla="*/ 0 h 2100"/>
                <a:gd name="T2" fmla="*/ 0 w 461"/>
                <a:gd name="T3" fmla="*/ 0 h 2100"/>
                <a:gd name="T4" fmla="*/ 0 w 461"/>
                <a:gd name="T5" fmla="*/ 2100 h 2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1" h="2100">
                  <a:moveTo>
                    <a:pt x="461" y="0"/>
                  </a:moveTo>
                  <a:lnTo>
                    <a:pt x="0" y="0"/>
                  </a:lnTo>
                  <a:lnTo>
                    <a:pt x="0" y="210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807075" y="2917826"/>
              <a:ext cx="7938" cy="260350"/>
            </a:xfrm>
            <a:custGeom>
              <a:avLst/>
              <a:gdLst>
                <a:gd name="T0" fmla="*/ 19 w 19"/>
                <a:gd name="T1" fmla="*/ 654 h 654"/>
                <a:gd name="T2" fmla="*/ 0 w 19"/>
                <a:gd name="T3" fmla="*/ 654 h 654"/>
                <a:gd name="T4" fmla="*/ 0 w 19"/>
                <a:gd name="T5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654">
                  <a:moveTo>
                    <a:pt x="19" y="654"/>
                  </a:moveTo>
                  <a:lnTo>
                    <a:pt x="0" y="654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007100" y="5435601"/>
              <a:ext cx="7938" cy="173038"/>
            </a:xfrm>
            <a:custGeom>
              <a:avLst/>
              <a:gdLst>
                <a:gd name="T0" fmla="*/ 21 w 21"/>
                <a:gd name="T1" fmla="*/ 0 h 437"/>
                <a:gd name="T2" fmla="*/ 0 w 21"/>
                <a:gd name="T3" fmla="*/ 0 h 437"/>
                <a:gd name="T4" fmla="*/ 0 w 21"/>
                <a:gd name="T5" fmla="*/ 43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437">
                  <a:moveTo>
                    <a:pt x="21" y="0"/>
                  </a:moveTo>
                  <a:lnTo>
                    <a:pt x="0" y="0"/>
                  </a:lnTo>
                  <a:lnTo>
                    <a:pt x="0" y="437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791200" y="1876426"/>
              <a:ext cx="0" cy="260350"/>
            </a:xfrm>
            <a:custGeom>
              <a:avLst/>
              <a:gdLst>
                <a:gd name="T0" fmla="*/ 655 h 655"/>
                <a:gd name="T1" fmla="*/ 655 h 655"/>
                <a:gd name="T2" fmla="*/ 0 h 6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55">
                  <a:moveTo>
                    <a:pt x="0" y="655"/>
                  </a:moveTo>
                  <a:lnTo>
                    <a:pt x="0" y="655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815013" y="3005138"/>
              <a:ext cx="19050" cy="173038"/>
            </a:xfrm>
            <a:custGeom>
              <a:avLst/>
              <a:gdLst>
                <a:gd name="T0" fmla="*/ 50 w 50"/>
                <a:gd name="T1" fmla="*/ 0 h 436"/>
                <a:gd name="T2" fmla="*/ 0 w 50"/>
                <a:gd name="T3" fmla="*/ 0 h 436"/>
                <a:gd name="T4" fmla="*/ 0 w 50"/>
                <a:gd name="T5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36">
                  <a:moveTo>
                    <a:pt x="50" y="0"/>
                  </a:moveTo>
                  <a:lnTo>
                    <a:pt x="0" y="0"/>
                  </a:lnTo>
                  <a:lnTo>
                    <a:pt x="0" y="436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791200" y="1616076"/>
              <a:ext cx="0" cy="260350"/>
            </a:xfrm>
            <a:custGeom>
              <a:avLst/>
              <a:gdLst>
                <a:gd name="T0" fmla="*/ 0 h 655"/>
                <a:gd name="T1" fmla="*/ 0 h 655"/>
                <a:gd name="T2" fmla="*/ 655 h 6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55">
                  <a:moveTo>
                    <a:pt x="0" y="0"/>
                  </a:moveTo>
                  <a:lnTo>
                    <a:pt x="0" y="0"/>
                  </a:lnTo>
                  <a:lnTo>
                    <a:pt x="0" y="655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932488" y="6650038"/>
              <a:ext cx="52388" cy="174625"/>
            </a:xfrm>
            <a:custGeom>
              <a:avLst/>
              <a:gdLst>
                <a:gd name="T0" fmla="*/ 129 w 129"/>
                <a:gd name="T1" fmla="*/ 437 h 437"/>
                <a:gd name="T2" fmla="*/ 0 w 129"/>
                <a:gd name="T3" fmla="*/ 437 h 437"/>
                <a:gd name="T4" fmla="*/ 0 w 129"/>
                <a:gd name="T5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437">
                  <a:moveTo>
                    <a:pt x="129" y="437"/>
                  </a:moveTo>
                  <a:lnTo>
                    <a:pt x="0" y="437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719763" y="6311901"/>
              <a:ext cx="61913" cy="1509713"/>
            </a:xfrm>
            <a:custGeom>
              <a:avLst/>
              <a:gdLst>
                <a:gd name="T0" fmla="*/ 158 w 158"/>
                <a:gd name="T1" fmla="*/ 3798 h 3798"/>
                <a:gd name="T2" fmla="*/ 0 w 158"/>
                <a:gd name="T3" fmla="*/ 3798 h 3798"/>
                <a:gd name="T4" fmla="*/ 0 w 158"/>
                <a:gd name="T5" fmla="*/ 0 h 3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3798">
                  <a:moveTo>
                    <a:pt x="158" y="3798"/>
                  </a:moveTo>
                  <a:lnTo>
                    <a:pt x="0" y="3798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5487988" y="2919413"/>
              <a:ext cx="127000" cy="1041400"/>
            </a:xfrm>
            <a:custGeom>
              <a:avLst/>
              <a:gdLst>
                <a:gd name="T0" fmla="*/ 320 w 320"/>
                <a:gd name="T1" fmla="*/ 2621 h 2621"/>
                <a:gd name="T2" fmla="*/ 0 w 320"/>
                <a:gd name="T3" fmla="*/ 2621 h 2621"/>
                <a:gd name="T4" fmla="*/ 0 w 320"/>
                <a:gd name="T5" fmla="*/ 0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0" h="2621">
                  <a:moveTo>
                    <a:pt x="320" y="2621"/>
                  </a:moveTo>
                  <a:lnTo>
                    <a:pt x="0" y="2621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5919788" y="7691438"/>
              <a:ext cx="90488" cy="173038"/>
            </a:xfrm>
            <a:custGeom>
              <a:avLst/>
              <a:gdLst>
                <a:gd name="T0" fmla="*/ 227 w 227"/>
                <a:gd name="T1" fmla="*/ 436 h 436"/>
                <a:gd name="T2" fmla="*/ 0 w 227"/>
                <a:gd name="T3" fmla="*/ 436 h 436"/>
                <a:gd name="T4" fmla="*/ 0 w 227"/>
                <a:gd name="T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36">
                  <a:moveTo>
                    <a:pt x="227" y="436"/>
                  </a:moveTo>
                  <a:lnTo>
                    <a:pt x="0" y="436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6007100" y="5608638"/>
              <a:ext cx="1588" cy="173038"/>
            </a:xfrm>
            <a:custGeom>
              <a:avLst/>
              <a:gdLst>
                <a:gd name="T0" fmla="*/ 5 w 5"/>
                <a:gd name="T1" fmla="*/ 436 h 436"/>
                <a:gd name="T2" fmla="*/ 0 w 5"/>
                <a:gd name="T3" fmla="*/ 436 h 436"/>
                <a:gd name="T4" fmla="*/ 0 w 5"/>
                <a:gd name="T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36">
                  <a:moveTo>
                    <a:pt x="5" y="436"/>
                  </a:moveTo>
                  <a:lnTo>
                    <a:pt x="0" y="436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007100" y="5348288"/>
              <a:ext cx="0" cy="260350"/>
            </a:xfrm>
            <a:custGeom>
              <a:avLst/>
              <a:gdLst>
                <a:gd name="T0" fmla="*/ 655 h 655"/>
                <a:gd name="T1" fmla="*/ 655 h 655"/>
                <a:gd name="T2" fmla="*/ 0 h 6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55">
                  <a:moveTo>
                    <a:pt x="0" y="655"/>
                  </a:moveTo>
                  <a:lnTo>
                    <a:pt x="0" y="655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981700" y="4719638"/>
              <a:ext cx="7938" cy="325438"/>
            </a:xfrm>
            <a:custGeom>
              <a:avLst/>
              <a:gdLst>
                <a:gd name="T0" fmla="*/ 22 w 22"/>
                <a:gd name="T1" fmla="*/ 818 h 818"/>
                <a:gd name="T2" fmla="*/ 0 w 22"/>
                <a:gd name="T3" fmla="*/ 818 h 818"/>
                <a:gd name="T4" fmla="*/ 0 w 22"/>
                <a:gd name="T5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818">
                  <a:moveTo>
                    <a:pt x="22" y="818"/>
                  </a:moveTo>
                  <a:lnTo>
                    <a:pt x="0" y="818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614988" y="3960813"/>
              <a:ext cx="87313" cy="1044575"/>
            </a:xfrm>
            <a:custGeom>
              <a:avLst/>
              <a:gdLst>
                <a:gd name="T0" fmla="*/ 222 w 222"/>
                <a:gd name="T1" fmla="*/ 2624 h 2624"/>
                <a:gd name="T2" fmla="*/ 0 w 222"/>
                <a:gd name="T3" fmla="*/ 2624 h 2624"/>
                <a:gd name="T4" fmla="*/ 0 w 222"/>
                <a:gd name="T5" fmla="*/ 0 h 2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2624">
                  <a:moveTo>
                    <a:pt x="222" y="2624"/>
                  </a:moveTo>
                  <a:lnTo>
                    <a:pt x="0" y="2624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981700" y="4394201"/>
              <a:ext cx="61913" cy="325438"/>
            </a:xfrm>
            <a:custGeom>
              <a:avLst/>
              <a:gdLst>
                <a:gd name="T0" fmla="*/ 156 w 156"/>
                <a:gd name="T1" fmla="*/ 0 h 819"/>
                <a:gd name="T2" fmla="*/ 0 w 156"/>
                <a:gd name="T3" fmla="*/ 0 h 819"/>
                <a:gd name="T4" fmla="*/ 0 w 156"/>
                <a:gd name="T5" fmla="*/ 81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819">
                  <a:moveTo>
                    <a:pt x="156" y="0"/>
                  </a:moveTo>
                  <a:lnTo>
                    <a:pt x="0" y="0"/>
                  </a:lnTo>
                  <a:lnTo>
                    <a:pt x="0" y="819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5807075" y="2657476"/>
              <a:ext cx="26988" cy="260350"/>
            </a:xfrm>
            <a:custGeom>
              <a:avLst/>
              <a:gdLst>
                <a:gd name="T0" fmla="*/ 66 w 66"/>
                <a:gd name="T1" fmla="*/ 0 h 655"/>
                <a:gd name="T2" fmla="*/ 0 w 66"/>
                <a:gd name="T3" fmla="*/ 0 h 655"/>
                <a:gd name="T4" fmla="*/ 0 w 66"/>
                <a:gd name="T5" fmla="*/ 65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655">
                  <a:moveTo>
                    <a:pt x="66" y="0"/>
                  </a:moveTo>
                  <a:lnTo>
                    <a:pt x="0" y="0"/>
                  </a:lnTo>
                  <a:lnTo>
                    <a:pt x="0" y="655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899150" y="6129338"/>
              <a:ext cx="53975" cy="260350"/>
            </a:xfrm>
            <a:custGeom>
              <a:avLst/>
              <a:gdLst>
                <a:gd name="T0" fmla="*/ 135 w 135"/>
                <a:gd name="T1" fmla="*/ 0 h 655"/>
                <a:gd name="T2" fmla="*/ 0 w 135"/>
                <a:gd name="T3" fmla="*/ 0 h 655"/>
                <a:gd name="T4" fmla="*/ 0 w 135"/>
                <a:gd name="T5" fmla="*/ 65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" h="655">
                  <a:moveTo>
                    <a:pt x="135" y="0"/>
                  </a:moveTo>
                  <a:lnTo>
                    <a:pt x="0" y="0"/>
                  </a:lnTo>
                  <a:lnTo>
                    <a:pt x="0" y="655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775325" y="4800601"/>
              <a:ext cx="22225" cy="754063"/>
            </a:xfrm>
            <a:custGeom>
              <a:avLst/>
              <a:gdLst>
                <a:gd name="T0" fmla="*/ 55 w 55"/>
                <a:gd name="T1" fmla="*/ 1896 h 1896"/>
                <a:gd name="T2" fmla="*/ 0 w 55"/>
                <a:gd name="T3" fmla="*/ 1896 h 1896"/>
                <a:gd name="T4" fmla="*/ 0 w 55"/>
                <a:gd name="T5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1896">
                  <a:moveTo>
                    <a:pt x="55" y="1896"/>
                  </a:moveTo>
                  <a:lnTo>
                    <a:pt x="0" y="1896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614988" y="2917826"/>
              <a:ext cx="192088" cy="1042988"/>
            </a:xfrm>
            <a:custGeom>
              <a:avLst/>
              <a:gdLst>
                <a:gd name="T0" fmla="*/ 484 w 484"/>
                <a:gd name="T1" fmla="*/ 0 h 2623"/>
                <a:gd name="T2" fmla="*/ 0 w 484"/>
                <a:gd name="T3" fmla="*/ 0 h 2623"/>
                <a:gd name="T4" fmla="*/ 0 w 484"/>
                <a:gd name="T5" fmla="*/ 2623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4" h="2623">
                  <a:moveTo>
                    <a:pt x="484" y="0"/>
                  </a:moveTo>
                  <a:lnTo>
                    <a:pt x="0" y="0"/>
                  </a:lnTo>
                  <a:lnTo>
                    <a:pt x="0" y="2623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919788" y="7518401"/>
              <a:ext cx="57150" cy="173038"/>
            </a:xfrm>
            <a:custGeom>
              <a:avLst/>
              <a:gdLst>
                <a:gd name="T0" fmla="*/ 141 w 141"/>
                <a:gd name="T1" fmla="*/ 0 h 437"/>
                <a:gd name="T2" fmla="*/ 0 w 141"/>
                <a:gd name="T3" fmla="*/ 0 h 437"/>
                <a:gd name="T4" fmla="*/ 0 w 141"/>
                <a:gd name="T5" fmla="*/ 43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437">
                  <a:moveTo>
                    <a:pt x="141" y="0"/>
                  </a:moveTo>
                  <a:lnTo>
                    <a:pt x="0" y="0"/>
                  </a:lnTo>
                  <a:lnTo>
                    <a:pt x="0" y="437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5487988" y="1876426"/>
              <a:ext cx="303213" cy="1042988"/>
            </a:xfrm>
            <a:custGeom>
              <a:avLst/>
              <a:gdLst>
                <a:gd name="T0" fmla="*/ 763 w 763"/>
                <a:gd name="T1" fmla="*/ 0 h 2621"/>
                <a:gd name="T2" fmla="*/ 0 w 763"/>
                <a:gd name="T3" fmla="*/ 0 h 2621"/>
                <a:gd name="T4" fmla="*/ 0 w 763"/>
                <a:gd name="T5" fmla="*/ 2621 h 2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3" h="2621">
                  <a:moveTo>
                    <a:pt x="763" y="0"/>
                  </a:moveTo>
                  <a:lnTo>
                    <a:pt x="0" y="0"/>
                  </a:lnTo>
                  <a:lnTo>
                    <a:pt x="0" y="2621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5791200" y="2136776"/>
              <a:ext cx="1588" cy="173038"/>
            </a:xfrm>
            <a:custGeom>
              <a:avLst/>
              <a:gdLst>
                <a:gd name="T0" fmla="*/ 6 w 6"/>
                <a:gd name="T1" fmla="*/ 436 h 436"/>
                <a:gd name="T2" fmla="*/ 0 w 6"/>
                <a:gd name="T3" fmla="*/ 436 h 436"/>
                <a:gd name="T4" fmla="*/ 0 w 6"/>
                <a:gd name="T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36">
                  <a:moveTo>
                    <a:pt x="6" y="436"/>
                  </a:moveTo>
                  <a:lnTo>
                    <a:pt x="0" y="436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5899150" y="6389688"/>
              <a:ext cx="33338" cy="260350"/>
            </a:xfrm>
            <a:custGeom>
              <a:avLst/>
              <a:gdLst>
                <a:gd name="T0" fmla="*/ 84 w 84"/>
                <a:gd name="T1" fmla="*/ 654 h 654"/>
                <a:gd name="T2" fmla="*/ 0 w 84"/>
                <a:gd name="T3" fmla="*/ 654 h 654"/>
                <a:gd name="T4" fmla="*/ 0 w 84"/>
                <a:gd name="T5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654">
                  <a:moveTo>
                    <a:pt x="84" y="654"/>
                  </a:moveTo>
                  <a:lnTo>
                    <a:pt x="0" y="654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5775325" y="4046538"/>
              <a:ext cx="198438" cy="754063"/>
            </a:xfrm>
            <a:custGeom>
              <a:avLst/>
              <a:gdLst>
                <a:gd name="T0" fmla="*/ 499 w 499"/>
                <a:gd name="T1" fmla="*/ 0 h 1896"/>
                <a:gd name="T2" fmla="*/ 0 w 499"/>
                <a:gd name="T3" fmla="*/ 0 h 1896"/>
                <a:gd name="T4" fmla="*/ 0 w 499"/>
                <a:gd name="T5" fmla="*/ 1896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9" h="1896">
                  <a:moveTo>
                    <a:pt x="499" y="0"/>
                  </a:moveTo>
                  <a:lnTo>
                    <a:pt x="0" y="0"/>
                  </a:lnTo>
                  <a:lnTo>
                    <a:pt x="0" y="1896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5702300" y="5005388"/>
              <a:ext cx="17463" cy="1306513"/>
            </a:xfrm>
            <a:custGeom>
              <a:avLst/>
              <a:gdLst>
                <a:gd name="T0" fmla="*/ 40 w 40"/>
                <a:gd name="T1" fmla="*/ 3284 h 3284"/>
                <a:gd name="T2" fmla="*/ 0 w 40"/>
                <a:gd name="T3" fmla="*/ 3284 h 3284"/>
                <a:gd name="T4" fmla="*/ 0 w 40"/>
                <a:gd name="T5" fmla="*/ 0 h 3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84">
                  <a:moveTo>
                    <a:pt x="40" y="3284"/>
                  </a:moveTo>
                  <a:lnTo>
                    <a:pt x="0" y="3284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5719763" y="4800601"/>
              <a:ext cx="55563" cy="1511300"/>
            </a:xfrm>
            <a:custGeom>
              <a:avLst/>
              <a:gdLst>
                <a:gd name="T0" fmla="*/ 143 w 143"/>
                <a:gd name="T1" fmla="*/ 0 h 3799"/>
                <a:gd name="T2" fmla="*/ 0 w 143"/>
                <a:gd name="T3" fmla="*/ 0 h 3799"/>
                <a:gd name="T4" fmla="*/ 0 w 143"/>
                <a:gd name="T5" fmla="*/ 3799 h 3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3799">
                  <a:moveTo>
                    <a:pt x="143" y="0"/>
                  </a:moveTo>
                  <a:lnTo>
                    <a:pt x="0" y="0"/>
                  </a:lnTo>
                  <a:lnTo>
                    <a:pt x="0" y="3799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5781675" y="7431088"/>
              <a:ext cx="112713" cy="390525"/>
            </a:xfrm>
            <a:custGeom>
              <a:avLst/>
              <a:gdLst>
                <a:gd name="T0" fmla="*/ 283 w 283"/>
                <a:gd name="T1" fmla="*/ 0 h 982"/>
                <a:gd name="T2" fmla="*/ 0 w 283"/>
                <a:gd name="T3" fmla="*/ 0 h 982"/>
                <a:gd name="T4" fmla="*/ 0 w 283"/>
                <a:gd name="T5" fmla="*/ 982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3" h="982">
                  <a:moveTo>
                    <a:pt x="283" y="0"/>
                  </a:moveTo>
                  <a:lnTo>
                    <a:pt x="0" y="0"/>
                  </a:lnTo>
                  <a:lnTo>
                    <a:pt x="0" y="982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6007100" y="5087938"/>
              <a:ext cx="1588" cy="260350"/>
            </a:xfrm>
            <a:custGeom>
              <a:avLst/>
              <a:gdLst>
                <a:gd name="T0" fmla="*/ 5 w 5"/>
                <a:gd name="T1" fmla="*/ 0 h 655"/>
                <a:gd name="T2" fmla="*/ 0 w 5"/>
                <a:gd name="T3" fmla="*/ 0 h 655"/>
                <a:gd name="T4" fmla="*/ 0 w 5"/>
                <a:gd name="T5" fmla="*/ 65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55">
                  <a:moveTo>
                    <a:pt x="5" y="0"/>
                  </a:moveTo>
                  <a:lnTo>
                    <a:pt x="0" y="0"/>
                  </a:lnTo>
                  <a:lnTo>
                    <a:pt x="0" y="655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5781675" y="7821613"/>
              <a:ext cx="112713" cy="390525"/>
            </a:xfrm>
            <a:custGeom>
              <a:avLst/>
              <a:gdLst>
                <a:gd name="T0" fmla="*/ 282 w 282"/>
                <a:gd name="T1" fmla="*/ 982 h 982"/>
                <a:gd name="T2" fmla="*/ 0 w 282"/>
                <a:gd name="T3" fmla="*/ 982 h 982"/>
                <a:gd name="T4" fmla="*/ 0 w 282"/>
                <a:gd name="T5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2" h="982">
                  <a:moveTo>
                    <a:pt x="282" y="982"/>
                  </a:moveTo>
                  <a:lnTo>
                    <a:pt x="0" y="982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5797550" y="5554663"/>
              <a:ext cx="101600" cy="835025"/>
            </a:xfrm>
            <a:custGeom>
              <a:avLst/>
              <a:gdLst>
                <a:gd name="T0" fmla="*/ 256 w 256"/>
                <a:gd name="T1" fmla="*/ 2101 h 2101"/>
                <a:gd name="T2" fmla="*/ 0 w 256"/>
                <a:gd name="T3" fmla="*/ 2101 h 2101"/>
                <a:gd name="T4" fmla="*/ 0 w 256"/>
                <a:gd name="T5" fmla="*/ 0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2101">
                  <a:moveTo>
                    <a:pt x="256" y="2101"/>
                  </a:moveTo>
                  <a:lnTo>
                    <a:pt x="0" y="2101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5894388" y="7170738"/>
              <a:ext cx="160338" cy="260350"/>
            </a:xfrm>
            <a:custGeom>
              <a:avLst/>
              <a:gdLst>
                <a:gd name="T0" fmla="*/ 403 w 403"/>
                <a:gd name="T1" fmla="*/ 0 h 654"/>
                <a:gd name="T2" fmla="*/ 0 w 403"/>
                <a:gd name="T3" fmla="*/ 0 h 654"/>
                <a:gd name="T4" fmla="*/ 0 w 403"/>
                <a:gd name="T5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3" h="654">
                  <a:moveTo>
                    <a:pt x="403" y="0"/>
                  </a:moveTo>
                  <a:lnTo>
                    <a:pt x="0" y="0"/>
                  </a:lnTo>
                  <a:lnTo>
                    <a:pt x="0" y="654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5989638" y="4740276"/>
              <a:ext cx="28575" cy="304800"/>
            </a:xfrm>
            <a:custGeom>
              <a:avLst/>
              <a:gdLst>
                <a:gd name="T0" fmla="*/ 72 w 72"/>
                <a:gd name="T1" fmla="*/ 0 h 764"/>
                <a:gd name="T2" fmla="*/ 0 w 72"/>
                <a:gd name="T3" fmla="*/ 0 h 764"/>
                <a:gd name="T4" fmla="*/ 0 w 72"/>
                <a:gd name="T5" fmla="*/ 764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764">
                  <a:moveTo>
                    <a:pt x="72" y="0"/>
                  </a:moveTo>
                  <a:lnTo>
                    <a:pt x="0" y="0"/>
                  </a:lnTo>
                  <a:lnTo>
                    <a:pt x="0" y="764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5894388" y="7431088"/>
              <a:ext cx="25400" cy="260350"/>
            </a:xfrm>
            <a:custGeom>
              <a:avLst/>
              <a:gdLst>
                <a:gd name="T0" fmla="*/ 65 w 65"/>
                <a:gd name="T1" fmla="*/ 655 h 655"/>
                <a:gd name="T2" fmla="*/ 0 w 65"/>
                <a:gd name="T3" fmla="*/ 655 h 655"/>
                <a:gd name="T4" fmla="*/ 0 w 65"/>
                <a:gd name="T5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655">
                  <a:moveTo>
                    <a:pt x="65" y="655"/>
                  </a:moveTo>
                  <a:lnTo>
                    <a:pt x="0" y="655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5932488" y="6477001"/>
              <a:ext cx="50800" cy="173038"/>
            </a:xfrm>
            <a:custGeom>
              <a:avLst/>
              <a:gdLst>
                <a:gd name="T0" fmla="*/ 127 w 127"/>
                <a:gd name="T1" fmla="*/ 0 h 436"/>
                <a:gd name="T2" fmla="*/ 0 w 127"/>
                <a:gd name="T3" fmla="*/ 0 h 436"/>
                <a:gd name="T4" fmla="*/ 0 w 127"/>
                <a:gd name="T5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36">
                  <a:moveTo>
                    <a:pt x="127" y="0"/>
                  </a:moveTo>
                  <a:lnTo>
                    <a:pt x="0" y="0"/>
                  </a:lnTo>
                  <a:lnTo>
                    <a:pt x="0" y="436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5815013" y="3178176"/>
              <a:ext cx="22225" cy="174625"/>
            </a:xfrm>
            <a:custGeom>
              <a:avLst/>
              <a:gdLst>
                <a:gd name="T0" fmla="*/ 58 w 58"/>
                <a:gd name="T1" fmla="*/ 437 h 437"/>
                <a:gd name="T2" fmla="*/ 0 w 58"/>
                <a:gd name="T3" fmla="*/ 437 h 437"/>
                <a:gd name="T4" fmla="*/ 0 w 58"/>
                <a:gd name="T5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37">
                  <a:moveTo>
                    <a:pt x="58" y="437"/>
                  </a:moveTo>
                  <a:lnTo>
                    <a:pt x="0" y="437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>
              <a:off x="6026150" y="3558659"/>
              <a:ext cx="109004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lpsB_CCC1219_ctg277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5830888" y="1835399"/>
              <a:ext cx="8944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lpsB_LM78_ctg192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>
              <a:off x="6054725" y="5295384"/>
              <a:ext cx="8944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lpsB_LM219_ctg78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>
              <a:off x="5875338" y="2864923"/>
              <a:ext cx="95218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lpsB_LM458_ctg165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7" name="Rectangle 57"/>
            <p:cNvSpPr>
              <a:spLocks noChangeArrowheads="1"/>
            </p:cNvSpPr>
            <p:nvPr/>
          </p:nvSpPr>
          <p:spPr bwMode="auto">
            <a:xfrm>
              <a:off x="5832475" y="2183060"/>
              <a:ext cx="8944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lpsB_LM84_ctg290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5830888" y="1487736"/>
              <a:ext cx="8944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lpsB_LM77_ctg202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6013450" y="3906322"/>
              <a:ext cx="8944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lpsB_LM81_ctg114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6024563" y="6684448"/>
              <a:ext cx="95218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lpsB_LM583_ctg455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2" name="Rectangle 62"/>
            <p:cNvSpPr>
              <a:spLocks noChangeArrowheads="1"/>
            </p:cNvSpPr>
            <p:nvPr/>
          </p:nvSpPr>
          <p:spPr bwMode="auto">
            <a:xfrm>
              <a:off x="6049963" y="7725848"/>
              <a:ext cx="109004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lpsB_CCC1504_ctg173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6048375" y="4947723"/>
              <a:ext cx="8944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lpsB_LM220_ctg77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4" name="Rectangle 64"/>
            <p:cNvSpPr>
              <a:spLocks noChangeArrowheads="1"/>
            </p:cNvSpPr>
            <p:nvPr/>
          </p:nvSpPr>
          <p:spPr bwMode="auto">
            <a:xfrm>
              <a:off x="6048375" y="5643047"/>
              <a:ext cx="8944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lpsB_LM218_ctg81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5" name="Rectangle 65"/>
            <p:cNvSpPr>
              <a:spLocks noChangeArrowheads="1"/>
            </p:cNvSpPr>
            <p:nvPr/>
          </p:nvSpPr>
          <p:spPr bwMode="auto">
            <a:xfrm>
              <a:off x="6061075" y="8070334"/>
              <a:ext cx="1331531" cy="237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C. </a:t>
              </a:r>
              <a:r>
                <a:rPr kumimoji="0" lang="en-US" altLang="en-US" sz="10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(28 strains)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7" name="Rectangle 67"/>
            <p:cNvSpPr>
              <a:spLocks noChangeArrowheads="1"/>
            </p:cNvSpPr>
            <p:nvPr/>
          </p:nvSpPr>
          <p:spPr bwMode="auto">
            <a:xfrm>
              <a:off x="6094413" y="7030521"/>
              <a:ext cx="109004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lpsB_CCC1483_ctg367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8" name="Rectangle 68"/>
            <p:cNvSpPr>
              <a:spLocks noChangeArrowheads="1"/>
            </p:cNvSpPr>
            <p:nvPr/>
          </p:nvSpPr>
          <p:spPr bwMode="auto">
            <a:xfrm>
              <a:off x="6057900" y="4601647"/>
              <a:ext cx="95218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lpsB_LM454_ctg120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9" name="Rectangle 69"/>
            <p:cNvSpPr>
              <a:spLocks noChangeArrowheads="1"/>
            </p:cNvSpPr>
            <p:nvPr/>
          </p:nvSpPr>
          <p:spPr bwMode="auto">
            <a:xfrm>
              <a:off x="6083300" y="4253985"/>
              <a:ext cx="103233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lpsB_CCC535_ctg853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0" name="Rectangle 70"/>
            <p:cNvSpPr>
              <a:spLocks noChangeArrowheads="1"/>
            </p:cNvSpPr>
            <p:nvPr/>
          </p:nvSpPr>
          <p:spPr bwMode="auto">
            <a:xfrm>
              <a:off x="5873750" y="2517260"/>
              <a:ext cx="958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lpsB_Clav50_ctg227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1" name="Rectangle 71"/>
            <p:cNvSpPr>
              <a:spLocks noChangeArrowheads="1"/>
            </p:cNvSpPr>
            <p:nvPr/>
          </p:nvSpPr>
          <p:spPr bwMode="auto">
            <a:xfrm>
              <a:off x="6022975" y="6336786"/>
              <a:ext cx="109004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lpsB_CCC1102_ctg411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2" name="Rectangle 72"/>
            <p:cNvSpPr>
              <a:spLocks noChangeArrowheads="1"/>
            </p:cNvSpPr>
            <p:nvPr/>
          </p:nvSpPr>
          <p:spPr bwMode="auto">
            <a:xfrm>
              <a:off x="5992813" y="5989124"/>
              <a:ext cx="95218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lpsB_LM576_ctg259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5878513" y="3212585"/>
              <a:ext cx="958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lpsB_Clav32_ctg308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4" name="Rectangle 74"/>
            <p:cNvSpPr>
              <a:spLocks noChangeArrowheads="1"/>
            </p:cNvSpPr>
            <p:nvPr/>
          </p:nvSpPr>
          <p:spPr bwMode="auto">
            <a:xfrm>
              <a:off x="6016625" y="7378184"/>
              <a:ext cx="109004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lpsB_CCC1485_ctg307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44077" y="586787"/>
            <a:ext cx="2808484" cy="1762213"/>
            <a:chOff x="310515" y="440239"/>
            <a:chExt cx="2808484" cy="1762213"/>
          </a:xfrm>
        </p:grpSpPr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310515" y="1192715"/>
              <a:ext cx="58975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75103" y="799297"/>
              <a:ext cx="114761" cy="111965"/>
            </a:xfrm>
            <a:custGeom>
              <a:avLst/>
              <a:gdLst>
                <a:gd name="T0" fmla="*/ 287 w 287"/>
                <a:gd name="T1" fmla="*/ 0 h 437"/>
                <a:gd name="T2" fmla="*/ 0 w 287"/>
                <a:gd name="T3" fmla="*/ 0 h 437"/>
                <a:gd name="T4" fmla="*/ 0 w 287"/>
                <a:gd name="T5" fmla="*/ 43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7" h="437">
                  <a:moveTo>
                    <a:pt x="287" y="0"/>
                  </a:moveTo>
                  <a:lnTo>
                    <a:pt x="0" y="0"/>
                  </a:lnTo>
                  <a:lnTo>
                    <a:pt x="0" y="437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575103" y="911262"/>
              <a:ext cx="141858" cy="111965"/>
            </a:xfrm>
            <a:custGeom>
              <a:avLst/>
              <a:gdLst>
                <a:gd name="T0" fmla="*/ 358 w 358"/>
                <a:gd name="T1" fmla="*/ 436 h 436"/>
                <a:gd name="T2" fmla="*/ 0 w 358"/>
                <a:gd name="T3" fmla="*/ 436 h 436"/>
                <a:gd name="T4" fmla="*/ 0 w 358"/>
                <a:gd name="T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" h="436">
                  <a:moveTo>
                    <a:pt x="358" y="436"/>
                  </a:moveTo>
                  <a:lnTo>
                    <a:pt x="0" y="436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369490" y="574341"/>
              <a:ext cx="635969" cy="618374"/>
            </a:xfrm>
            <a:custGeom>
              <a:avLst/>
              <a:gdLst>
                <a:gd name="T0" fmla="*/ 1591 w 1591"/>
                <a:gd name="T1" fmla="*/ 0 h 2401"/>
                <a:gd name="T2" fmla="*/ 0 w 1591"/>
                <a:gd name="T3" fmla="*/ 0 h 2401"/>
                <a:gd name="T4" fmla="*/ 0 w 1591"/>
                <a:gd name="T5" fmla="*/ 2401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1" h="2401">
                  <a:moveTo>
                    <a:pt x="1591" y="0"/>
                  </a:moveTo>
                  <a:lnTo>
                    <a:pt x="0" y="0"/>
                  </a:lnTo>
                  <a:lnTo>
                    <a:pt x="0" y="2401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373205" y="1188499"/>
              <a:ext cx="918089" cy="898800"/>
            </a:xfrm>
            <a:custGeom>
              <a:avLst/>
              <a:gdLst>
                <a:gd name="T0" fmla="*/ 13525 w 13525"/>
                <a:gd name="T1" fmla="*/ 3493 h 3493"/>
                <a:gd name="T2" fmla="*/ 0 w 13525"/>
                <a:gd name="T3" fmla="*/ 3493 h 3493"/>
                <a:gd name="T4" fmla="*/ 0 w 13525"/>
                <a:gd name="T5" fmla="*/ 0 h 3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25" h="3493">
                  <a:moveTo>
                    <a:pt x="13525" y="3493"/>
                  </a:moveTo>
                  <a:lnTo>
                    <a:pt x="0" y="3493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69490" y="911262"/>
              <a:ext cx="205614" cy="281453"/>
            </a:xfrm>
            <a:custGeom>
              <a:avLst/>
              <a:gdLst>
                <a:gd name="T0" fmla="*/ 512 w 512"/>
                <a:gd name="T1" fmla="*/ 0 h 1092"/>
                <a:gd name="T2" fmla="*/ 0 w 512"/>
                <a:gd name="T3" fmla="*/ 0 h 1092"/>
                <a:gd name="T4" fmla="*/ 0 w 512"/>
                <a:gd name="T5" fmla="*/ 1092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2" h="1092">
                  <a:moveTo>
                    <a:pt x="512" y="0"/>
                  </a:moveTo>
                  <a:lnTo>
                    <a:pt x="0" y="0"/>
                  </a:lnTo>
                  <a:lnTo>
                    <a:pt x="0" y="1092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>
              <a:off x="729713" y="731622"/>
              <a:ext cx="1236073" cy="99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lpsB_CCC602_ctg1435rvs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758403" y="956579"/>
              <a:ext cx="978558" cy="99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Ref_lpsB_EU006773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1045306" y="506665"/>
              <a:ext cx="1094440" cy="99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lpsB_CCC647_ctg1632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77" name="Freeform 47"/>
            <p:cNvSpPr>
              <a:spLocks/>
            </p:cNvSpPr>
            <p:nvPr/>
          </p:nvSpPr>
          <p:spPr bwMode="auto">
            <a:xfrm>
              <a:off x="1499569" y="2090488"/>
              <a:ext cx="459045" cy="0"/>
            </a:xfrm>
            <a:custGeom>
              <a:avLst/>
              <a:gdLst>
                <a:gd name="T0" fmla="*/ 13525 w 13525"/>
                <a:gd name="T1" fmla="*/ 3493 h 3493"/>
                <a:gd name="T2" fmla="*/ 0 w 13525"/>
                <a:gd name="T3" fmla="*/ 3493 h 3493"/>
                <a:gd name="T4" fmla="*/ 0 w 13525"/>
                <a:gd name="T5" fmla="*/ 0 h 3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25" h="3493">
                  <a:moveTo>
                    <a:pt x="13525" y="3493"/>
                  </a:moveTo>
                  <a:lnTo>
                    <a:pt x="0" y="3493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Arial Narrow" panose="020B0606020202030204" pitchFamily="34" charset="0"/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>
            <a:xfrm flipH="1">
              <a:off x="1291294" y="2000299"/>
              <a:ext cx="98295" cy="1972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>
              <a:off x="1444309" y="2005230"/>
              <a:ext cx="98295" cy="1972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 flipH="1">
              <a:off x="2056424" y="701389"/>
              <a:ext cx="847408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pusilla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2193745" y="440239"/>
              <a:ext cx="925254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lovelessii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flipH="1">
              <a:off x="1807939" y="925822"/>
              <a:ext cx="1047583" cy="1624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fusiformis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 flipH="1">
            <a:off x="3897166" y="3060177"/>
            <a:ext cx="928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spartinae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flipH="1">
            <a:off x="3888111" y="4851884"/>
            <a:ext cx="81913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monitcola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flipH="1">
            <a:off x="3812221" y="5069734"/>
            <a:ext cx="95058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pazoutovae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flipH="1">
            <a:off x="3876090" y="5306501"/>
            <a:ext cx="76944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capensis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flipH="1">
            <a:off x="3835553" y="2603690"/>
            <a:ext cx="58189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cyperi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 flipH="1">
            <a:off x="3797817" y="4130162"/>
            <a:ext cx="1087383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 flipH="1">
            <a:off x="3746831" y="2818809"/>
            <a:ext cx="1373733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perihumidiphila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3817696" y="4421288"/>
            <a:ext cx="1024193" cy="378216"/>
            <a:chOff x="3684134" y="4390000"/>
            <a:chExt cx="1024193" cy="378216"/>
          </a:xfrm>
        </p:grpSpPr>
        <p:sp>
          <p:nvSpPr>
            <p:cNvPr id="93" name="TextBox 92"/>
            <p:cNvSpPr txBox="1"/>
            <p:nvPr/>
          </p:nvSpPr>
          <p:spPr>
            <a:xfrm flipH="1">
              <a:off x="3791258" y="4464244"/>
              <a:ext cx="917069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arundinis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684134" y="4390000"/>
              <a:ext cx="53379" cy="3782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573615" y="2023607"/>
            <a:ext cx="1285338" cy="548640"/>
            <a:chOff x="3565783" y="1942277"/>
            <a:chExt cx="1285338" cy="548640"/>
          </a:xfrm>
        </p:grpSpPr>
        <p:sp>
          <p:nvSpPr>
            <p:cNvPr id="87" name="TextBox 86"/>
            <p:cNvSpPr txBox="1"/>
            <p:nvPr/>
          </p:nvSpPr>
          <p:spPr>
            <a:xfrm flipH="1">
              <a:off x="3666417" y="2134263"/>
              <a:ext cx="1184704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quebecensis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565783" y="1942277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693452" y="3346339"/>
            <a:ext cx="866897" cy="777240"/>
            <a:chOff x="3559890" y="3315051"/>
            <a:chExt cx="866897" cy="777240"/>
          </a:xfrm>
        </p:grpSpPr>
        <p:sp>
          <p:nvSpPr>
            <p:cNvPr id="86" name="TextBox 85"/>
            <p:cNvSpPr txBox="1"/>
            <p:nvPr/>
          </p:nvSpPr>
          <p:spPr>
            <a:xfrm flipH="1">
              <a:off x="3663186" y="3622454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ripicola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559890" y="3315051"/>
              <a:ext cx="53379" cy="7772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2" name="TextBox 91"/>
          <p:cNvSpPr txBox="1"/>
          <p:nvPr/>
        </p:nvSpPr>
        <p:spPr>
          <a:xfrm flipH="1">
            <a:off x="3510995" y="1519925"/>
            <a:ext cx="9569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occidentalis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410262" y="1353327"/>
            <a:ext cx="53379" cy="54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 flipH="1">
            <a:off x="4106141" y="5521945"/>
            <a:ext cx="77905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purpurea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58217" y="6074207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1646171" y="2230282"/>
            <a:ext cx="46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511396" y="1052025"/>
            <a:ext cx="19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508780" y="2227525"/>
            <a:ext cx="93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2251662" y="2234178"/>
            <a:ext cx="18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2436207" y="4474151"/>
            <a:ext cx="9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2125680" y="2897820"/>
            <a:ext cx="123517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2251631" y="3585366"/>
            <a:ext cx="828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2412133" y="3931900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2626967" y="3814053"/>
            <a:ext cx="108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2539034" y="4657794"/>
            <a:ext cx="252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2419001" y="5172406"/>
            <a:ext cx="10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2533359" y="5315737"/>
            <a:ext cx="216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2420373" y="5655117"/>
            <a:ext cx="10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69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Group 161"/>
          <p:cNvGrpSpPr/>
          <p:nvPr/>
        </p:nvGrpSpPr>
        <p:grpSpPr>
          <a:xfrm>
            <a:off x="597115" y="3246363"/>
            <a:ext cx="5321736" cy="420518"/>
            <a:chOff x="2802365" y="4351547"/>
            <a:chExt cx="4055635" cy="834923"/>
          </a:xfrm>
        </p:grpSpPr>
        <p:sp>
          <p:nvSpPr>
            <p:cNvPr id="163" name="Rectangle 162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TextBox 163"/>
            <p:cNvSpPr txBox="1"/>
            <p:nvPr/>
          </p:nvSpPr>
          <p:spPr>
            <a:xfrm flipH="1">
              <a:off x="5830213" y="4638512"/>
              <a:ext cx="991929" cy="4277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556632" y="2336681"/>
            <a:ext cx="5361934" cy="877368"/>
            <a:chOff x="2824245" y="3275784"/>
            <a:chExt cx="4023437" cy="1046896"/>
          </a:xfrm>
        </p:grpSpPr>
        <p:sp>
          <p:nvSpPr>
            <p:cNvPr id="166" name="Rectangle 165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TextBox 166"/>
            <p:cNvSpPr txBox="1"/>
            <p:nvPr/>
          </p:nvSpPr>
          <p:spPr>
            <a:xfrm flipH="1">
              <a:off x="5947330" y="3691509"/>
              <a:ext cx="862349" cy="257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509877" y="949035"/>
            <a:ext cx="5408689" cy="1308385"/>
            <a:chOff x="2793292" y="1982793"/>
            <a:chExt cx="4064708" cy="1257326"/>
          </a:xfrm>
        </p:grpSpPr>
        <p:sp>
          <p:nvSpPr>
            <p:cNvPr id="169" name="Rectangle 168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TextBox 169"/>
            <p:cNvSpPr txBox="1"/>
            <p:nvPr/>
          </p:nvSpPr>
          <p:spPr>
            <a:xfrm flipH="1">
              <a:off x="5831512" y="2503734"/>
              <a:ext cx="980797" cy="2070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536391" y="3886456"/>
            <a:ext cx="5422975" cy="988008"/>
            <a:chOff x="2667522" y="5227240"/>
            <a:chExt cx="4207996" cy="906568"/>
          </a:xfrm>
        </p:grpSpPr>
        <p:sp>
          <p:nvSpPr>
            <p:cNvPr id="172" name="Rectangle 171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TextBox 172"/>
            <p:cNvSpPr txBox="1"/>
            <p:nvPr/>
          </p:nvSpPr>
          <p:spPr>
            <a:xfrm flipH="1">
              <a:off x="5940302" y="5572801"/>
              <a:ext cx="935216" cy="1976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61752" y="5095144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290390" y="723900"/>
            <a:ext cx="4166440" cy="4385743"/>
            <a:chOff x="1277585" y="1209547"/>
            <a:chExt cx="4166440" cy="4385743"/>
          </a:xfrm>
        </p:grpSpPr>
        <p:grpSp>
          <p:nvGrpSpPr>
            <p:cNvPr id="80" name="Group 79"/>
            <p:cNvGrpSpPr/>
            <p:nvPr/>
          </p:nvGrpSpPr>
          <p:grpSpPr>
            <a:xfrm>
              <a:off x="1277585" y="1209547"/>
              <a:ext cx="3945401" cy="4385743"/>
              <a:chOff x="1736729" y="1790233"/>
              <a:chExt cx="4022757" cy="5702043"/>
            </a:xfrm>
          </p:grpSpPr>
          <p:sp>
            <p:nvSpPr>
              <p:cNvPr id="97" name="Line 63"/>
              <p:cNvSpPr>
                <a:spLocks noChangeShapeType="1"/>
              </p:cNvSpPr>
              <p:nvPr/>
            </p:nvSpPr>
            <p:spPr bwMode="auto">
              <a:xfrm>
                <a:off x="1736729" y="7336380"/>
                <a:ext cx="590550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98" name="Rectangle 64"/>
              <p:cNvSpPr>
                <a:spLocks noChangeArrowheads="1"/>
              </p:cNvSpPr>
              <p:nvPr/>
            </p:nvSpPr>
            <p:spPr bwMode="auto">
              <a:xfrm>
                <a:off x="1960519" y="7338389"/>
                <a:ext cx="201978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0.07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99" name="Freeform 65"/>
              <p:cNvSpPr>
                <a:spLocks/>
              </p:cNvSpPr>
              <p:nvPr/>
            </p:nvSpPr>
            <p:spPr bwMode="auto">
              <a:xfrm>
                <a:off x="2138367" y="6842125"/>
                <a:ext cx="306388" cy="301625"/>
              </a:xfrm>
              <a:custGeom>
                <a:avLst/>
                <a:gdLst>
                  <a:gd name="T0" fmla="*/ 0 w 1096"/>
                  <a:gd name="T1" fmla="*/ 538 h 1077"/>
                  <a:gd name="T2" fmla="*/ 1096 w 1096"/>
                  <a:gd name="T3" fmla="*/ 0 h 1077"/>
                  <a:gd name="T4" fmla="*/ 1096 w 1096"/>
                  <a:gd name="T5" fmla="*/ 1077 h 1077"/>
                  <a:gd name="T6" fmla="*/ 0 w 1096"/>
                  <a:gd name="T7" fmla="*/ 538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96" h="1077">
                    <a:moveTo>
                      <a:pt x="0" y="538"/>
                    </a:moveTo>
                    <a:lnTo>
                      <a:pt x="1096" y="0"/>
                    </a:lnTo>
                    <a:lnTo>
                      <a:pt x="1096" y="1077"/>
                    </a:lnTo>
                    <a:lnTo>
                      <a:pt x="0" y="538"/>
                    </a:lnTo>
                    <a:close/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0" name="Freeform 66"/>
              <p:cNvSpPr>
                <a:spLocks/>
              </p:cNvSpPr>
              <p:nvPr/>
            </p:nvSpPr>
            <p:spPr bwMode="auto">
              <a:xfrm>
                <a:off x="2390779" y="2173288"/>
                <a:ext cx="3175" cy="150813"/>
              </a:xfrm>
              <a:custGeom>
                <a:avLst/>
                <a:gdLst>
                  <a:gd name="T0" fmla="*/ 12 w 12"/>
                  <a:gd name="T1" fmla="*/ 0 h 538"/>
                  <a:gd name="T2" fmla="*/ 0 w 12"/>
                  <a:gd name="T3" fmla="*/ 0 h 538"/>
                  <a:gd name="T4" fmla="*/ 0 w 12"/>
                  <a:gd name="T5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538">
                    <a:moveTo>
                      <a:pt x="12" y="0"/>
                    </a:moveTo>
                    <a:lnTo>
                      <a:pt x="0" y="0"/>
                    </a:lnTo>
                    <a:lnTo>
                      <a:pt x="0" y="538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1" name="Freeform 67"/>
              <p:cNvSpPr>
                <a:spLocks/>
              </p:cNvSpPr>
              <p:nvPr/>
            </p:nvSpPr>
            <p:spPr bwMode="auto">
              <a:xfrm>
                <a:off x="2324104" y="3227388"/>
                <a:ext cx="9525" cy="150813"/>
              </a:xfrm>
              <a:custGeom>
                <a:avLst/>
                <a:gdLst>
                  <a:gd name="T0" fmla="*/ 34 w 34"/>
                  <a:gd name="T1" fmla="*/ 538 h 538"/>
                  <a:gd name="T2" fmla="*/ 0 w 34"/>
                  <a:gd name="T3" fmla="*/ 538 h 538"/>
                  <a:gd name="T4" fmla="*/ 0 w 34"/>
                  <a:gd name="T5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538">
                    <a:moveTo>
                      <a:pt x="34" y="538"/>
                    </a:moveTo>
                    <a:lnTo>
                      <a:pt x="0" y="538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2" name="Freeform 68"/>
              <p:cNvSpPr>
                <a:spLocks/>
              </p:cNvSpPr>
              <p:nvPr/>
            </p:nvSpPr>
            <p:spPr bwMode="auto">
              <a:xfrm>
                <a:off x="2306642" y="3227388"/>
                <a:ext cx="17463" cy="225425"/>
              </a:xfrm>
              <a:custGeom>
                <a:avLst/>
                <a:gdLst>
                  <a:gd name="T0" fmla="*/ 62 w 62"/>
                  <a:gd name="T1" fmla="*/ 0 h 808"/>
                  <a:gd name="T2" fmla="*/ 0 w 62"/>
                  <a:gd name="T3" fmla="*/ 0 h 808"/>
                  <a:gd name="T4" fmla="*/ 0 w 62"/>
                  <a:gd name="T5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808">
                    <a:moveTo>
                      <a:pt x="62" y="0"/>
                    </a:moveTo>
                    <a:lnTo>
                      <a:pt x="0" y="0"/>
                    </a:lnTo>
                    <a:lnTo>
                      <a:pt x="0" y="808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3" name="Freeform 69"/>
              <p:cNvSpPr>
                <a:spLocks/>
              </p:cNvSpPr>
              <p:nvPr/>
            </p:nvSpPr>
            <p:spPr bwMode="auto">
              <a:xfrm>
                <a:off x="2306642" y="3452813"/>
                <a:ext cx="20638" cy="227013"/>
              </a:xfrm>
              <a:custGeom>
                <a:avLst/>
                <a:gdLst>
                  <a:gd name="T0" fmla="*/ 70 w 70"/>
                  <a:gd name="T1" fmla="*/ 807 h 807"/>
                  <a:gd name="T2" fmla="*/ 0 w 70"/>
                  <a:gd name="T3" fmla="*/ 807 h 807"/>
                  <a:gd name="T4" fmla="*/ 0 w 70"/>
                  <a:gd name="T5" fmla="*/ 0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807">
                    <a:moveTo>
                      <a:pt x="70" y="807"/>
                    </a:moveTo>
                    <a:lnTo>
                      <a:pt x="0" y="807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4" name="Freeform 70"/>
              <p:cNvSpPr>
                <a:spLocks/>
              </p:cNvSpPr>
              <p:nvPr/>
            </p:nvSpPr>
            <p:spPr bwMode="auto">
              <a:xfrm>
                <a:off x="1987554" y="6465888"/>
                <a:ext cx="88900" cy="263525"/>
              </a:xfrm>
              <a:custGeom>
                <a:avLst/>
                <a:gdLst>
                  <a:gd name="T0" fmla="*/ 322 w 322"/>
                  <a:gd name="T1" fmla="*/ 0 h 942"/>
                  <a:gd name="T2" fmla="*/ 0 w 322"/>
                  <a:gd name="T3" fmla="*/ 0 h 942"/>
                  <a:gd name="T4" fmla="*/ 0 w 322"/>
                  <a:gd name="T5" fmla="*/ 942 h 9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2" h="942">
                    <a:moveTo>
                      <a:pt x="322" y="0"/>
                    </a:moveTo>
                    <a:lnTo>
                      <a:pt x="0" y="0"/>
                    </a:lnTo>
                    <a:lnTo>
                      <a:pt x="0" y="942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5" name="Freeform 71"/>
              <p:cNvSpPr>
                <a:spLocks/>
              </p:cNvSpPr>
              <p:nvPr/>
            </p:nvSpPr>
            <p:spPr bwMode="auto">
              <a:xfrm>
                <a:off x="2332042" y="4130675"/>
                <a:ext cx="6350" cy="227013"/>
              </a:xfrm>
              <a:custGeom>
                <a:avLst/>
                <a:gdLst>
                  <a:gd name="T0" fmla="*/ 24 w 24"/>
                  <a:gd name="T1" fmla="*/ 0 h 807"/>
                  <a:gd name="T2" fmla="*/ 0 w 24"/>
                  <a:gd name="T3" fmla="*/ 0 h 807"/>
                  <a:gd name="T4" fmla="*/ 0 w 24"/>
                  <a:gd name="T5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807">
                    <a:moveTo>
                      <a:pt x="24" y="0"/>
                    </a:moveTo>
                    <a:lnTo>
                      <a:pt x="0" y="0"/>
                    </a:lnTo>
                    <a:lnTo>
                      <a:pt x="0" y="807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6" name="Freeform 72"/>
              <p:cNvSpPr>
                <a:spLocks/>
              </p:cNvSpPr>
              <p:nvPr/>
            </p:nvSpPr>
            <p:spPr bwMode="auto">
              <a:xfrm>
                <a:off x="2319342" y="4621213"/>
                <a:ext cx="103188" cy="263525"/>
              </a:xfrm>
              <a:custGeom>
                <a:avLst/>
                <a:gdLst>
                  <a:gd name="T0" fmla="*/ 369 w 369"/>
                  <a:gd name="T1" fmla="*/ 942 h 942"/>
                  <a:gd name="T2" fmla="*/ 0 w 369"/>
                  <a:gd name="T3" fmla="*/ 942 h 942"/>
                  <a:gd name="T4" fmla="*/ 0 w 369"/>
                  <a:gd name="T5" fmla="*/ 0 h 9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9" h="942">
                    <a:moveTo>
                      <a:pt x="369" y="942"/>
                    </a:moveTo>
                    <a:lnTo>
                      <a:pt x="0" y="942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7" name="Freeform 73"/>
              <p:cNvSpPr>
                <a:spLocks/>
              </p:cNvSpPr>
              <p:nvPr/>
            </p:nvSpPr>
            <p:spPr bwMode="auto">
              <a:xfrm>
                <a:off x="2166942" y="3001963"/>
                <a:ext cx="139700" cy="450850"/>
              </a:xfrm>
              <a:custGeom>
                <a:avLst/>
                <a:gdLst>
                  <a:gd name="T0" fmla="*/ 502 w 502"/>
                  <a:gd name="T1" fmla="*/ 1615 h 1615"/>
                  <a:gd name="T2" fmla="*/ 0 w 502"/>
                  <a:gd name="T3" fmla="*/ 1615 h 1615"/>
                  <a:gd name="T4" fmla="*/ 0 w 502"/>
                  <a:gd name="T5" fmla="*/ 0 h 1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2" h="1615">
                    <a:moveTo>
                      <a:pt x="502" y="1615"/>
                    </a:moveTo>
                    <a:lnTo>
                      <a:pt x="0" y="1615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8" name="Freeform 74"/>
              <p:cNvSpPr>
                <a:spLocks/>
              </p:cNvSpPr>
              <p:nvPr/>
            </p:nvSpPr>
            <p:spPr bwMode="auto">
              <a:xfrm>
                <a:off x="2166942" y="2549525"/>
                <a:ext cx="223838" cy="452438"/>
              </a:xfrm>
              <a:custGeom>
                <a:avLst/>
                <a:gdLst>
                  <a:gd name="T0" fmla="*/ 798 w 798"/>
                  <a:gd name="T1" fmla="*/ 0 h 1615"/>
                  <a:gd name="T2" fmla="*/ 0 w 798"/>
                  <a:gd name="T3" fmla="*/ 0 h 1615"/>
                  <a:gd name="T4" fmla="*/ 0 w 798"/>
                  <a:gd name="T5" fmla="*/ 1615 h 1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8" h="1615">
                    <a:moveTo>
                      <a:pt x="798" y="0"/>
                    </a:moveTo>
                    <a:lnTo>
                      <a:pt x="0" y="0"/>
                    </a:lnTo>
                    <a:lnTo>
                      <a:pt x="0" y="1615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09" name="Freeform 75"/>
              <p:cNvSpPr>
                <a:spLocks/>
              </p:cNvSpPr>
              <p:nvPr/>
            </p:nvSpPr>
            <p:spPr bwMode="auto">
              <a:xfrm>
                <a:off x="2009779" y="4621213"/>
                <a:ext cx="309563" cy="357188"/>
              </a:xfrm>
              <a:custGeom>
                <a:avLst/>
                <a:gdLst>
                  <a:gd name="T0" fmla="*/ 1110 w 1110"/>
                  <a:gd name="T1" fmla="*/ 0 h 1279"/>
                  <a:gd name="T2" fmla="*/ 0 w 1110"/>
                  <a:gd name="T3" fmla="*/ 0 h 1279"/>
                  <a:gd name="T4" fmla="*/ 0 w 1110"/>
                  <a:gd name="T5" fmla="*/ 1279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0" h="1279">
                    <a:moveTo>
                      <a:pt x="1110" y="0"/>
                    </a:moveTo>
                    <a:lnTo>
                      <a:pt x="0" y="0"/>
                    </a:lnTo>
                    <a:lnTo>
                      <a:pt x="0" y="1279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0" name="Freeform 76"/>
              <p:cNvSpPr>
                <a:spLocks/>
              </p:cNvSpPr>
              <p:nvPr/>
            </p:nvSpPr>
            <p:spPr bwMode="auto">
              <a:xfrm>
                <a:off x="2319342" y="4357688"/>
                <a:ext cx="12700" cy="263525"/>
              </a:xfrm>
              <a:custGeom>
                <a:avLst/>
                <a:gdLst>
                  <a:gd name="T0" fmla="*/ 43 w 43"/>
                  <a:gd name="T1" fmla="*/ 0 h 942"/>
                  <a:gd name="T2" fmla="*/ 0 w 43"/>
                  <a:gd name="T3" fmla="*/ 0 h 942"/>
                  <a:gd name="T4" fmla="*/ 0 w 43"/>
                  <a:gd name="T5" fmla="*/ 942 h 9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942">
                    <a:moveTo>
                      <a:pt x="43" y="0"/>
                    </a:moveTo>
                    <a:lnTo>
                      <a:pt x="0" y="0"/>
                    </a:lnTo>
                    <a:lnTo>
                      <a:pt x="0" y="942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1" name="Freeform 77"/>
              <p:cNvSpPr>
                <a:spLocks/>
              </p:cNvSpPr>
              <p:nvPr/>
            </p:nvSpPr>
            <p:spPr bwMode="auto">
              <a:xfrm>
                <a:off x="1938342" y="4192588"/>
                <a:ext cx="41275" cy="1190625"/>
              </a:xfrm>
              <a:custGeom>
                <a:avLst/>
                <a:gdLst>
                  <a:gd name="T0" fmla="*/ 147 w 147"/>
                  <a:gd name="T1" fmla="*/ 4255 h 4255"/>
                  <a:gd name="T2" fmla="*/ 0 w 147"/>
                  <a:gd name="T3" fmla="*/ 4255 h 4255"/>
                  <a:gd name="T4" fmla="*/ 0 w 147"/>
                  <a:gd name="T5" fmla="*/ 0 h 4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" h="4255">
                    <a:moveTo>
                      <a:pt x="147" y="4255"/>
                    </a:moveTo>
                    <a:lnTo>
                      <a:pt x="0" y="4255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2" name="Line 78"/>
              <p:cNvSpPr>
                <a:spLocks noChangeShapeType="1"/>
              </p:cNvSpPr>
              <p:nvPr/>
            </p:nvSpPr>
            <p:spPr bwMode="auto">
              <a:xfrm>
                <a:off x="1862142" y="4264025"/>
                <a:ext cx="5556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3" name="Freeform 79"/>
              <p:cNvSpPr>
                <a:spLocks/>
              </p:cNvSpPr>
              <p:nvPr/>
            </p:nvSpPr>
            <p:spPr bwMode="auto">
              <a:xfrm>
                <a:off x="2390779" y="2324100"/>
                <a:ext cx="0" cy="225425"/>
              </a:xfrm>
              <a:custGeom>
                <a:avLst/>
                <a:gdLst>
                  <a:gd name="T0" fmla="*/ 0 h 808"/>
                  <a:gd name="T1" fmla="*/ 0 h 808"/>
                  <a:gd name="T2" fmla="*/ 808 h 80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08">
                    <a:moveTo>
                      <a:pt x="0" y="0"/>
                    </a:moveTo>
                    <a:lnTo>
                      <a:pt x="0" y="0"/>
                    </a:lnTo>
                    <a:lnTo>
                      <a:pt x="0" y="808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4" name="Freeform 80"/>
              <p:cNvSpPr>
                <a:spLocks/>
              </p:cNvSpPr>
              <p:nvPr/>
            </p:nvSpPr>
            <p:spPr bwMode="auto">
              <a:xfrm>
                <a:off x="2338392" y="3979863"/>
                <a:ext cx="9525" cy="150813"/>
              </a:xfrm>
              <a:custGeom>
                <a:avLst/>
                <a:gdLst>
                  <a:gd name="T0" fmla="*/ 35 w 35"/>
                  <a:gd name="T1" fmla="*/ 0 h 538"/>
                  <a:gd name="T2" fmla="*/ 0 w 35"/>
                  <a:gd name="T3" fmla="*/ 0 h 538"/>
                  <a:gd name="T4" fmla="*/ 0 w 35"/>
                  <a:gd name="T5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538">
                    <a:moveTo>
                      <a:pt x="35" y="0"/>
                    </a:moveTo>
                    <a:lnTo>
                      <a:pt x="0" y="0"/>
                    </a:lnTo>
                    <a:lnTo>
                      <a:pt x="0" y="538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5" name="Freeform 81"/>
              <p:cNvSpPr>
                <a:spLocks/>
              </p:cNvSpPr>
              <p:nvPr/>
            </p:nvSpPr>
            <p:spPr bwMode="auto">
              <a:xfrm>
                <a:off x="2155829" y="6089650"/>
                <a:ext cx="103188" cy="150813"/>
              </a:xfrm>
              <a:custGeom>
                <a:avLst/>
                <a:gdLst>
                  <a:gd name="T0" fmla="*/ 365 w 365"/>
                  <a:gd name="T1" fmla="*/ 0 h 538"/>
                  <a:gd name="T2" fmla="*/ 0 w 365"/>
                  <a:gd name="T3" fmla="*/ 0 h 538"/>
                  <a:gd name="T4" fmla="*/ 0 w 365"/>
                  <a:gd name="T5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5" h="538">
                    <a:moveTo>
                      <a:pt x="365" y="0"/>
                    </a:moveTo>
                    <a:lnTo>
                      <a:pt x="0" y="0"/>
                    </a:lnTo>
                    <a:lnTo>
                      <a:pt x="0" y="538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6" name="Freeform 82"/>
              <p:cNvSpPr>
                <a:spLocks/>
              </p:cNvSpPr>
              <p:nvPr/>
            </p:nvSpPr>
            <p:spPr bwMode="auto">
              <a:xfrm>
                <a:off x="3295654" y="5335588"/>
                <a:ext cx="231775" cy="150813"/>
              </a:xfrm>
              <a:custGeom>
                <a:avLst/>
                <a:gdLst>
                  <a:gd name="T0" fmla="*/ 828 w 828"/>
                  <a:gd name="T1" fmla="*/ 539 h 539"/>
                  <a:gd name="T2" fmla="*/ 0 w 828"/>
                  <a:gd name="T3" fmla="*/ 539 h 539"/>
                  <a:gd name="T4" fmla="*/ 0 w 828"/>
                  <a:gd name="T5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8" h="539">
                    <a:moveTo>
                      <a:pt x="828" y="539"/>
                    </a:moveTo>
                    <a:lnTo>
                      <a:pt x="0" y="539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7" name="Freeform 83"/>
              <p:cNvSpPr>
                <a:spLocks/>
              </p:cNvSpPr>
              <p:nvPr/>
            </p:nvSpPr>
            <p:spPr bwMode="auto">
              <a:xfrm>
                <a:off x="1979617" y="4978400"/>
                <a:ext cx="30163" cy="404813"/>
              </a:xfrm>
              <a:custGeom>
                <a:avLst/>
                <a:gdLst>
                  <a:gd name="T0" fmla="*/ 105 w 105"/>
                  <a:gd name="T1" fmla="*/ 0 h 1446"/>
                  <a:gd name="T2" fmla="*/ 0 w 105"/>
                  <a:gd name="T3" fmla="*/ 0 h 1446"/>
                  <a:gd name="T4" fmla="*/ 0 w 105"/>
                  <a:gd name="T5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1446">
                    <a:moveTo>
                      <a:pt x="105" y="0"/>
                    </a:moveTo>
                    <a:lnTo>
                      <a:pt x="0" y="0"/>
                    </a:lnTo>
                    <a:lnTo>
                      <a:pt x="0" y="1446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8" name="Freeform 84"/>
              <p:cNvSpPr>
                <a:spLocks/>
              </p:cNvSpPr>
              <p:nvPr/>
            </p:nvSpPr>
            <p:spPr bwMode="auto">
              <a:xfrm>
                <a:off x="2076454" y="6465888"/>
                <a:ext cx="1249363" cy="225425"/>
              </a:xfrm>
              <a:custGeom>
                <a:avLst/>
                <a:gdLst>
                  <a:gd name="T0" fmla="*/ 4465 w 4465"/>
                  <a:gd name="T1" fmla="*/ 808 h 808"/>
                  <a:gd name="T2" fmla="*/ 0 w 4465"/>
                  <a:gd name="T3" fmla="*/ 808 h 808"/>
                  <a:gd name="T4" fmla="*/ 0 w 4465"/>
                  <a:gd name="T5" fmla="*/ 0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65" h="808">
                    <a:moveTo>
                      <a:pt x="4465" y="808"/>
                    </a:moveTo>
                    <a:lnTo>
                      <a:pt x="0" y="808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19" name="Freeform 85"/>
              <p:cNvSpPr>
                <a:spLocks/>
              </p:cNvSpPr>
              <p:nvPr/>
            </p:nvSpPr>
            <p:spPr bwMode="auto">
              <a:xfrm>
                <a:off x="1917704" y="4192588"/>
                <a:ext cx="20638" cy="71438"/>
              </a:xfrm>
              <a:custGeom>
                <a:avLst/>
                <a:gdLst>
                  <a:gd name="T0" fmla="*/ 76 w 76"/>
                  <a:gd name="T1" fmla="*/ 0 h 257"/>
                  <a:gd name="T2" fmla="*/ 0 w 76"/>
                  <a:gd name="T3" fmla="*/ 0 h 257"/>
                  <a:gd name="T4" fmla="*/ 0 w 76"/>
                  <a:gd name="T5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257">
                    <a:moveTo>
                      <a:pt x="76" y="0"/>
                    </a:moveTo>
                    <a:lnTo>
                      <a:pt x="0" y="0"/>
                    </a:lnTo>
                    <a:lnTo>
                      <a:pt x="0" y="257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0" name="Freeform 86"/>
              <p:cNvSpPr>
                <a:spLocks/>
              </p:cNvSpPr>
              <p:nvPr/>
            </p:nvSpPr>
            <p:spPr bwMode="auto">
              <a:xfrm>
                <a:off x="1938342" y="3001963"/>
                <a:ext cx="228600" cy="1190625"/>
              </a:xfrm>
              <a:custGeom>
                <a:avLst/>
                <a:gdLst>
                  <a:gd name="T0" fmla="*/ 816 w 816"/>
                  <a:gd name="T1" fmla="*/ 0 h 4256"/>
                  <a:gd name="T2" fmla="*/ 0 w 816"/>
                  <a:gd name="T3" fmla="*/ 0 h 4256"/>
                  <a:gd name="T4" fmla="*/ 0 w 816"/>
                  <a:gd name="T5" fmla="*/ 4256 h 4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6" h="4256">
                    <a:moveTo>
                      <a:pt x="816" y="0"/>
                    </a:moveTo>
                    <a:lnTo>
                      <a:pt x="0" y="0"/>
                    </a:lnTo>
                    <a:lnTo>
                      <a:pt x="0" y="4256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1" name="Freeform 87"/>
              <p:cNvSpPr>
                <a:spLocks/>
              </p:cNvSpPr>
              <p:nvPr/>
            </p:nvSpPr>
            <p:spPr bwMode="auto">
              <a:xfrm>
                <a:off x="1917705" y="1871663"/>
                <a:ext cx="1026794" cy="2392363"/>
              </a:xfrm>
              <a:custGeom>
                <a:avLst/>
                <a:gdLst>
                  <a:gd name="T0" fmla="*/ 19703 w 19703"/>
                  <a:gd name="T1" fmla="*/ 0 h 8550"/>
                  <a:gd name="T2" fmla="*/ 0 w 19703"/>
                  <a:gd name="T3" fmla="*/ 0 h 8550"/>
                  <a:gd name="T4" fmla="*/ 0 w 19703"/>
                  <a:gd name="T5" fmla="*/ 8550 h 8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703" h="8550">
                    <a:moveTo>
                      <a:pt x="19703" y="0"/>
                    </a:moveTo>
                    <a:lnTo>
                      <a:pt x="0" y="0"/>
                    </a:lnTo>
                    <a:lnTo>
                      <a:pt x="0" y="855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2" name="Freeform 88"/>
              <p:cNvSpPr>
                <a:spLocks/>
              </p:cNvSpPr>
              <p:nvPr/>
            </p:nvSpPr>
            <p:spPr bwMode="auto">
              <a:xfrm>
                <a:off x="2338392" y="4130675"/>
                <a:ext cx="1588" cy="150813"/>
              </a:xfrm>
              <a:custGeom>
                <a:avLst/>
                <a:gdLst>
                  <a:gd name="T0" fmla="*/ 7 w 7"/>
                  <a:gd name="T1" fmla="*/ 538 h 538"/>
                  <a:gd name="T2" fmla="*/ 0 w 7"/>
                  <a:gd name="T3" fmla="*/ 538 h 538"/>
                  <a:gd name="T4" fmla="*/ 0 w 7"/>
                  <a:gd name="T5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38">
                    <a:moveTo>
                      <a:pt x="7" y="538"/>
                    </a:moveTo>
                    <a:lnTo>
                      <a:pt x="0" y="538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3" name="Freeform 89"/>
              <p:cNvSpPr>
                <a:spLocks/>
              </p:cNvSpPr>
              <p:nvPr/>
            </p:nvSpPr>
            <p:spPr bwMode="auto">
              <a:xfrm>
                <a:off x="3295654" y="5184775"/>
                <a:ext cx="125413" cy="150813"/>
              </a:xfrm>
              <a:custGeom>
                <a:avLst/>
                <a:gdLst>
                  <a:gd name="T0" fmla="*/ 447 w 447"/>
                  <a:gd name="T1" fmla="*/ 0 h 538"/>
                  <a:gd name="T2" fmla="*/ 0 w 447"/>
                  <a:gd name="T3" fmla="*/ 0 h 538"/>
                  <a:gd name="T4" fmla="*/ 0 w 447"/>
                  <a:gd name="T5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7" h="538">
                    <a:moveTo>
                      <a:pt x="447" y="0"/>
                    </a:moveTo>
                    <a:lnTo>
                      <a:pt x="0" y="0"/>
                    </a:lnTo>
                    <a:lnTo>
                      <a:pt x="0" y="538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4" name="Freeform 90"/>
              <p:cNvSpPr>
                <a:spLocks/>
              </p:cNvSpPr>
              <p:nvPr/>
            </p:nvSpPr>
            <p:spPr bwMode="auto">
              <a:xfrm>
                <a:off x="2009779" y="4978400"/>
                <a:ext cx="1285875" cy="357188"/>
              </a:xfrm>
              <a:custGeom>
                <a:avLst/>
                <a:gdLst>
                  <a:gd name="T0" fmla="*/ 4601 w 4601"/>
                  <a:gd name="T1" fmla="*/ 1278 h 1278"/>
                  <a:gd name="T2" fmla="*/ 0 w 4601"/>
                  <a:gd name="T3" fmla="*/ 1278 h 1278"/>
                  <a:gd name="T4" fmla="*/ 0 w 4601"/>
                  <a:gd name="T5" fmla="*/ 0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01" h="1278">
                    <a:moveTo>
                      <a:pt x="4601" y="1278"/>
                    </a:moveTo>
                    <a:lnTo>
                      <a:pt x="0" y="1278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5" name="Freeform 91"/>
              <p:cNvSpPr>
                <a:spLocks/>
              </p:cNvSpPr>
              <p:nvPr/>
            </p:nvSpPr>
            <p:spPr bwMode="auto">
              <a:xfrm>
                <a:off x="1987554" y="6729413"/>
                <a:ext cx="150813" cy="263525"/>
              </a:xfrm>
              <a:custGeom>
                <a:avLst/>
                <a:gdLst>
                  <a:gd name="T0" fmla="*/ 541 w 541"/>
                  <a:gd name="T1" fmla="*/ 942 h 942"/>
                  <a:gd name="T2" fmla="*/ 0 w 541"/>
                  <a:gd name="T3" fmla="*/ 942 h 942"/>
                  <a:gd name="T4" fmla="*/ 0 w 541"/>
                  <a:gd name="T5" fmla="*/ 0 h 9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1" h="942">
                    <a:moveTo>
                      <a:pt x="541" y="942"/>
                    </a:moveTo>
                    <a:lnTo>
                      <a:pt x="0" y="942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6" name="Freeform 92"/>
              <p:cNvSpPr>
                <a:spLocks/>
              </p:cNvSpPr>
              <p:nvPr/>
            </p:nvSpPr>
            <p:spPr bwMode="auto">
              <a:xfrm>
                <a:off x="1979617" y="5383213"/>
                <a:ext cx="1141413" cy="404813"/>
              </a:xfrm>
              <a:custGeom>
                <a:avLst/>
                <a:gdLst>
                  <a:gd name="T0" fmla="*/ 4082 w 4082"/>
                  <a:gd name="T1" fmla="*/ 1447 h 1447"/>
                  <a:gd name="T2" fmla="*/ 0 w 4082"/>
                  <a:gd name="T3" fmla="*/ 1447 h 1447"/>
                  <a:gd name="T4" fmla="*/ 0 w 4082"/>
                  <a:gd name="T5" fmla="*/ 0 h 1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82" h="1447">
                    <a:moveTo>
                      <a:pt x="4082" y="1447"/>
                    </a:moveTo>
                    <a:lnTo>
                      <a:pt x="0" y="1447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7" name="Freeform 93"/>
              <p:cNvSpPr>
                <a:spLocks/>
              </p:cNvSpPr>
              <p:nvPr/>
            </p:nvSpPr>
            <p:spPr bwMode="auto">
              <a:xfrm>
                <a:off x="2390779" y="2324100"/>
                <a:ext cx="0" cy="150813"/>
              </a:xfrm>
              <a:custGeom>
                <a:avLst/>
                <a:gdLst>
                  <a:gd name="T0" fmla="*/ 539 h 539"/>
                  <a:gd name="T1" fmla="*/ 539 h 539"/>
                  <a:gd name="T2" fmla="*/ 0 h 53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9">
                    <a:moveTo>
                      <a:pt x="0" y="539"/>
                    </a:moveTo>
                    <a:lnTo>
                      <a:pt x="0" y="539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8" name="Freeform 94"/>
              <p:cNvSpPr>
                <a:spLocks/>
              </p:cNvSpPr>
              <p:nvPr/>
            </p:nvSpPr>
            <p:spPr bwMode="auto">
              <a:xfrm>
                <a:off x="2332042" y="4357688"/>
                <a:ext cx="28575" cy="225425"/>
              </a:xfrm>
              <a:custGeom>
                <a:avLst/>
                <a:gdLst>
                  <a:gd name="T0" fmla="*/ 105 w 105"/>
                  <a:gd name="T1" fmla="*/ 808 h 808"/>
                  <a:gd name="T2" fmla="*/ 0 w 105"/>
                  <a:gd name="T3" fmla="*/ 808 h 808"/>
                  <a:gd name="T4" fmla="*/ 0 w 105"/>
                  <a:gd name="T5" fmla="*/ 0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808">
                    <a:moveTo>
                      <a:pt x="105" y="808"/>
                    </a:moveTo>
                    <a:lnTo>
                      <a:pt x="0" y="808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29" name="Freeform 95"/>
              <p:cNvSpPr>
                <a:spLocks/>
              </p:cNvSpPr>
              <p:nvPr/>
            </p:nvSpPr>
            <p:spPr bwMode="auto">
              <a:xfrm>
                <a:off x="2155829" y="6240463"/>
                <a:ext cx="190500" cy="149225"/>
              </a:xfrm>
              <a:custGeom>
                <a:avLst/>
                <a:gdLst>
                  <a:gd name="T0" fmla="*/ 681 w 681"/>
                  <a:gd name="T1" fmla="*/ 538 h 538"/>
                  <a:gd name="T2" fmla="*/ 0 w 681"/>
                  <a:gd name="T3" fmla="*/ 538 h 538"/>
                  <a:gd name="T4" fmla="*/ 0 w 681"/>
                  <a:gd name="T5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1" h="538">
                    <a:moveTo>
                      <a:pt x="681" y="538"/>
                    </a:moveTo>
                    <a:lnTo>
                      <a:pt x="0" y="538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30" name="Freeform 96"/>
              <p:cNvSpPr>
                <a:spLocks/>
              </p:cNvSpPr>
              <p:nvPr/>
            </p:nvSpPr>
            <p:spPr bwMode="auto">
              <a:xfrm>
                <a:off x="2390779" y="2549525"/>
                <a:ext cx="0" cy="225425"/>
              </a:xfrm>
              <a:custGeom>
                <a:avLst/>
                <a:gdLst>
                  <a:gd name="T0" fmla="*/ 807 h 807"/>
                  <a:gd name="T1" fmla="*/ 807 h 807"/>
                  <a:gd name="T2" fmla="*/ 0 h 80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07">
                    <a:moveTo>
                      <a:pt x="0" y="807"/>
                    </a:moveTo>
                    <a:lnTo>
                      <a:pt x="0" y="807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31" name="Freeform 97"/>
              <p:cNvSpPr>
                <a:spLocks/>
              </p:cNvSpPr>
              <p:nvPr/>
            </p:nvSpPr>
            <p:spPr bwMode="auto">
              <a:xfrm>
                <a:off x="2324104" y="3076575"/>
                <a:ext cx="11113" cy="150813"/>
              </a:xfrm>
              <a:custGeom>
                <a:avLst/>
                <a:gdLst>
                  <a:gd name="T0" fmla="*/ 36 w 36"/>
                  <a:gd name="T1" fmla="*/ 0 h 538"/>
                  <a:gd name="T2" fmla="*/ 0 w 36"/>
                  <a:gd name="T3" fmla="*/ 0 h 538"/>
                  <a:gd name="T4" fmla="*/ 0 w 36"/>
                  <a:gd name="T5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538">
                    <a:moveTo>
                      <a:pt x="36" y="0"/>
                    </a:moveTo>
                    <a:lnTo>
                      <a:pt x="0" y="0"/>
                    </a:lnTo>
                    <a:lnTo>
                      <a:pt x="0" y="538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32" name="Freeform 98"/>
              <p:cNvSpPr>
                <a:spLocks/>
              </p:cNvSpPr>
              <p:nvPr/>
            </p:nvSpPr>
            <p:spPr bwMode="auto">
              <a:xfrm>
                <a:off x="2076454" y="6240463"/>
                <a:ext cx="79375" cy="225425"/>
              </a:xfrm>
              <a:custGeom>
                <a:avLst/>
                <a:gdLst>
                  <a:gd name="T0" fmla="*/ 284 w 284"/>
                  <a:gd name="T1" fmla="*/ 0 h 807"/>
                  <a:gd name="T2" fmla="*/ 0 w 284"/>
                  <a:gd name="T3" fmla="*/ 0 h 807"/>
                  <a:gd name="T4" fmla="*/ 0 w 284"/>
                  <a:gd name="T5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4" h="807">
                    <a:moveTo>
                      <a:pt x="284" y="0"/>
                    </a:moveTo>
                    <a:lnTo>
                      <a:pt x="0" y="0"/>
                    </a:lnTo>
                    <a:lnTo>
                      <a:pt x="0" y="807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33" name="Freeform 99"/>
              <p:cNvSpPr>
                <a:spLocks/>
              </p:cNvSpPr>
              <p:nvPr/>
            </p:nvSpPr>
            <p:spPr bwMode="auto">
              <a:xfrm>
                <a:off x="1917704" y="4264025"/>
                <a:ext cx="69850" cy="2465388"/>
              </a:xfrm>
              <a:custGeom>
                <a:avLst/>
                <a:gdLst>
                  <a:gd name="T0" fmla="*/ 249 w 249"/>
                  <a:gd name="T1" fmla="*/ 8809 h 8809"/>
                  <a:gd name="T2" fmla="*/ 0 w 249"/>
                  <a:gd name="T3" fmla="*/ 8809 h 8809"/>
                  <a:gd name="T4" fmla="*/ 0 w 249"/>
                  <a:gd name="T5" fmla="*/ 0 h 8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9" h="8809">
                    <a:moveTo>
                      <a:pt x="249" y="8809"/>
                    </a:moveTo>
                    <a:lnTo>
                      <a:pt x="0" y="8809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sp>
            <p:nvSpPr>
              <p:cNvPr id="134" name="Rectangle 100"/>
              <p:cNvSpPr>
                <a:spLocks noChangeArrowheads="1"/>
              </p:cNvSpPr>
              <p:nvPr/>
            </p:nvSpPr>
            <p:spPr bwMode="auto">
              <a:xfrm>
                <a:off x="2376492" y="3898627"/>
                <a:ext cx="956993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lpsC_LM218_ctg_81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35" name="Rectangle 101"/>
              <p:cNvSpPr>
                <a:spLocks noChangeArrowheads="1"/>
              </p:cNvSpPr>
              <p:nvPr/>
            </p:nvSpPr>
            <p:spPr bwMode="auto">
              <a:xfrm>
                <a:off x="2286004" y="6006827"/>
                <a:ext cx="1152560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lpsC_CCC1485_ctg_307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36" name="Rectangle 102"/>
              <p:cNvSpPr>
                <a:spLocks noChangeArrowheads="1"/>
              </p:cNvSpPr>
              <p:nvPr/>
            </p:nvSpPr>
            <p:spPr bwMode="auto">
              <a:xfrm>
                <a:off x="2420942" y="2090465"/>
                <a:ext cx="956993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lpsC_LM78_ctg_192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37" name="Rectangle 103"/>
              <p:cNvSpPr>
                <a:spLocks noChangeArrowheads="1"/>
              </p:cNvSpPr>
              <p:nvPr/>
            </p:nvSpPr>
            <p:spPr bwMode="auto">
              <a:xfrm>
                <a:off x="3556004" y="5405165"/>
                <a:ext cx="1383392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lpsC_CCC1102_ctg_411_418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38" name="Rectangle 104"/>
              <p:cNvSpPr>
                <a:spLocks noChangeArrowheads="1"/>
              </p:cNvSpPr>
              <p:nvPr/>
            </p:nvSpPr>
            <p:spPr bwMode="auto">
              <a:xfrm>
                <a:off x="3354392" y="6610077"/>
                <a:ext cx="1152560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lpsC_CCC1483_ctg_367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39" name="Rectangle 105"/>
              <p:cNvSpPr>
                <a:spLocks noChangeArrowheads="1"/>
              </p:cNvSpPr>
              <p:nvPr/>
            </p:nvSpPr>
            <p:spPr bwMode="auto">
              <a:xfrm>
                <a:off x="2362204" y="3295377"/>
                <a:ext cx="1021113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lpsC_Clav50_ctg_227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40" name="Rectangle 106"/>
              <p:cNvSpPr>
                <a:spLocks noChangeArrowheads="1"/>
              </p:cNvSpPr>
              <p:nvPr/>
            </p:nvSpPr>
            <p:spPr bwMode="auto">
              <a:xfrm>
                <a:off x="2354267" y="3597003"/>
                <a:ext cx="1014701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lpsC_LM458_ctg_165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41" name="Rectangle 107"/>
              <p:cNvSpPr>
                <a:spLocks noChangeArrowheads="1"/>
              </p:cNvSpPr>
              <p:nvPr/>
            </p:nvSpPr>
            <p:spPr bwMode="auto">
              <a:xfrm>
                <a:off x="2451104" y="4801914"/>
                <a:ext cx="1383392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lpsC_CCC535_ctg1156_1375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42" name="Rectangle 108"/>
              <p:cNvSpPr>
                <a:spLocks noChangeArrowheads="1"/>
              </p:cNvSpPr>
              <p:nvPr/>
            </p:nvSpPr>
            <p:spPr bwMode="auto">
              <a:xfrm>
                <a:off x="3702833" y="1790233"/>
                <a:ext cx="2056653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Ref_lpsC_JN186800_C_paspali_RRC_1481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43" name="Rectangle 109"/>
              <p:cNvSpPr>
                <a:spLocks noChangeArrowheads="1"/>
              </p:cNvSpPr>
              <p:nvPr/>
            </p:nvSpPr>
            <p:spPr bwMode="auto">
              <a:xfrm>
                <a:off x="2368554" y="4200252"/>
                <a:ext cx="956993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lpsC_LM220_ctg_77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44" name="Rectangle 110"/>
              <p:cNvSpPr>
                <a:spLocks noChangeArrowheads="1"/>
              </p:cNvSpPr>
              <p:nvPr/>
            </p:nvSpPr>
            <p:spPr bwMode="auto">
              <a:xfrm>
                <a:off x="3449642" y="5103539"/>
                <a:ext cx="1014701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lpsC_LM576_ctg_599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45" name="Rectangle 111"/>
              <p:cNvSpPr>
                <a:spLocks noChangeArrowheads="1"/>
              </p:cNvSpPr>
              <p:nvPr/>
            </p:nvSpPr>
            <p:spPr bwMode="auto">
              <a:xfrm>
                <a:off x="2473329" y="6910113"/>
                <a:ext cx="1368020" cy="200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 C. 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purpurea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 (28 strains)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46" name="Rectangle 112"/>
              <p:cNvSpPr>
                <a:spLocks noChangeArrowheads="1"/>
              </p:cNvSpPr>
              <p:nvPr/>
            </p:nvSpPr>
            <p:spPr bwMode="auto">
              <a:xfrm>
                <a:off x="3149604" y="5705203"/>
                <a:ext cx="1152560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lpsC_CCC1219_ctg_277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47" name="Rectangle 113"/>
              <p:cNvSpPr>
                <a:spLocks noChangeArrowheads="1"/>
              </p:cNvSpPr>
              <p:nvPr/>
            </p:nvSpPr>
            <p:spPr bwMode="auto">
              <a:xfrm>
                <a:off x="2417767" y="2392089"/>
                <a:ext cx="956993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lpsC_LM77_ctg_202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48" name="Rectangle 114"/>
              <p:cNvSpPr>
                <a:spLocks noChangeArrowheads="1"/>
              </p:cNvSpPr>
              <p:nvPr/>
            </p:nvSpPr>
            <p:spPr bwMode="auto">
              <a:xfrm>
                <a:off x="2389192" y="4500289"/>
                <a:ext cx="956993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lpsC_LM219_ctg_78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49" name="Rectangle 115"/>
              <p:cNvSpPr>
                <a:spLocks noChangeArrowheads="1"/>
              </p:cNvSpPr>
              <p:nvPr/>
            </p:nvSpPr>
            <p:spPr bwMode="auto">
              <a:xfrm>
                <a:off x="2374904" y="6308452"/>
                <a:ext cx="1152560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lpsC_CCC1504_ctg_173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50" name="Rectangle 116"/>
              <p:cNvSpPr>
                <a:spLocks noChangeArrowheads="1"/>
              </p:cNvSpPr>
              <p:nvPr/>
            </p:nvSpPr>
            <p:spPr bwMode="auto">
              <a:xfrm>
                <a:off x="2417767" y="2693714"/>
                <a:ext cx="956993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lpsC_LM84_ctg_290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51" name="Rectangle 117"/>
              <p:cNvSpPr>
                <a:spLocks noChangeArrowheads="1"/>
              </p:cNvSpPr>
              <p:nvPr/>
            </p:nvSpPr>
            <p:spPr bwMode="auto">
              <a:xfrm>
                <a:off x="2363792" y="2995339"/>
                <a:ext cx="1021113" cy="153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lpsC_Clav32_ctg_308</a:t>
                </a:r>
                <a:endPara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endParaRPr>
              </a:p>
            </p:txBody>
          </p:sp>
          <p:sp>
            <p:nvSpPr>
              <p:cNvPr id="152" name="Freeform 47"/>
              <p:cNvSpPr>
                <a:spLocks/>
              </p:cNvSpPr>
              <p:nvPr/>
            </p:nvSpPr>
            <p:spPr bwMode="auto">
              <a:xfrm>
                <a:off x="3155380" y="1880422"/>
                <a:ext cx="459045" cy="0"/>
              </a:xfrm>
              <a:custGeom>
                <a:avLst/>
                <a:gdLst>
                  <a:gd name="T0" fmla="*/ 13525 w 13525"/>
                  <a:gd name="T1" fmla="*/ 3493 h 3493"/>
                  <a:gd name="T2" fmla="*/ 0 w 13525"/>
                  <a:gd name="T3" fmla="*/ 3493 h 3493"/>
                  <a:gd name="T4" fmla="*/ 0 w 13525"/>
                  <a:gd name="T5" fmla="*/ 0 h 3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525" h="3493">
                    <a:moveTo>
                      <a:pt x="13525" y="3493"/>
                    </a:moveTo>
                    <a:lnTo>
                      <a:pt x="0" y="3493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153" name="Straight Connector 152"/>
              <p:cNvCxnSpPr/>
              <p:nvPr/>
            </p:nvCxnSpPr>
            <p:spPr>
              <a:xfrm flipH="1">
                <a:off x="2947105" y="1790233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flipH="1">
                <a:off x="3100120" y="1795164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/>
            <p:cNvSpPr txBox="1"/>
            <p:nvPr/>
          </p:nvSpPr>
          <p:spPr>
            <a:xfrm flipH="1">
              <a:off x="4526956" y="3948448"/>
              <a:ext cx="917069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arundinis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flipH="1">
              <a:off x="4044774" y="3712995"/>
              <a:ext cx="108738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flipH="1">
              <a:off x="3447470" y="3455733"/>
              <a:ext cx="928298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flipH="1">
              <a:off x="3088439" y="3014820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ripicola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flipH="1">
              <a:off x="3122197" y="2320094"/>
              <a:ext cx="1184704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quebecensis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4050474" y="4872096"/>
              <a:ext cx="81913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monticola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flipH="1">
              <a:off x="3033338" y="4401074"/>
              <a:ext cx="95058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pazoutovae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flipH="1">
              <a:off x="3086312" y="4634787"/>
              <a:ext cx="76944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capensis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flipH="1">
              <a:off x="3891277" y="4182658"/>
              <a:ext cx="58189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cyperi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 flipH="1">
              <a:off x="3106827" y="1679911"/>
              <a:ext cx="1117328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 flipH="1">
              <a:off x="3406118" y="5116740"/>
              <a:ext cx="78075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985523" y="1500960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994644" y="2179829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945153" y="2869853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710091" y="1280836"/>
            <a:ext cx="21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713753" y="1979408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492229" y="1643272"/>
            <a:ext cx="21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564417" y="2877275"/>
            <a:ext cx="28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859822" y="2665698"/>
            <a:ext cx="108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534357" y="3150222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850416" y="1824137"/>
            <a:ext cx="72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626033" y="4123834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543987" y="4302480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4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/>
        </p:nvGrpSpPr>
        <p:grpSpPr>
          <a:xfrm>
            <a:off x="1108929" y="3581866"/>
            <a:ext cx="4358220" cy="837235"/>
            <a:chOff x="2802365" y="4351547"/>
            <a:chExt cx="4055635" cy="834923"/>
          </a:xfrm>
        </p:grpSpPr>
        <p:sp>
          <p:nvSpPr>
            <p:cNvPr id="204" name="Rectangle 203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TextBox 204"/>
            <p:cNvSpPr txBox="1"/>
            <p:nvPr/>
          </p:nvSpPr>
          <p:spPr>
            <a:xfrm flipH="1">
              <a:off x="5501672" y="4658685"/>
              <a:ext cx="1270204" cy="2148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06" name="Group 205"/>
          <p:cNvGrpSpPr/>
          <p:nvPr/>
        </p:nvGrpSpPr>
        <p:grpSpPr>
          <a:xfrm>
            <a:off x="1148387" y="2429031"/>
            <a:ext cx="4314267" cy="1159836"/>
            <a:chOff x="2824245" y="3275784"/>
            <a:chExt cx="4023437" cy="1046896"/>
          </a:xfrm>
        </p:grpSpPr>
        <p:sp>
          <p:nvSpPr>
            <p:cNvPr id="207" name="Rectangle 206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TextBox 207"/>
            <p:cNvSpPr txBox="1"/>
            <p:nvPr/>
          </p:nvSpPr>
          <p:spPr>
            <a:xfrm flipH="1">
              <a:off x="5650007" y="3691510"/>
              <a:ext cx="1171956" cy="1944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982071" y="1152760"/>
            <a:ext cx="4480583" cy="1305147"/>
            <a:chOff x="2793292" y="1982793"/>
            <a:chExt cx="4064708" cy="1257326"/>
          </a:xfrm>
        </p:grpSpPr>
        <p:sp>
          <p:nvSpPr>
            <p:cNvPr id="210" name="Rectangle 209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TextBox 210"/>
            <p:cNvSpPr txBox="1"/>
            <p:nvPr/>
          </p:nvSpPr>
          <p:spPr>
            <a:xfrm flipH="1">
              <a:off x="5472647" y="2503734"/>
              <a:ext cx="135764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12" name="Group 211"/>
          <p:cNvGrpSpPr/>
          <p:nvPr/>
        </p:nvGrpSpPr>
        <p:grpSpPr>
          <a:xfrm>
            <a:off x="1140949" y="4657468"/>
            <a:ext cx="4326200" cy="906568"/>
            <a:chOff x="2667522" y="5227240"/>
            <a:chExt cx="4184343" cy="906568"/>
          </a:xfrm>
        </p:grpSpPr>
        <p:sp>
          <p:nvSpPr>
            <p:cNvPr id="213" name="Rectangle 212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TextBox 213"/>
            <p:cNvSpPr txBox="1"/>
            <p:nvPr/>
          </p:nvSpPr>
          <p:spPr>
            <a:xfrm flipH="1">
              <a:off x="5656487" y="5572802"/>
              <a:ext cx="119103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472207" y="723900"/>
            <a:ext cx="2956793" cy="4748963"/>
            <a:chOff x="52388" y="187326"/>
            <a:chExt cx="5570537" cy="8508489"/>
          </a:xfrm>
        </p:grpSpPr>
        <p:sp>
          <p:nvSpPr>
            <p:cNvPr id="100" name="Line 99"/>
            <p:cNvSpPr>
              <a:spLocks noChangeShapeType="1"/>
            </p:cNvSpPr>
            <p:nvPr/>
          </p:nvSpPr>
          <p:spPr bwMode="auto">
            <a:xfrm>
              <a:off x="164763" y="8502810"/>
              <a:ext cx="641350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100"/>
            <p:cNvSpPr>
              <a:spLocks noChangeArrowheads="1"/>
            </p:cNvSpPr>
            <p:nvPr/>
          </p:nvSpPr>
          <p:spPr bwMode="auto">
            <a:xfrm>
              <a:off x="399713" y="8561548"/>
              <a:ext cx="212725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ansserif" charset="0"/>
                </a:rPr>
                <a:t>0.04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104775" y="2135188"/>
              <a:ext cx="548640" cy="3363913"/>
            </a:xfrm>
            <a:custGeom>
              <a:avLst/>
              <a:gdLst>
                <a:gd name="T0" fmla="*/ 9439 w 9439"/>
                <a:gd name="T1" fmla="*/ 7617 h 7617"/>
                <a:gd name="T2" fmla="*/ 0 w 9439"/>
                <a:gd name="T3" fmla="*/ 7617 h 7617"/>
                <a:gd name="T4" fmla="*/ 0 w 9439"/>
                <a:gd name="T5" fmla="*/ 0 h 7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39" h="7617">
                  <a:moveTo>
                    <a:pt x="9439" y="7617"/>
                  </a:moveTo>
                  <a:lnTo>
                    <a:pt x="0" y="761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104775" y="647701"/>
              <a:ext cx="3600450" cy="1487488"/>
            </a:xfrm>
            <a:custGeom>
              <a:avLst/>
              <a:gdLst>
                <a:gd name="T0" fmla="*/ 8148 w 8148"/>
                <a:gd name="T1" fmla="*/ 0 h 3365"/>
                <a:gd name="T2" fmla="*/ 0 w 8148"/>
                <a:gd name="T3" fmla="*/ 0 h 3365"/>
                <a:gd name="T4" fmla="*/ 0 w 8148"/>
                <a:gd name="T5" fmla="*/ 3365 h 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48" h="3365">
                  <a:moveTo>
                    <a:pt x="8148" y="0"/>
                  </a:moveTo>
                  <a:lnTo>
                    <a:pt x="0" y="0"/>
                  </a:lnTo>
                  <a:lnTo>
                    <a:pt x="0" y="336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130"/>
            <p:cNvSpPr>
              <a:spLocks noChangeShapeType="1"/>
            </p:cNvSpPr>
            <p:nvPr/>
          </p:nvSpPr>
          <p:spPr bwMode="auto">
            <a:xfrm>
              <a:off x="52388" y="2135188"/>
              <a:ext cx="5238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104775" y="257176"/>
              <a:ext cx="3911600" cy="1878013"/>
            </a:xfrm>
            <a:custGeom>
              <a:avLst/>
              <a:gdLst>
                <a:gd name="T0" fmla="*/ 8852 w 8852"/>
                <a:gd name="T1" fmla="*/ 0 h 4252"/>
                <a:gd name="T2" fmla="*/ 0 w 8852"/>
                <a:gd name="T3" fmla="*/ 0 h 4252"/>
                <a:gd name="T4" fmla="*/ 0 w 8852"/>
                <a:gd name="T5" fmla="*/ 4252 h 4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52" h="4252">
                  <a:moveTo>
                    <a:pt x="8852" y="0"/>
                  </a:moveTo>
                  <a:lnTo>
                    <a:pt x="0" y="0"/>
                  </a:lnTo>
                  <a:lnTo>
                    <a:pt x="0" y="4252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3749675" y="579438"/>
              <a:ext cx="133350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ltmC_CCC265_ctg_1947rvs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Rectangle 159"/>
            <p:cNvSpPr>
              <a:spLocks noChangeArrowheads="1"/>
            </p:cNvSpPr>
            <p:nvPr/>
          </p:nvSpPr>
          <p:spPr bwMode="auto">
            <a:xfrm>
              <a:off x="4060825" y="187326"/>
              <a:ext cx="156210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Ref_ltmC_JN613321_AFO85422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67" name="Group 166"/>
            <p:cNvGrpSpPr/>
            <p:nvPr/>
          </p:nvGrpSpPr>
          <p:grpSpPr>
            <a:xfrm>
              <a:off x="940808" y="971551"/>
              <a:ext cx="3593942" cy="7724264"/>
              <a:chOff x="4275138" y="971551"/>
              <a:chExt cx="3593942" cy="7724264"/>
            </a:xfrm>
          </p:grpSpPr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4987925" y="8291513"/>
                <a:ext cx="296863" cy="392113"/>
              </a:xfrm>
              <a:custGeom>
                <a:avLst/>
                <a:gdLst>
                  <a:gd name="T0" fmla="*/ 0 w 672"/>
                  <a:gd name="T1" fmla="*/ 444 h 888"/>
                  <a:gd name="T2" fmla="*/ 672 w 672"/>
                  <a:gd name="T3" fmla="*/ 0 h 888"/>
                  <a:gd name="T4" fmla="*/ 672 w 672"/>
                  <a:gd name="T5" fmla="*/ 888 h 888"/>
                  <a:gd name="T6" fmla="*/ 0 w 672"/>
                  <a:gd name="T7" fmla="*/ 444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2" h="888">
                    <a:moveTo>
                      <a:pt x="0" y="444"/>
                    </a:moveTo>
                    <a:lnTo>
                      <a:pt x="672" y="0"/>
                    </a:lnTo>
                    <a:lnTo>
                      <a:pt x="672" y="888"/>
                    </a:lnTo>
                    <a:lnTo>
                      <a:pt x="0" y="444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5059363" y="6332538"/>
                <a:ext cx="14288" cy="195263"/>
              </a:xfrm>
              <a:custGeom>
                <a:avLst/>
                <a:gdLst>
                  <a:gd name="T0" fmla="*/ 32 w 32"/>
                  <a:gd name="T1" fmla="*/ 444 h 444"/>
                  <a:gd name="T2" fmla="*/ 0 w 32"/>
                  <a:gd name="T3" fmla="*/ 444 h 444"/>
                  <a:gd name="T4" fmla="*/ 0 w 32"/>
                  <a:gd name="T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444">
                    <a:moveTo>
                      <a:pt x="32" y="444"/>
                    </a:moveTo>
                    <a:lnTo>
                      <a:pt x="0" y="44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4835525" y="3587751"/>
                <a:ext cx="41275" cy="539750"/>
              </a:xfrm>
              <a:custGeom>
                <a:avLst/>
                <a:gdLst>
                  <a:gd name="T0" fmla="*/ 96 w 96"/>
                  <a:gd name="T1" fmla="*/ 0 h 1220"/>
                  <a:gd name="T2" fmla="*/ 0 w 96"/>
                  <a:gd name="T3" fmla="*/ 0 h 1220"/>
                  <a:gd name="T4" fmla="*/ 0 w 96"/>
                  <a:gd name="T5" fmla="*/ 1220 h 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1220">
                    <a:moveTo>
                      <a:pt x="96" y="0"/>
                    </a:moveTo>
                    <a:lnTo>
                      <a:pt x="0" y="0"/>
                    </a:lnTo>
                    <a:lnTo>
                      <a:pt x="0" y="122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4879975" y="1530351"/>
                <a:ext cx="25400" cy="293688"/>
              </a:xfrm>
              <a:custGeom>
                <a:avLst/>
                <a:gdLst>
                  <a:gd name="T0" fmla="*/ 59 w 59"/>
                  <a:gd name="T1" fmla="*/ 665 h 665"/>
                  <a:gd name="T2" fmla="*/ 0 w 59"/>
                  <a:gd name="T3" fmla="*/ 665 h 665"/>
                  <a:gd name="T4" fmla="*/ 0 w 59"/>
                  <a:gd name="T5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665">
                    <a:moveTo>
                      <a:pt x="59" y="665"/>
                    </a:moveTo>
                    <a:lnTo>
                      <a:pt x="0" y="665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4835525" y="4127501"/>
                <a:ext cx="84138" cy="538163"/>
              </a:xfrm>
              <a:custGeom>
                <a:avLst/>
                <a:gdLst>
                  <a:gd name="T0" fmla="*/ 192 w 192"/>
                  <a:gd name="T1" fmla="*/ 1220 h 1220"/>
                  <a:gd name="T2" fmla="*/ 0 w 192"/>
                  <a:gd name="T3" fmla="*/ 1220 h 1220"/>
                  <a:gd name="T4" fmla="*/ 0 w 192"/>
                  <a:gd name="T5" fmla="*/ 0 h 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1220">
                    <a:moveTo>
                      <a:pt x="192" y="1220"/>
                    </a:moveTo>
                    <a:lnTo>
                      <a:pt x="0" y="122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4892675" y="6038851"/>
                <a:ext cx="166688" cy="293688"/>
              </a:xfrm>
              <a:custGeom>
                <a:avLst/>
                <a:gdLst>
                  <a:gd name="T0" fmla="*/ 379 w 379"/>
                  <a:gd name="T1" fmla="*/ 666 h 666"/>
                  <a:gd name="T2" fmla="*/ 0 w 379"/>
                  <a:gd name="T3" fmla="*/ 666 h 666"/>
                  <a:gd name="T4" fmla="*/ 0 w 379"/>
                  <a:gd name="T5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9" h="666">
                    <a:moveTo>
                      <a:pt x="379" y="666"/>
                    </a:moveTo>
                    <a:lnTo>
                      <a:pt x="0" y="666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4892675" y="2706688"/>
                <a:ext cx="60325" cy="293688"/>
              </a:xfrm>
              <a:custGeom>
                <a:avLst/>
                <a:gdLst>
                  <a:gd name="T0" fmla="*/ 136 w 136"/>
                  <a:gd name="T1" fmla="*/ 666 h 666"/>
                  <a:gd name="T2" fmla="*/ 0 w 136"/>
                  <a:gd name="T3" fmla="*/ 666 h 666"/>
                  <a:gd name="T4" fmla="*/ 0 w 136"/>
                  <a:gd name="T5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" h="666">
                    <a:moveTo>
                      <a:pt x="136" y="666"/>
                    </a:moveTo>
                    <a:lnTo>
                      <a:pt x="0" y="666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4984750" y="4176713"/>
                <a:ext cx="0" cy="195263"/>
              </a:xfrm>
              <a:custGeom>
                <a:avLst/>
                <a:gdLst>
                  <a:gd name="T0" fmla="*/ 0 h 444"/>
                  <a:gd name="T1" fmla="*/ 0 h 444"/>
                  <a:gd name="T2" fmla="*/ 444 h 44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44">
                    <a:moveTo>
                      <a:pt x="0" y="0"/>
                    </a:moveTo>
                    <a:lnTo>
                      <a:pt x="0" y="0"/>
                    </a:lnTo>
                    <a:lnTo>
                      <a:pt x="0" y="44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4518025" y="1530351"/>
                <a:ext cx="361950" cy="587375"/>
              </a:xfrm>
              <a:custGeom>
                <a:avLst/>
                <a:gdLst>
                  <a:gd name="T0" fmla="*/ 820 w 820"/>
                  <a:gd name="T1" fmla="*/ 0 h 1331"/>
                  <a:gd name="T2" fmla="*/ 0 w 820"/>
                  <a:gd name="T3" fmla="*/ 0 h 1331"/>
                  <a:gd name="T4" fmla="*/ 0 w 820"/>
                  <a:gd name="T5" fmla="*/ 1331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0" h="1331">
                    <a:moveTo>
                      <a:pt x="820" y="0"/>
                    </a:moveTo>
                    <a:lnTo>
                      <a:pt x="0" y="0"/>
                    </a:lnTo>
                    <a:lnTo>
                      <a:pt x="0" y="1331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4810125" y="5351463"/>
                <a:ext cx="131763" cy="344488"/>
              </a:xfrm>
              <a:custGeom>
                <a:avLst/>
                <a:gdLst>
                  <a:gd name="T0" fmla="*/ 299 w 299"/>
                  <a:gd name="T1" fmla="*/ 0 h 777"/>
                  <a:gd name="T2" fmla="*/ 0 w 299"/>
                  <a:gd name="T3" fmla="*/ 0 h 777"/>
                  <a:gd name="T4" fmla="*/ 0 w 299"/>
                  <a:gd name="T5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9" h="777">
                    <a:moveTo>
                      <a:pt x="299" y="0"/>
                    </a:moveTo>
                    <a:lnTo>
                      <a:pt x="0" y="0"/>
                    </a:lnTo>
                    <a:lnTo>
                      <a:pt x="0" y="777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4275138" y="2117726"/>
                <a:ext cx="242888" cy="1397000"/>
              </a:xfrm>
              <a:custGeom>
                <a:avLst/>
                <a:gdLst>
                  <a:gd name="T0" fmla="*/ 547 w 547"/>
                  <a:gd name="T1" fmla="*/ 0 h 3161"/>
                  <a:gd name="T2" fmla="*/ 0 w 547"/>
                  <a:gd name="T3" fmla="*/ 0 h 3161"/>
                  <a:gd name="T4" fmla="*/ 0 w 547"/>
                  <a:gd name="T5" fmla="*/ 3161 h 3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7" h="3161">
                    <a:moveTo>
                      <a:pt x="547" y="0"/>
                    </a:moveTo>
                    <a:lnTo>
                      <a:pt x="0" y="0"/>
                    </a:lnTo>
                    <a:lnTo>
                      <a:pt x="0" y="3161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4879975" y="1039813"/>
                <a:ext cx="0" cy="196850"/>
              </a:xfrm>
              <a:custGeom>
                <a:avLst/>
                <a:gdLst>
                  <a:gd name="T0" fmla="*/ 0 h 444"/>
                  <a:gd name="T1" fmla="*/ 0 h 444"/>
                  <a:gd name="T2" fmla="*/ 444 h 44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44">
                    <a:moveTo>
                      <a:pt x="0" y="0"/>
                    </a:moveTo>
                    <a:lnTo>
                      <a:pt x="0" y="0"/>
                    </a:lnTo>
                    <a:lnTo>
                      <a:pt x="0" y="44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4646613" y="4127501"/>
                <a:ext cx="188913" cy="784225"/>
              </a:xfrm>
              <a:custGeom>
                <a:avLst/>
                <a:gdLst>
                  <a:gd name="T0" fmla="*/ 425 w 425"/>
                  <a:gd name="T1" fmla="*/ 0 h 1775"/>
                  <a:gd name="T2" fmla="*/ 0 w 425"/>
                  <a:gd name="T3" fmla="*/ 0 h 1775"/>
                  <a:gd name="T4" fmla="*/ 0 w 425"/>
                  <a:gd name="T5" fmla="*/ 1775 h 1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5" h="1775">
                    <a:moveTo>
                      <a:pt x="425" y="0"/>
                    </a:moveTo>
                    <a:lnTo>
                      <a:pt x="0" y="0"/>
                    </a:lnTo>
                    <a:lnTo>
                      <a:pt x="0" y="1775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4518025" y="2117726"/>
                <a:ext cx="374650" cy="588963"/>
              </a:xfrm>
              <a:custGeom>
                <a:avLst/>
                <a:gdLst>
                  <a:gd name="T0" fmla="*/ 848 w 848"/>
                  <a:gd name="T1" fmla="*/ 1331 h 1331"/>
                  <a:gd name="T2" fmla="*/ 0 w 848"/>
                  <a:gd name="T3" fmla="*/ 1331 h 1331"/>
                  <a:gd name="T4" fmla="*/ 0 w 848"/>
                  <a:gd name="T5" fmla="*/ 0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8" h="1331">
                    <a:moveTo>
                      <a:pt x="848" y="1331"/>
                    </a:moveTo>
                    <a:lnTo>
                      <a:pt x="0" y="1331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4919663" y="2216151"/>
                <a:ext cx="34925" cy="195263"/>
              </a:xfrm>
              <a:custGeom>
                <a:avLst/>
                <a:gdLst>
                  <a:gd name="T0" fmla="*/ 81 w 81"/>
                  <a:gd name="T1" fmla="*/ 0 h 443"/>
                  <a:gd name="T2" fmla="*/ 0 w 81"/>
                  <a:gd name="T3" fmla="*/ 0 h 443"/>
                  <a:gd name="T4" fmla="*/ 0 w 81"/>
                  <a:gd name="T5" fmla="*/ 443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443">
                    <a:moveTo>
                      <a:pt x="81" y="0"/>
                    </a:moveTo>
                    <a:lnTo>
                      <a:pt x="0" y="0"/>
                    </a:lnTo>
                    <a:lnTo>
                      <a:pt x="0" y="44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919663" y="2411413"/>
                <a:ext cx="138113" cy="196850"/>
              </a:xfrm>
              <a:custGeom>
                <a:avLst/>
                <a:gdLst>
                  <a:gd name="T0" fmla="*/ 312 w 312"/>
                  <a:gd name="T1" fmla="*/ 444 h 444"/>
                  <a:gd name="T2" fmla="*/ 0 w 312"/>
                  <a:gd name="T3" fmla="*/ 444 h 444"/>
                  <a:gd name="T4" fmla="*/ 0 w 312"/>
                  <a:gd name="T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2" h="444">
                    <a:moveTo>
                      <a:pt x="312" y="444"/>
                    </a:moveTo>
                    <a:lnTo>
                      <a:pt x="0" y="44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5059363" y="6135688"/>
                <a:ext cx="0" cy="196850"/>
              </a:xfrm>
              <a:custGeom>
                <a:avLst/>
                <a:gdLst>
                  <a:gd name="T0" fmla="*/ 0 h 444"/>
                  <a:gd name="T1" fmla="*/ 0 h 444"/>
                  <a:gd name="T2" fmla="*/ 444 h 44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44">
                    <a:moveTo>
                      <a:pt x="0" y="0"/>
                    </a:moveTo>
                    <a:lnTo>
                      <a:pt x="0" y="0"/>
                    </a:lnTo>
                    <a:lnTo>
                      <a:pt x="0" y="44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797425" y="7900988"/>
                <a:ext cx="263525" cy="195263"/>
              </a:xfrm>
              <a:custGeom>
                <a:avLst/>
                <a:gdLst>
                  <a:gd name="T0" fmla="*/ 598 w 598"/>
                  <a:gd name="T1" fmla="*/ 444 h 444"/>
                  <a:gd name="T2" fmla="*/ 0 w 598"/>
                  <a:gd name="T3" fmla="*/ 444 h 444"/>
                  <a:gd name="T4" fmla="*/ 0 w 598"/>
                  <a:gd name="T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8" h="444">
                    <a:moveTo>
                      <a:pt x="598" y="444"/>
                    </a:moveTo>
                    <a:lnTo>
                      <a:pt x="0" y="44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586288" y="8047038"/>
                <a:ext cx="401638" cy="441325"/>
              </a:xfrm>
              <a:custGeom>
                <a:avLst/>
                <a:gdLst>
                  <a:gd name="T0" fmla="*/ 907 w 907"/>
                  <a:gd name="T1" fmla="*/ 998 h 998"/>
                  <a:gd name="T2" fmla="*/ 0 w 907"/>
                  <a:gd name="T3" fmla="*/ 998 h 998"/>
                  <a:gd name="T4" fmla="*/ 0 w 907"/>
                  <a:gd name="T5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7" h="998">
                    <a:moveTo>
                      <a:pt x="907" y="998"/>
                    </a:moveTo>
                    <a:lnTo>
                      <a:pt x="0" y="998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4275138" y="5499101"/>
                <a:ext cx="146050" cy="1984375"/>
              </a:xfrm>
              <a:custGeom>
                <a:avLst/>
                <a:gdLst>
                  <a:gd name="T0" fmla="*/ 329 w 329"/>
                  <a:gd name="T1" fmla="*/ 4493 h 4493"/>
                  <a:gd name="T2" fmla="*/ 0 w 329"/>
                  <a:gd name="T3" fmla="*/ 4493 h 4493"/>
                  <a:gd name="T4" fmla="*/ 0 w 329"/>
                  <a:gd name="T5" fmla="*/ 0 h 4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" h="4493">
                    <a:moveTo>
                      <a:pt x="329" y="4493"/>
                    </a:moveTo>
                    <a:lnTo>
                      <a:pt x="0" y="449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4773613" y="7605713"/>
                <a:ext cx="23813" cy="295275"/>
              </a:xfrm>
              <a:custGeom>
                <a:avLst/>
                <a:gdLst>
                  <a:gd name="T0" fmla="*/ 54 w 54"/>
                  <a:gd name="T1" fmla="*/ 666 h 666"/>
                  <a:gd name="T2" fmla="*/ 0 w 54"/>
                  <a:gd name="T3" fmla="*/ 666 h 666"/>
                  <a:gd name="T4" fmla="*/ 0 w 54"/>
                  <a:gd name="T5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666">
                    <a:moveTo>
                      <a:pt x="54" y="666"/>
                    </a:moveTo>
                    <a:lnTo>
                      <a:pt x="0" y="666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4984750" y="4371976"/>
                <a:ext cx="0" cy="196850"/>
              </a:xfrm>
              <a:custGeom>
                <a:avLst/>
                <a:gdLst>
                  <a:gd name="T0" fmla="*/ 443 h 443"/>
                  <a:gd name="T1" fmla="*/ 443 h 443"/>
                  <a:gd name="T2" fmla="*/ 0 h 44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43">
                    <a:moveTo>
                      <a:pt x="0" y="443"/>
                    </a:moveTo>
                    <a:lnTo>
                      <a:pt x="0" y="44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4919663" y="4665663"/>
                <a:ext cx="19050" cy="295275"/>
              </a:xfrm>
              <a:custGeom>
                <a:avLst/>
                <a:gdLst>
                  <a:gd name="T0" fmla="*/ 42 w 42"/>
                  <a:gd name="T1" fmla="*/ 666 h 666"/>
                  <a:gd name="T2" fmla="*/ 0 w 42"/>
                  <a:gd name="T3" fmla="*/ 666 h 666"/>
                  <a:gd name="T4" fmla="*/ 0 w 42"/>
                  <a:gd name="T5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666">
                    <a:moveTo>
                      <a:pt x="42" y="666"/>
                    </a:moveTo>
                    <a:lnTo>
                      <a:pt x="0" y="666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4646613" y="4911726"/>
                <a:ext cx="163513" cy="784225"/>
              </a:xfrm>
              <a:custGeom>
                <a:avLst/>
                <a:gdLst>
                  <a:gd name="T0" fmla="*/ 369 w 369"/>
                  <a:gd name="T1" fmla="*/ 1775 h 1775"/>
                  <a:gd name="T2" fmla="*/ 0 w 369"/>
                  <a:gd name="T3" fmla="*/ 1775 h 1775"/>
                  <a:gd name="T4" fmla="*/ 0 w 369"/>
                  <a:gd name="T5" fmla="*/ 0 h 1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9" h="1775">
                    <a:moveTo>
                      <a:pt x="369" y="1775"/>
                    </a:moveTo>
                    <a:lnTo>
                      <a:pt x="0" y="1775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26"/>
              <p:cNvSpPr>
                <a:spLocks/>
              </p:cNvSpPr>
              <p:nvPr/>
            </p:nvSpPr>
            <p:spPr bwMode="auto">
              <a:xfrm>
                <a:off x="4421188" y="7483476"/>
                <a:ext cx="165100" cy="563563"/>
              </a:xfrm>
              <a:custGeom>
                <a:avLst/>
                <a:gdLst>
                  <a:gd name="T0" fmla="*/ 375 w 375"/>
                  <a:gd name="T1" fmla="*/ 1276 h 1276"/>
                  <a:gd name="T2" fmla="*/ 0 w 375"/>
                  <a:gd name="T3" fmla="*/ 1276 h 1276"/>
                  <a:gd name="T4" fmla="*/ 0 w 375"/>
                  <a:gd name="T5" fmla="*/ 0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5" h="1276">
                    <a:moveTo>
                      <a:pt x="375" y="1276"/>
                    </a:moveTo>
                    <a:lnTo>
                      <a:pt x="0" y="1276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28"/>
              <p:cNvSpPr>
                <a:spLocks/>
              </p:cNvSpPr>
              <p:nvPr/>
            </p:nvSpPr>
            <p:spPr bwMode="auto">
              <a:xfrm>
                <a:off x="4275138" y="3514726"/>
                <a:ext cx="371475" cy="1397000"/>
              </a:xfrm>
              <a:custGeom>
                <a:avLst/>
                <a:gdLst>
                  <a:gd name="T0" fmla="*/ 840 w 840"/>
                  <a:gd name="T1" fmla="*/ 3162 h 3162"/>
                  <a:gd name="T2" fmla="*/ 0 w 840"/>
                  <a:gd name="T3" fmla="*/ 3162 h 3162"/>
                  <a:gd name="T4" fmla="*/ 0 w 840"/>
                  <a:gd name="T5" fmla="*/ 0 h 3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0" h="3162">
                    <a:moveTo>
                      <a:pt x="840" y="3162"/>
                    </a:moveTo>
                    <a:lnTo>
                      <a:pt x="0" y="316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29"/>
              <p:cNvSpPr>
                <a:spLocks/>
              </p:cNvSpPr>
              <p:nvPr/>
            </p:nvSpPr>
            <p:spPr bwMode="auto">
              <a:xfrm>
                <a:off x="4919663" y="4371976"/>
                <a:ext cx="65088" cy="293688"/>
              </a:xfrm>
              <a:custGeom>
                <a:avLst/>
                <a:gdLst>
                  <a:gd name="T0" fmla="*/ 148 w 148"/>
                  <a:gd name="T1" fmla="*/ 0 h 665"/>
                  <a:gd name="T2" fmla="*/ 0 w 148"/>
                  <a:gd name="T3" fmla="*/ 0 h 665"/>
                  <a:gd name="T4" fmla="*/ 0 w 148"/>
                  <a:gd name="T5" fmla="*/ 665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8" h="665">
                    <a:moveTo>
                      <a:pt x="148" y="0"/>
                    </a:moveTo>
                    <a:lnTo>
                      <a:pt x="0" y="0"/>
                    </a:lnTo>
                    <a:lnTo>
                      <a:pt x="0" y="665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31"/>
              <p:cNvSpPr>
                <a:spLocks/>
              </p:cNvSpPr>
              <p:nvPr/>
            </p:nvSpPr>
            <p:spPr bwMode="auto">
              <a:xfrm>
                <a:off x="4797425" y="7704138"/>
                <a:ext cx="149225" cy="196850"/>
              </a:xfrm>
              <a:custGeom>
                <a:avLst/>
                <a:gdLst>
                  <a:gd name="T0" fmla="*/ 340 w 340"/>
                  <a:gd name="T1" fmla="*/ 0 h 444"/>
                  <a:gd name="T2" fmla="*/ 0 w 340"/>
                  <a:gd name="T3" fmla="*/ 0 h 444"/>
                  <a:gd name="T4" fmla="*/ 0 w 340"/>
                  <a:gd name="T5" fmla="*/ 44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0" h="444">
                    <a:moveTo>
                      <a:pt x="340" y="0"/>
                    </a:moveTo>
                    <a:lnTo>
                      <a:pt x="0" y="0"/>
                    </a:lnTo>
                    <a:lnTo>
                      <a:pt x="0" y="44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33"/>
              <p:cNvSpPr>
                <a:spLocks/>
              </p:cNvSpPr>
              <p:nvPr/>
            </p:nvSpPr>
            <p:spPr bwMode="auto">
              <a:xfrm>
                <a:off x="4892675" y="2411413"/>
                <a:ext cx="26988" cy="295275"/>
              </a:xfrm>
              <a:custGeom>
                <a:avLst/>
                <a:gdLst>
                  <a:gd name="T0" fmla="*/ 61 w 61"/>
                  <a:gd name="T1" fmla="*/ 0 h 666"/>
                  <a:gd name="T2" fmla="*/ 0 w 61"/>
                  <a:gd name="T3" fmla="*/ 0 h 666"/>
                  <a:gd name="T4" fmla="*/ 0 w 61"/>
                  <a:gd name="T5" fmla="*/ 666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666">
                    <a:moveTo>
                      <a:pt x="61" y="0"/>
                    </a:moveTo>
                    <a:lnTo>
                      <a:pt x="0" y="0"/>
                    </a:lnTo>
                    <a:lnTo>
                      <a:pt x="0" y="666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34"/>
              <p:cNvSpPr>
                <a:spLocks/>
              </p:cNvSpPr>
              <p:nvPr/>
            </p:nvSpPr>
            <p:spPr bwMode="auto">
              <a:xfrm>
                <a:off x="4876800" y="3392488"/>
                <a:ext cx="84138" cy="195263"/>
              </a:xfrm>
              <a:custGeom>
                <a:avLst/>
                <a:gdLst>
                  <a:gd name="T0" fmla="*/ 188 w 188"/>
                  <a:gd name="T1" fmla="*/ 0 h 444"/>
                  <a:gd name="T2" fmla="*/ 0 w 188"/>
                  <a:gd name="T3" fmla="*/ 0 h 444"/>
                  <a:gd name="T4" fmla="*/ 0 w 188"/>
                  <a:gd name="T5" fmla="*/ 44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8" h="444">
                    <a:moveTo>
                      <a:pt x="188" y="0"/>
                    </a:moveTo>
                    <a:lnTo>
                      <a:pt x="0" y="0"/>
                    </a:lnTo>
                    <a:lnTo>
                      <a:pt x="0" y="44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35"/>
              <p:cNvSpPr>
                <a:spLocks/>
              </p:cNvSpPr>
              <p:nvPr/>
            </p:nvSpPr>
            <p:spPr bwMode="auto">
              <a:xfrm>
                <a:off x="4876800" y="3587751"/>
                <a:ext cx="50800" cy="196850"/>
              </a:xfrm>
              <a:custGeom>
                <a:avLst/>
                <a:gdLst>
                  <a:gd name="T0" fmla="*/ 115 w 115"/>
                  <a:gd name="T1" fmla="*/ 444 h 444"/>
                  <a:gd name="T2" fmla="*/ 0 w 115"/>
                  <a:gd name="T3" fmla="*/ 444 h 444"/>
                  <a:gd name="T4" fmla="*/ 0 w 115"/>
                  <a:gd name="T5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5" h="444">
                    <a:moveTo>
                      <a:pt x="115" y="444"/>
                    </a:moveTo>
                    <a:lnTo>
                      <a:pt x="0" y="44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36"/>
              <p:cNvSpPr>
                <a:spLocks/>
              </p:cNvSpPr>
              <p:nvPr/>
            </p:nvSpPr>
            <p:spPr bwMode="auto">
              <a:xfrm>
                <a:off x="4586288" y="7605713"/>
                <a:ext cx="187325" cy="441325"/>
              </a:xfrm>
              <a:custGeom>
                <a:avLst/>
                <a:gdLst>
                  <a:gd name="T0" fmla="*/ 422 w 422"/>
                  <a:gd name="T1" fmla="*/ 0 h 999"/>
                  <a:gd name="T2" fmla="*/ 0 w 422"/>
                  <a:gd name="T3" fmla="*/ 0 h 999"/>
                  <a:gd name="T4" fmla="*/ 0 w 422"/>
                  <a:gd name="T5" fmla="*/ 999 h 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2" h="999">
                    <a:moveTo>
                      <a:pt x="422" y="0"/>
                    </a:moveTo>
                    <a:lnTo>
                      <a:pt x="0" y="0"/>
                    </a:lnTo>
                    <a:lnTo>
                      <a:pt x="0" y="999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37"/>
              <p:cNvSpPr>
                <a:spLocks/>
              </p:cNvSpPr>
              <p:nvPr/>
            </p:nvSpPr>
            <p:spPr bwMode="auto">
              <a:xfrm>
                <a:off x="4879975" y="1236663"/>
                <a:ext cx="0" cy="195263"/>
              </a:xfrm>
              <a:custGeom>
                <a:avLst/>
                <a:gdLst>
                  <a:gd name="T0" fmla="*/ 444 h 444"/>
                  <a:gd name="T1" fmla="*/ 444 h 444"/>
                  <a:gd name="T2" fmla="*/ 0 h 44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44">
                    <a:moveTo>
                      <a:pt x="0" y="444"/>
                    </a:moveTo>
                    <a:lnTo>
                      <a:pt x="0" y="44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38"/>
              <p:cNvSpPr>
                <a:spLocks/>
              </p:cNvSpPr>
              <p:nvPr/>
            </p:nvSpPr>
            <p:spPr bwMode="auto">
              <a:xfrm>
                <a:off x="4773613" y="7312026"/>
                <a:ext cx="398463" cy="293688"/>
              </a:xfrm>
              <a:custGeom>
                <a:avLst/>
                <a:gdLst>
                  <a:gd name="T0" fmla="*/ 902 w 902"/>
                  <a:gd name="T1" fmla="*/ 0 h 665"/>
                  <a:gd name="T2" fmla="*/ 0 w 902"/>
                  <a:gd name="T3" fmla="*/ 0 h 665"/>
                  <a:gd name="T4" fmla="*/ 0 w 902"/>
                  <a:gd name="T5" fmla="*/ 665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2" h="665">
                    <a:moveTo>
                      <a:pt x="902" y="0"/>
                    </a:moveTo>
                    <a:lnTo>
                      <a:pt x="0" y="0"/>
                    </a:lnTo>
                    <a:lnTo>
                      <a:pt x="0" y="665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39"/>
              <p:cNvSpPr>
                <a:spLocks/>
              </p:cNvSpPr>
              <p:nvPr/>
            </p:nvSpPr>
            <p:spPr bwMode="auto">
              <a:xfrm>
                <a:off x="4879975" y="1236663"/>
                <a:ext cx="0" cy="293688"/>
              </a:xfrm>
              <a:custGeom>
                <a:avLst/>
                <a:gdLst>
                  <a:gd name="T0" fmla="*/ 0 h 666"/>
                  <a:gd name="T1" fmla="*/ 0 h 666"/>
                  <a:gd name="T2" fmla="*/ 666 h 66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66">
                    <a:moveTo>
                      <a:pt x="0" y="0"/>
                    </a:moveTo>
                    <a:lnTo>
                      <a:pt x="0" y="0"/>
                    </a:lnTo>
                    <a:lnTo>
                      <a:pt x="0" y="666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40"/>
              <p:cNvSpPr>
                <a:spLocks/>
              </p:cNvSpPr>
              <p:nvPr/>
            </p:nvSpPr>
            <p:spPr bwMode="auto">
              <a:xfrm>
                <a:off x="4421188" y="6919913"/>
                <a:ext cx="650875" cy="563563"/>
              </a:xfrm>
              <a:custGeom>
                <a:avLst/>
                <a:gdLst>
                  <a:gd name="T0" fmla="*/ 1473 w 1473"/>
                  <a:gd name="T1" fmla="*/ 0 h 1276"/>
                  <a:gd name="T2" fmla="*/ 0 w 1473"/>
                  <a:gd name="T3" fmla="*/ 0 h 1276"/>
                  <a:gd name="T4" fmla="*/ 0 w 1473"/>
                  <a:gd name="T5" fmla="*/ 1276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3" h="1276">
                    <a:moveTo>
                      <a:pt x="1473" y="0"/>
                    </a:moveTo>
                    <a:lnTo>
                      <a:pt x="0" y="0"/>
                    </a:lnTo>
                    <a:lnTo>
                      <a:pt x="0" y="1276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41"/>
              <p:cNvSpPr>
                <a:spLocks/>
              </p:cNvSpPr>
              <p:nvPr/>
            </p:nvSpPr>
            <p:spPr bwMode="auto">
              <a:xfrm>
                <a:off x="4892675" y="5745163"/>
                <a:ext cx="61913" cy="293688"/>
              </a:xfrm>
              <a:custGeom>
                <a:avLst/>
                <a:gdLst>
                  <a:gd name="T0" fmla="*/ 140 w 140"/>
                  <a:gd name="T1" fmla="*/ 0 h 665"/>
                  <a:gd name="T2" fmla="*/ 0 w 140"/>
                  <a:gd name="T3" fmla="*/ 0 h 665"/>
                  <a:gd name="T4" fmla="*/ 0 w 140"/>
                  <a:gd name="T5" fmla="*/ 665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665">
                    <a:moveTo>
                      <a:pt x="140" y="0"/>
                    </a:moveTo>
                    <a:lnTo>
                      <a:pt x="0" y="0"/>
                    </a:lnTo>
                    <a:lnTo>
                      <a:pt x="0" y="665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42"/>
              <p:cNvSpPr>
                <a:spLocks/>
              </p:cNvSpPr>
              <p:nvPr/>
            </p:nvSpPr>
            <p:spPr bwMode="auto">
              <a:xfrm>
                <a:off x="4275138" y="3514726"/>
                <a:ext cx="0" cy="1984375"/>
              </a:xfrm>
              <a:custGeom>
                <a:avLst/>
                <a:gdLst>
                  <a:gd name="T0" fmla="*/ 0 h 4493"/>
                  <a:gd name="T1" fmla="*/ 0 h 4493"/>
                  <a:gd name="T2" fmla="*/ 4493 h 449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493">
                    <a:moveTo>
                      <a:pt x="0" y="0"/>
                    </a:moveTo>
                    <a:lnTo>
                      <a:pt x="0" y="0"/>
                    </a:lnTo>
                    <a:lnTo>
                      <a:pt x="0" y="449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43"/>
              <p:cNvSpPr>
                <a:spLocks/>
              </p:cNvSpPr>
              <p:nvPr/>
            </p:nvSpPr>
            <p:spPr bwMode="auto">
              <a:xfrm>
                <a:off x="4810125" y="5695951"/>
                <a:ext cx="82550" cy="342900"/>
              </a:xfrm>
              <a:custGeom>
                <a:avLst/>
                <a:gdLst>
                  <a:gd name="T0" fmla="*/ 187 w 187"/>
                  <a:gd name="T1" fmla="*/ 776 h 776"/>
                  <a:gd name="T2" fmla="*/ 0 w 187"/>
                  <a:gd name="T3" fmla="*/ 776 h 776"/>
                  <a:gd name="T4" fmla="*/ 0 w 187"/>
                  <a:gd name="T5" fmla="*/ 0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" h="776">
                    <a:moveTo>
                      <a:pt x="187" y="776"/>
                    </a:moveTo>
                    <a:lnTo>
                      <a:pt x="0" y="776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Rectangle 144"/>
              <p:cNvSpPr>
                <a:spLocks noChangeArrowheads="1"/>
              </p:cNvSpPr>
              <p:nvPr/>
            </p:nvSpPr>
            <p:spPr bwMode="auto">
              <a:xfrm>
                <a:off x="5118100" y="6459538"/>
                <a:ext cx="127635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ltmC_CCC1102_ctg_50rvs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" name="Rectangle 145"/>
              <p:cNvSpPr>
                <a:spLocks noChangeArrowheads="1"/>
              </p:cNvSpPr>
              <p:nvPr/>
            </p:nvSpPr>
            <p:spPr bwMode="auto">
              <a:xfrm>
                <a:off x="4949825" y="1755776"/>
                <a:ext cx="100012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ltmC_LM84_ctg_376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" name="Rectangle 146"/>
              <p:cNvSpPr>
                <a:spLocks noChangeArrowheads="1"/>
              </p:cNvSpPr>
              <p:nvPr/>
            </p:nvSpPr>
            <p:spPr bwMode="auto">
              <a:xfrm>
                <a:off x="4995863" y="2932113"/>
                <a:ext cx="119856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ltmC_LM458_ctg_475rvs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" name="Rectangle 147"/>
              <p:cNvSpPr>
                <a:spLocks noChangeArrowheads="1"/>
              </p:cNvSpPr>
              <p:nvPr/>
            </p:nvSpPr>
            <p:spPr bwMode="auto">
              <a:xfrm>
                <a:off x="5029200" y="4108451"/>
                <a:ext cx="11969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ltmC_LM220_ctg_368rvs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" name="Rectangle 148"/>
              <p:cNvSpPr>
                <a:spLocks noChangeArrowheads="1"/>
              </p:cNvSpPr>
              <p:nvPr/>
            </p:nvSpPr>
            <p:spPr bwMode="auto">
              <a:xfrm>
                <a:off x="4986338" y="5283201"/>
                <a:ext cx="10826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ltmC_LM81_ctg_27rvs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" name="Rectangle 149"/>
              <p:cNvSpPr>
                <a:spLocks noChangeArrowheads="1"/>
              </p:cNvSpPr>
              <p:nvPr/>
            </p:nvSpPr>
            <p:spPr bwMode="auto">
              <a:xfrm>
                <a:off x="4924425" y="971551"/>
                <a:ext cx="113982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ltmC_LM78_ctg_985rvs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" name="Rectangle 150"/>
              <p:cNvSpPr>
                <a:spLocks noChangeArrowheads="1"/>
              </p:cNvSpPr>
              <p:nvPr/>
            </p:nvSpPr>
            <p:spPr bwMode="auto">
              <a:xfrm>
                <a:off x="4999038" y="2147888"/>
                <a:ext cx="11461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ltmC_Clav32_ctg_56rvs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" name="Rectangle 151"/>
              <p:cNvSpPr>
                <a:spLocks noChangeArrowheads="1"/>
              </p:cNvSpPr>
              <p:nvPr/>
            </p:nvSpPr>
            <p:spPr bwMode="auto">
              <a:xfrm>
                <a:off x="5102225" y="2540001"/>
                <a:ext cx="11461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ltmC_Clav50_ctg_91rvs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" name="Rectangle 152"/>
              <p:cNvSpPr>
                <a:spLocks noChangeArrowheads="1"/>
              </p:cNvSpPr>
              <p:nvPr/>
            </p:nvSpPr>
            <p:spPr bwMode="auto">
              <a:xfrm>
                <a:off x="5103813" y="6067426"/>
                <a:ext cx="119856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ltmC_LM583_ctg_158rvs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4" name="Rectangle 153"/>
              <p:cNvSpPr>
                <a:spLocks noChangeArrowheads="1"/>
              </p:cNvSpPr>
              <p:nvPr/>
            </p:nvSpPr>
            <p:spPr bwMode="auto">
              <a:xfrm>
                <a:off x="5105400" y="8027988"/>
                <a:ext cx="127635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ltmC_CCC1504_ctg_29rvs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" name="Rectangle 154"/>
              <p:cNvSpPr>
                <a:spLocks noChangeArrowheads="1"/>
              </p:cNvSpPr>
              <p:nvPr/>
            </p:nvSpPr>
            <p:spPr bwMode="auto">
              <a:xfrm>
                <a:off x="5329238" y="8420101"/>
                <a:ext cx="2539842" cy="2757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 C. 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purpurea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 (28 strains)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" name="Rectangle 155"/>
              <p:cNvSpPr>
                <a:spLocks noChangeArrowheads="1"/>
              </p:cNvSpPr>
              <p:nvPr/>
            </p:nvSpPr>
            <p:spPr bwMode="auto">
              <a:xfrm>
                <a:off x="5029200" y="4498976"/>
                <a:ext cx="1057275" cy="179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ltmC_LM219_ctg_638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7" name="Rectangle 156"/>
              <p:cNvSpPr>
                <a:spLocks noChangeArrowheads="1"/>
              </p:cNvSpPr>
              <p:nvPr/>
            </p:nvSpPr>
            <p:spPr bwMode="auto">
              <a:xfrm>
                <a:off x="4983163" y="4891088"/>
                <a:ext cx="1057275" cy="179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ltmC_LM218_ctg_191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9" name="Rectangle 158"/>
              <p:cNvSpPr>
                <a:spLocks noChangeArrowheads="1"/>
              </p:cNvSpPr>
              <p:nvPr/>
            </p:nvSpPr>
            <p:spPr bwMode="auto">
              <a:xfrm>
                <a:off x="4991100" y="7635876"/>
                <a:ext cx="119380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ltmC_CCC1485_ctg_185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1" name="Rectangle 160"/>
              <p:cNvSpPr>
                <a:spLocks noChangeArrowheads="1"/>
              </p:cNvSpPr>
              <p:nvPr/>
            </p:nvSpPr>
            <p:spPr bwMode="auto">
              <a:xfrm>
                <a:off x="5005388" y="3324226"/>
                <a:ext cx="113506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ltmC_CCC535_ctg_225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2" name="Rectangle 161"/>
              <p:cNvSpPr>
                <a:spLocks noChangeArrowheads="1"/>
              </p:cNvSpPr>
              <p:nvPr/>
            </p:nvSpPr>
            <p:spPr bwMode="auto">
              <a:xfrm>
                <a:off x="4972050" y="3716338"/>
                <a:ext cx="10572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ltmC_LM454_ctg_764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3" name="Rectangle 162"/>
              <p:cNvSpPr>
                <a:spLocks noChangeArrowheads="1"/>
              </p:cNvSpPr>
              <p:nvPr/>
            </p:nvSpPr>
            <p:spPr bwMode="auto">
              <a:xfrm>
                <a:off x="4924425" y="1363663"/>
                <a:ext cx="10572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ltmC_LM77_ctg_1538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" name="Rectangle 163"/>
              <p:cNvSpPr>
                <a:spLocks noChangeArrowheads="1"/>
              </p:cNvSpPr>
              <p:nvPr/>
            </p:nvSpPr>
            <p:spPr bwMode="auto">
              <a:xfrm>
                <a:off x="5216525" y="7243763"/>
                <a:ext cx="119380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ltmC_CCC1483_ctg_591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" name="Rectangle 164"/>
              <p:cNvSpPr>
                <a:spLocks noChangeArrowheads="1"/>
              </p:cNvSpPr>
              <p:nvPr/>
            </p:nvSpPr>
            <p:spPr bwMode="auto">
              <a:xfrm>
                <a:off x="5116513" y="6851651"/>
                <a:ext cx="127635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ltmC_CCC1219_ctg_25rvs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" name="Rectangle 165"/>
              <p:cNvSpPr>
                <a:spLocks noChangeArrowheads="1"/>
              </p:cNvSpPr>
              <p:nvPr/>
            </p:nvSpPr>
            <p:spPr bwMode="auto">
              <a:xfrm>
                <a:off x="4999038" y="5675313"/>
                <a:ext cx="10572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ltmC_LM576_ctg_745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806113" y="5512612"/>
              <a:ext cx="131100" cy="0"/>
            </a:xfrm>
            <a:custGeom>
              <a:avLst/>
              <a:gdLst>
                <a:gd name="T0" fmla="*/ 4739 w 4739"/>
                <a:gd name="T1" fmla="*/ 3012 h 3012"/>
                <a:gd name="T2" fmla="*/ 0 w 4739"/>
                <a:gd name="T3" fmla="*/ 3012 h 3012"/>
                <a:gd name="T4" fmla="*/ 0 w 4739"/>
                <a:gd name="T5" fmla="*/ 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9" h="3012">
                  <a:moveTo>
                    <a:pt x="4739" y="3012"/>
                  </a:moveTo>
                  <a:lnTo>
                    <a:pt x="0" y="30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grpSp>
          <p:nvGrpSpPr>
            <p:cNvPr id="169" name="Group 168"/>
            <p:cNvGrpSpPr/>
            <p:nvPr/>
          </p:nvGrpSpPr>
          <p:grpSpPr>
            <a:xfrm>
              <a:off x="650044" y="5391951"/>
              <a:ext cx="174923" cy="194135"/>
              <a:chOff x="2414030" y="3243337"/>
              <a:chExt cx="183009" cy="215826"/>
            </a:xfrm>
          </p:grpSpPr>
          <p:cxnSp>
            <p:nvCxnSpPr>
              <p:cNvPr id="170" name="Straight Connector 169"/>
              <p:cNvCxnSpPr/>
              <p:nvPr/>
            </p:nvCxnSpPr>
            <p:spPr>
              <a:xfrm flipH="1">
                <a:off x="2414030" y="3243337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flipH="1">
                <a:off x="2498744" y="3261941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77" name="TextBox 176"/>
          <p:cNvSpPr txBox="1"/>
          <p:nvPr/>
        </p:nvSpPr>
        <p:spPr>
          <a:xfrm flipH="1">
            <a:off x="2500702" y="2484771"/>
            <a:ext cx="928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spartinae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 flipH="1">
            <a:off x="2712676" y="4622478"/>
            <a:ext cx="9427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monticola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 flipH="1">
            <a:off x="2641541" y="4811643"/>
            <a:ext cx="96276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pazoutovae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 flipH="1">
            <a:off x="2643863" y="5014348"/>
            <a:ext cx="7793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capensis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 flipH="1">
            <a:off x="2767320" y="4375935"/>
            <a:ext cx="58189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cyperi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 flipH="1">
            <a:off x="2719745" y="3696177"/>
            <a:ext cx="11013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 flipH="1">
            <a:off x="2530990" y="3530449"/>
            <a:ext cx="1373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perihumidiphila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grpSp>
        <p:nvGrpSpPr>
          <p:cNvPr id="184" name="Group 183"/>
          <p:cNvGrpSpPr/>
          <p:nvPr/>
        </p:nvGrpSpPr>
        <p:grpSpPr>
          <a:xfrm>
            <a:off x="2761701" y="3912874"/>
            <a:ext cx="1037321" cy="353408"/>
            <a:chOff x="3684134" y="4390000"/>
            <a:chExt cx="1024193" cy="378216"/>
          </a:xfrm>
        </p:grpSpPr>
        <p:sp>
          <p:nvSpPr>
            <p:cNvPr id="185" name="TextBox 184"/>
            <p:cNvSpPr txBox="1"/>
            <p:nvPr/>
          </p:nvSpPr>
          <p:spPr>
            <a:xfrm flipH="1">
              <a:off x="3791258" y="4464244"/>
              <a:ext cx="917069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arundinis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3684134" y="4390000"/>
              <a:ext cx="53379" cy="3782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2590968" y="1846389"/>
            <a:ext cx="1285338" cy="548640"/>
            <a:chOff x="3565783" y="1942277"/>
            <a:chExt cx="1285338" cy="548640"/>
          </a:xfrm>
        </p:grpSpPr>
        <p:sp>
          <p:nvSpPr>
            <p:cNvPr id="188" name="TextBox 187"/>
            <p:cNvSpPr txBox="1"/>
            <p:nvPr/>
          </p:nvSpPr>
          <p:spPr>
            <a:xfrm flipH="1">
              <a:off x="3666417" y="2134263"/>
              <a:ext cx="1184704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quebecensis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3565783" y="1942277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2553049" y="2720475"/>
            <a:ext cx="866897" cy="777240"/>
            <a:chOff x="3559890" y="3315051"/>
            <a:chExt cx="866897" cy="777240"/>
          </a:xfrm>
        </p:grpSpPr>
        <p:sp>
          <p:nvSpPr>
            <p:cNvPr id="191" name="TextBox 190"/>
            <p:cNvSpPr txBox="1"/>
            <p:nvPr/>
          </p:nvSpPr>
          <p:spPr>
            <a:xfrm flipH="1">
              <a:off x="3663186" y="3622454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ripicola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3559890" y="3315051"/>
              <a:ext cx="53379" cy="7772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3" name="TextBox 192"/>
          <p:cNvSpPr txBox="1"/>
          <p:nvPr/>
        </p:nvSpPr>
        <p:spPr>
          <a:xfrm flipH="1">
            <a:off x="2698471" y="1374605"/>
            <a:ext cx="9569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occidentalis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94" name="Rectangle 193"/>
          <p:cNvSpPr/>
          <p:nvPr/>
        </p:nvSpPr>
        <p:spPr>
          <a:xfrm>
            <a:off x="2597738" y="1208007"/>
            <a:ext cx="53379" cy="54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TextBox 194"/>
          <p:cNvSpPr txBox="1"/>
          <p:nvPr/>
        </p:nvSpPr>
        <p:spPr>
          <a:xfrm flipH="1">
            <a:off x="2879968" y="5285462"/>
            <a:ext cx="7890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purpurea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68115" y="5604285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07026" y="3660830"/>
            <a:ext cx="28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867768" y="3654494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1074448" y="1453743"/>
            <a:ext cx="18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1079831" y="2110052"/>
            <a:ext cx="18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>
            <a:off x="1272416" y="1944086"/>
            <a:ext cx="144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945835" y="1779318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>
            <a:off x="1141156" y="2903070"/>
            <a:ext cx="9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ctangle 196"/>
          <p:cNvSpPr/>
          <p:nvPr/>
        </p:nvSpPr>
        <p:spPr>
          <a:xfrm>
            <a:off x="1288813" y="3044387"/>
            <a:ext cx="216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/>
          <p:cNvSpPr/>
          <p:nvPr/>
        </p:nvSpPr>
        <p:spPr>
          <a:xfrm>
            <a:off x="1275469" y="4139372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1230960" y="3967067"/>
            <a:ext cx="288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1148387" y="3780254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 200"/>
          <p:cNvSpPr/>
          <p:nvPr/>
        </p:nvSpPr>
        <p:spPr>
          <a:xfrm>
            <a:off x="952218" y="3342623"/>
            <a:ext cx="18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 201"/>
          <p:cNvSpPr/>
          <p:nvPr/>
        </p:nvSpPr>
        <p:spPr>
          <a:xfrm>
            <a:off x="1112387" y="4846098"/>
            <a:ext cx="9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TextBox 214"/>
          <p:cNvSpPr txBox="1"/>
          <p:nvPr/>
        </p:nvSpPr>
        <p:spPr>
          <a:xfrm flipH="1">
            <a:off x="4139892" y="682804"/>
            <a:ext cx="65402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paspali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1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oup 117"/>
          <p:cNvGrpSpPr/>
          <p:nvPr/>
        </p:nvGrpSpPr>
        <p:grpSpPr>
          <a:xfrm>
            <a:off x="1709194" y="3929709"/>
            <a:ext cx="3889040" cy="897160"/>
            <a:chOff x="2802365" y="4351547"/>
            <a:chExt cx="4055635" cy="834923"/>
          </a:xfrm>
        </p:grpSpPr>
        <p:sp>
          <p:nvSpPr>
            <p:cNvPr id="127" name="Rectangle 126"/>
            <p:cNvSpPr/>
            <p:nvPr/>
          </p:nvSpPr>
          <p:spPr>
            <a:xfrm>
              <a:off x="2802365" y="4351547"/>
              <a:ext cx="4055635" cy="8349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 flipH="1">
              <a:off x="5452253" y="4658685"/>
              <a:ext cx="1397403" cy="200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1733778" y="2824163"/>
            <a:ext cx="3864456" cy="1054187"/>
            <a:chOff x="2824245" y="3275784"/>
            <a:chExt cx="4023437" cy="1046896"/>
          </a:xfrm>
        </p:grpSpPr>
        <p:sp>
          <p:nvSpPr>
            <p:cNvPr id="130" name="Rectangle 129"/>
            <p:cNvSpPr/>
            <p:nvPr/>
          </p:nvSpPr>
          <p:spPr>
            <a:xfrm>
              <a:off x="2824245" y="3275784"/>
              <a:ext cx="4023437" cy="10468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TextBox 130"/>
            <p:cNvSpPr txBox="1"/>
            <p:nvPr/>
          </p:nvSpPr>
          <p:spPr>
            <a:xfrm flipH="1">
              <a:off x="5650007" y="3691510"/>
              <a:ext cx="117195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533526" y="1242834"/>
            <a:ext cx="4064708" cy="1301586"/>
            <a:chOff x="2793292" y="1982793"/>
            <a:chExt cx="4064708" cy="1257326"/>
          </a:xfrm>
        </p:grpSpPr>
        <p:sp>
          <p:nvSpPr>
            <p:cNvPr id="133" name="Rectangle 132"/>
            <p:cNvSpPr/>
            <p:nvPr/>
          </p:nvSpPr>
          <p:spPr>
            <a:xfrm>
              <a:off x="2793292" y="1982793"/>
              <a:ext cx="4064708" cy="1257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/>
            <p:cNvSpPr txBox="1"/>
            <p:nvPr/>
          </p:nvSpPr>
          <p:spPr>
            <a:xfrm flipH="1">
              <a:off x="5472647" y="2503734"/>
              <a:ext cx="135764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1648608" y="4862063"/>
            <a:ext cx="3949625" cy="906568"/>
            <a:chOff x="2667522" y="5227240"/>
            <a:chExt cx="4184343" cy="906568"/>
          </a:xfrm>
        </p:grpSpPr>
        <p:sp>
          <p:nvSpPr>
            <p:cNvPr id="136" name="Rectangle 135"/>
            <p:cNvSpPr/>
            <p:nvPr/>
          </p:nvSpPr>
          <p:spPr>
            <a:xfrm>
              <a:off x="2667522" y="5227240"/>
              <a:ext cx="4184343" cy="9065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TextBox 136"/>
            <p:cNvSpPr txBox="1"/>
            <p:nvPr/>
          </p:nvSpPr>
          <p:spPr>
            <a:xfrm flipH="1">
              <a:off x="5656487" y="5572802"/>
              <a:ext cx="119103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b="1" dirty="0" smtClean="0">
                  <a:latin typeface="Arial Narrow" panose="020B0606020202030204" pitchFamily="34" charset="0"/>
                </a:rPr>
                <a:t>Batch </a:t>
              </a:r>
              <a:r>
                <a:rPr lang="en-CA" sz="1400" b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57200" y="723900"/>
            <a:ext cx="4460287" cy="4983764"/>
            <a:chOff x="457200" y="723900"/>
            <a:chExt cx="4460287" cy="4983764"/>
          </a:xfrm>
        </p:grpSpPr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457200" y="1346885"/>
              <a:ext cx="3245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89657" y="1197111"/>
              <a:ext cx="339919" cy="878081"/>
            </a:xfrm>
            <a:custGeom>
              <a:avLst/>
              <a:gdLst>
                <a:gd name="T0" fmla="*/ 5113 w 5113"/>
                <a:gd name="T1" fmla="*/ 3395 h 3395"/>
                <a:gd name="T2" fmla="*/ 0 w 5113"/>
                <a:gd name="T3" fmla="*/ 3395 h 3395"/>
                <a:gd name="T4" fmla="*/ 0 w 5113"/>
                <a:gd name="T5" fmla="*/ 0 h 3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13" h="3395">
                  <a:moveTo>
                    <a:pt x="5113" y="3395"/>
                  </a:moveTo>
                  <a:lnTo>
                    <a:pt x="0" y="3395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489657" y="743911"/>
              <a:ext cx="0" cy="512064"/>
            </a:xfrm>
            <a:custGeom>
              <a:avLst/>
              <a:gdLst>
                <a:gd name="T0" fmla="*/ 0 h 1265"/>
                <a:gd name="T1" fmla="*/ 0 h 1265"/>
                <a:gd name="T2" fmla="*/ 1265 h 126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65">
                  <a:moveTo>
                    <a:pt x="0" y="0"/>
                  </a:moveTo>
                  <a:lnTo>
                    <a:pt x="0" y="0"/>
                  </a:lnTo>
                  <a:lnTo>
                    <a:pt x="0" y="126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538583" y="752275"/>
              <a:ext cx="712100" cy="104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ltmM_CCC265_ctg_582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04225" y="2095303"/>
              <a:ext cx="81225" cy="0"/>
            </a:xfrm>
            <a:custGeom>
              <a:avLst/>
              <a:gdLst>
                <a:gd name="T0" fmla="*/ 4739 w 4739"/>
                <a:gd name="T1" fmla="*/ 3012 h 3012"/>
                <a:gd name="T2" fmla="*/ 0 w 4739"/>
                <a:gd name="T3" fmla="*/ 3012 h 3012"/>
                <a:gd name="T4" fmla="*/ 0 w 4739"/>
                <a:gd name="T5" fmla="*/ 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9" h="3012">
                  <a:moveTo>
                    <a:pt x="4739" y="3012"/>
                  </a:moveTo>
                  <a:lnTo>
                    <a:pt x="0" y="30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 flipH="1">
              <a:off x="807529" y="2018996"/>
              <a:ext cx="58210" cy="1142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857696" y="2029770"/>
              <a:ext cx="58210" cy="1142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" name="Group 1"/>
            <p:cNvGrpSpPr/>
            <p:nvPr/>
          </p:nvGrpSpPr>
          <p:grpSpPr>
            <a:xfrm>
              <a:off x="1022103" y="5599878"/>
              <a:ext cx="333428" cy="107786"/>
              <a:chOff x="1022103" y="5599878"/>
              <a:chExt cx="333428" cy="107786"/>
            </a:xfrm>
          </p:grpSpPr>
          <p:sp>
            <p:nvSpPr>
              <p:cNvPr id="5" name="Line 5"/>
              <p:cNvSpPr>
                <a:spLocks noChangeShapeType="1"/>
              </p:cNvSpPr>
              <p:nvPr/>
            </p:nvSpPr>
            <p:spPr bwMode="auto">
              <a:xfrm>
                <a:off x="1022103" y="5599878"/>
                <a:ext cx="333428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Rectangle 6"/>
              <p:cNvSpPr>
                <a:spLocks noChangeArrowheads="1"/>
              </p:cNvSpPr>
              <p:nvPr/>
            </p:nvSpPr>
            <p:spPr bwMode="auto">
              <a:xfrm>
                <a:off x="1122919" y="5634258"/>
                <a:ext cx="131797" cy="734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serif" charset="0"/>
                  </a:rPr>
                  <a:t>0.06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999874" y="1093972"/>
              <a:ext cx="1653370" cy="981220"/>
            </a:xfrm>
            <a:custGeom>
              <a:avLst/>
              <a:gdLst>
                <a:gd name="T0" fmla="*/ 6041 w 6041"/>
                <a:gd name="T1" fmla="*/ 0 h 3793"/>
                <a:gd name="T2" fmla="*/ 0 w 6041"/>
                <a:gd name="T3" fmla="*/ 0 h 3793"/>
                <a:gd name="T4" fmla="*/ 0 w 6041"/>
                <a:gd name="T5" fmla="*/ 3793 h 3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41" h="3793">
                  <a:moveTo>
                    <a:pt x="6041" y="0"/>
                  </a:moveTo>
                  <a:lnTo>
                    <a:pt x="0" y="0"/>
                  </a:lnTo>
                  <a:lnTo>
                    <a:pt x="0" y="3793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999874" y="2075192"/>
              <a:ext cx="339919" cy="980291"/>
            </a:xfrm>
            <a:custGeom>
              <a:avLst/>
              <a:gdLst>
                <a:gd name="T0" fmla="*/ 5185 w 5185"/>
                <a:gd name="T1" fmla="*/ 3794 h 3794"/>
                <a:gd name="T2" fmla="*/ 0 w 5185"/>
                <a:gd name="T3" fmla="*/ 3794 h 3794"/>
                <a:gd name="T4" fmla="*/ 0 w 5185"/>
                <a:gd name="T5" fmla="*/ 0 h 3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5" h="3794">
                  <a:moveTo>
                    <a:pt x="5185" y="3794"/>
                  </a:moveTo>
                  <a:lnTo>
                    <a:pt x="0" y="379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2681767" y="1054017"/>
              <a:ext cx="975695" cy="104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Ref_ltmM_JN613322_AFO85424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1517418" y="1289461"/>
              <a:ext cx="1685526" cy="4411416"/>
              <a:chOff x="4654550" y="1243013"/>
              <a:chExt cx="2720489" cy="7536841"/>
            </a:xfrm>
          </p:grpSpPr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4957763" y="8394700"/>
                <a:ext cx="176213" cy="382588"/>
              </a:xfrm>
              <a:custGeom>
                <a:avLst/>
                <a:gdLst>
                  <a:gd name="T0" fmla="*/ 0 w 400"/>
                  <a:gd name="T1" fmla="*/ 433 h 867"/>
                  <a:gd name="T2" fmla="*/ 400 w 400"/>
                  <a:gd name="T3" fmla="*/ 0 h 867"/>
                  <a:gd name="T4" fmla="*/ 400 w 400"/>
                  <a:gd name="T5" fmla="*/ 867 h 867"/>
                  <a:gd name="T6" fmla="*/ 0 w 400"/>
                  <a:gd name="T7" fmla="*/ 433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0" h="867">
                    <a:moveTo>
                      <a:pt x="0" y="433"/>
                    </a:moveTo>
                    <a:lnTo>
                      <a:pt x="400" y="0"/>
                    </a:lnTo>
                    <a:lnTo>
                      <a:pt x="400" y="867"/>
                    </a:lnTo>
                    <a:lnTo>
                      <a:pt x="0" y="433"/>
                    </a:lnTo>
                    <a:close/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4824413" y="3608388"/>
                <a:ext cx="339725" cy="1011238"/>
              </a:xfrm>
              <a:custGeom>
                <a:avLst/>
                <a:gdLst>
                  <a:gd name="T0" fmla="*/ 768 w 768"/>
                  <a:gd name="T1" fmla="*/ 0 h 2288"/>
                  <a:gd name="T2" fmla="*/ 0 w 768"/>
                  <a:gd name="T3" fmla="*/ 0 h 2288"/>
                  <a:gd name="T4" fmla="*/ 0 w 768"/>
                  <a:gd name="T5" fmla="*/ 2288 h 2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8" h="2288">
                    <a:moveTo>
                      <a:pt x="768" y="0"/>
                    </a:moveTo>
                    <a:lnTo>
                      <a:pt x="0" y="0"/>
                    </a:lnTo>
                    <a:lnTo>
                      <a:pt x="0" y="2288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4960938" y="4924425"/>
                <a:ext cx="100013" cy="706438"/>
              </a:xfrm>
              <a:custGeom>
                <a:avLst/>
                <a:gdLst>
                  <a:gd name="T0" fmla="*/ 225 w 225"/>
                  <a:gd name="T1" fmla="*/ 0 h 1598"/>
                  <a:gd name="T2" fmla="*/ 0 w 225"/>
                  <a:gd name="T3" fmla="*/ 0 h 1598"/>
                  <a:gd name="T4" fmla="*/ 0 w 225"/>
                  <a:gd name="T5" fmla="*/ 1598 h 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5" h="1598">
                    <a:moveTo>
                      <a:pt x="225" y="0"/>
                    </a:moveTo>
                    <a:lnTo>
                      <a:pt x="0" y="0"/>
                    </a:lnTo>
                    <a:lnTo>
                      <a:pt x="0" y="1598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5195888" y="1693863"/>
                <a:ext cx="0" cy="192088"/>
              </a:xfrm>
              <a:custGeom>
                <a:avLst/>
                <a:gdLst>
                  <a:gd name="T0" fmla="*/ 0 h 434"/>
                  <a:gd name="T1" fmla="*/ 0 h 434"/>
                  <a:gd name="T2" fmla="*/ 434 h 43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34">
                    <a:moveTo>
                      <a:pt x="0" y="0"/>
                    </a:moveTo>
                    <a:lnTo>
                      <a:pt x="0" y="0"/>
                    </a:lnTo>
                    <a:lnTo>
                      <a:pt x="0" y="43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5011738" y="6337300"/>
                <a:ext cx="95250" cy="430213"/>
              </a:xfrm>
              <a:custGeom>
                <a:avLst/>
                <a:gdLst>
                  <a:gd name="T0" fmla="*/ 216 w 216"/>
                  <a:gd name="T1" fmla="*/ 975 h 975"/>
                  <a:gd name="T2" fmla="*/ 0 w 216"/>
                  <a:gd name="T3" fmla="*/ 975 h 975"/>
                  <a:gd name="T4" fmla="*/ 0 w 216"/>
                  <a:gd name="T5" fmla="*/ 0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975">
                    <a:moveTo>
                      <a:pt x="216" y="975"/>
                    </a:moveTo>
                    <a:lnTo>
                      <a:pt x="0" y="975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5100638" y="4662488"/>
                <a:ext cx="17463" cy="285750"/>
              </a:xfrm>
              <a:custGeom>
                <a:avLst/>
                <a:gdLst>
                  <a:gd name="T0" fmla="*/ 41 w 41"/>
                  <a:gd name="T1" fmla="*/ 650 h 650"/>
                  <a:gd name="T2" fmla="*/ 0 w 41"/>
                  <a:gd name="T3" fmla="*/ 650 h 650"/>
                  <a:gd name="T4" fmla="*/ 0 w 41"/>
                  <a:gd name="T5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650">
                    <a:moveTo>
                      <a:pt x="41" y="650"/>
                    </a:moveTo>
                    <a:lnTo>
                      <a:pt x="0" y="65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5118100" y="4948238"/>
                <a:ext cx="0" cy="192088"/>
              </a:xfrm>
              <a:custGeom>
                <a:avLst/>
                <a:gdLst>
                  <a:gd name="T0" fmla="*/ 433 h 433"/>
                  <a:gd name="T1" fmla="*/ 433 h 433"/>
                  <a:gd name="T2" fmla="*/ 0 h 4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33">
                    <a:moveTo>
                      <a:pt x="0" y="433"/>
                    </a:moveTo>
                    <a:lnTo>
                      <a:pt x="0" y="43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4910138" y="2173288"/>
                <a:ext cx="96838" cy="574675"/>
              </a:xfrm>
              <a:custGeom>
                <a:avLst/>
                <a:gdLst>
                  <a:gd name="T0" fmla="*/ 220 w 220"/>
                  <a:gd name="T1" fmla="*/ 1300 h 1300"/>
                  <a:gd name="T2" fmla="*/ 0 w 220"/>
                  <a:gd name="T3" fmla="*/ 1300 h 1300"/>
                  <a:gd name="T4" fmla="*/ 0 w 220"/>
                  <a:gd name="T5" fmla="*/ 0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0" h="1300">
                    <a:moveTo>
                      <a:pt x="220" y="1300"/>
                    </a:moveTo>
                    <a:lnTo>
                      <a:pt x="0" y="130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5032375" y="2843213"/>
                <a:ext cx="19050" cy="192088"/>
              </a:xfrm>
              <a:custGeom>
                <a:avLst/>
                <a:gdLst>
                  <a:gd name="T0" fmla="*/ 42 w 42"/>
                  <a:gd name="T1" fmla="*/ 0 h 434"/>
                  <a:gd name="T2" fmla="*/ 0 w 42"/>
                  <a:gd name="T3" fmla="*/ 0 h 434"/>
                  <a:gd name="T4" fmla="*/ 0 w 42"/>
                  <a:gd name="T5" fmla="*/ 434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34">
                    <a:moveTo>
                      <a:pt x="42" y="0"/>
                    </a:moveTo>
                    <a:lnTo>
                      <a:pt x="0" y="0"/>
                    </a:lnTo>
                    <a:lnTo>
                      <a:pt x="0" y="43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5195888" y="1311275"/>
                <a:ext cx="0" cy="287338"/>
              </a:xfrm>
              <a:custGeom>
                <a:avLst/>
                <a:gdLst>
                  <a:gd name="T0" fmla="*/ 0 h 650"/>
                  <a:gd name="T1" fmla="*/ 0 h 650"/>
                  <a:gd name="T2" fmla="*/ 650 h 6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50">
                    <a:moveTo>
                      <a:pt x="0" y="0"/>
                    </a:moveTo>
                    <a:lnTo>
                      <a:pt x="0" y="0"/>
                    </a:lnTo>
                    <a:lnTo>
                      <a:pt x="0" y="65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5118100" y="6288088"/>
                <a:ext cx="73025" cy="192088"/>
              </a:xfrm>
              <a:custGeom>
                <a:avLst/>
                <a:gdLst>
                  <a:gd name="T0" fmla="*/ 163 w 163"/>
                  <a:gd name="T1" fmla="*/ 0 h 434"/>
                  <a:gd name="T2" fmla="*/ 0 w 163"/>
                  <a:gd name="T3" fmla="*/ 0 h 434"/>
                  <a:gd name="T4" fmla="*/ 0 w 163"/>
                  <a:gd name="T5" fmla="*/ 434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3" h="434">
                    <a:moveTo>
                      <a:pt x="163" y="0"/>
                    </a:moveTo>
                    <a:lnTo>
                      <a:pt x="0" y="0"/>
                    </a:lnTo>
                    <a:lnTo>
                      <a:pt x="0" y="43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4848225" y="8154988"/>
                <a:ext cx="109538" cy="431800"/>
              </a:xfrm>
              <a:custGeom>
                <a:avLst/>
                <a:gdLst>
                  <a:gd name="T0" fmla="*/ 249 w 249"/>
                  <a:gd name="T1" fmla="*/ 975 h 975"/>
                  <a:gd name="T2" fmla="*/ 0 w 249"/>
                  <a:gd name="T3" fmla="*/ 975 h 975"/>
                  <a:gd name="T4" fmla="*/ 0 w 249"/>
                  <a:gd name="T5" fmla="*/ 0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9" h="975">
                    <a:moveTo>
                      <a:pt x="249" y="975"/>
                    </a:moveTo>
                    <a:lnTo>
                      <a:pt x="0" y="975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4654550" y="4279900"/>
                <a:ext cx="122238" cy="2108200"/>
              </a:xfrm>
              <a:custGeom>
                <a:avLst/>
                <a:gdLst>
                  <a:gd name="T0" fmla="*/ 275 w 275"/>
                  <a:gd name="T1" fmla="*/ 4770 h 4770"/>
                  <a:gd name="T2" fmla="*/ 0 w 275"/>
                  <a:gd name="T3" fmla="*/ 4770 h 4770"/>
                  <a:gd name="T4" fmla="*/ 0 w 275"/>
                  <a:gd name="T5" fmla="*/ 0 h 4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5" h="4770">
                    <a:moveTo>
                      <a:pt x="275" y="4770"/>
                    </a:moveTo>
                    <a:lnTo>
                      <a:pt x="0" y="477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4976813" y="8012113"/>
                <a:ext cx="131763" cy="192088"/>
              </a:xfrm>
              <a:custGeom>
                <a:avLst/>
                <a:gdLst>
                  <a:gd name="T0" fmla="*/ 297 w 297"/>
                  <a:gd name="T1" fmla="*/ 434 h 434"/>
                  <a:gd name="T2" fmla="*/ 0 w 297"/>
                  <a:gd name="T3" fmla="*/ 434 h 434"/>
                  <a:gd name="T4" fmla="*/ 0 w 297"/>
                  <a:gd name="T5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7" h="434">
                    <a:moveTo>
                      <a:pt x="297" y="434"/>
                    </a:moveTo>
                    <a:lnTo>
                      <a:pt x="0" y="43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auto">
              <a:xfrm>
                <a:off x="5060950" y="4327525"/>
                <a:ext cx="25400" cy="596900"/>
              </a:xfrm>
              <a:custGeom>
                <a:avLst/>
                <a:gdLst>
                  <a:gd name="T0" fmla="*/ 60 w 60"/>
                  <a:gd name="T1" fmla="*/ 0 h 1354"/>
                  <a:gd name="T2" fmla="*/ 0 w 60"/>
                  <a:gd name="T3" fmla="*/ 0 h 1354"/>
                  <a:gd name="T4" fmla="*/ 0 w 60"/>
                  <a:gd name="T5" fmla="*/ 1354 h 1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354">
                    <a:moveTo>
                      <a:pt x="60" y="0"/>
                    </a:moveTo>
                    <a:lnTo>
                      <a:pt x="0" y="0"/>
                    </a:lnTo>
                    <a:lnTo>
                      <a:pt x="0" y="1354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5011738" y="5905500"/>
                <a:ext cx="63500" cy="431800"/>
              </a:xfrm>
              <a:custGeom>
                <a:avLst/>
                <a:gdLst>
                  <a:gd name="T0" fmla="*/ 143 w 143"/>
                  <a:gd name="T1" fmla="*/ 0 h 975"/>
                  <a:gd name="T2" fmla="*/ 0 w 143"/>
                  <a:gd name="T3" fmla="*/ 0 h 975"/>
                  <a:gd name="T4" fmla="*/ 0 w 143"/>
                  <a:gd name="T5" fmla="*/ 975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975">
                    <a:moveTo>
                      <a:pt x="143" y="0"/>
                    </a:moveTo>
                    <a:lnTo>
                      <a:pt x="0" y="0"/>
                    </a:lnTo>
                    <a:lnTo>
                      <a:pt x="0" y="975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5106988" y="6480175"/>
                <a:ext cx="11113" cy="287338"/>
              </a:xfrm>
              <a:custGeom>
                <a:avLst/>
                <a:gdLst>
                  <a:gd name="T0" fmla="*/ 27 w 27"/>
                  <a:gd name="T1" fmla="*/ 0 h 650"/>
                  <a:gd name="T2" fmla="*/ 0 w 27"/>
                  <a:gd name="T3" fmla="*/ 0 h 650"/>
                  <a:gd name="T4" fmla="*/ 0 w 27"/>
                  <a:gd name="T5" fmla="*/ 65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650">
                    <a:moveTo>
                      <a:pt x="27" y="0"/>
                    </a:moveTo>
                    <a:lnTo>
                      <a:pt x="0" y="0"/>
                    </a:lnTo>
                    <a:lnTo>
                      <a:pt x="0" y="65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5086350" y="3990975"/>
                <a:ext cx="82550" cy="336550"/>
              </a:xfrm>
              <a:custGeom>
                <a:avLst/>
                <a:gdLst>
                  <a:gd name="T0" fmla="*/ 186 w 186"/>
                  <a:gd name="T1" fmla="*/ 0 h 759"/>
                  <a:gd name="T2" fmla="*/ 0 w 186"/>
                  <a:gd name="T3" fmla="*/ 0 h 759"/>
                  <a:gd name="T4" fmla="*/ 0 w 186"/>
                  <a:gd name="T5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6" h="759">
                    <a:moveTo>
                      <a:pt x="186" y="0"/>
                    </a:moveTo>
                    <a:lnTo>
                      <a:pt x="0" y="0"/>
                    </a:lnTo>
                    <a:lnTo>
                      <a:pt x="0" y="759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auto">
              <a:xfrm>
                <a:off x="5006975" y="2460625"/>
                <a:ext cx="26988" cy="287338"/>
              </a:xfrm>
              <a:custGeom>
                <a:avLst/>
                <a:gdLst>
                  <a:gd name="T0" fmla="*/ 59 w 59"/>
                  <a:gd name="T1" fmla="*/ 0 h 650"/>
                  <a:gd name="T2" fmla="*/ 0 w 59"/>
                  <a:gd name="T3" fmla="*/ 0 h 650"/>
                  <a:gd name="T4" fmla="*/ 0 w 59"/>
                  <a:gd name="T5" fmla="*/ 65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650">
                    <a:moveTo>
                      <a:pt x="59" y="0"/>
                    </a:moveTo>
                    <a:lnTo>
                      <a:pt x="0" y="0"/>
                    </a:lnTo>
                    <a:lnTo>
                      <a:pt x="0" y="65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5106988" y="6767513"/>
                <a:ext cx="15875" cy="287338"/>
              </a:xfrm>
              <a:custGeom>
                <a:avLst/>
                <a:gdLst>
                  <a:gd name="T0" fmla="*/ 37 w 37"/>
                  <a:gd name="T1" fmla="*/ 650 h 650"/>
                  <a:gd name="T2" fmla="*/ 0 w 37"/>
                  <a:gd name="T3" fmla="*/ 650 h 650"/>
                  <a:gd name="T4" fmla="*/ 0 w 37"/>
                  <a:gd name="T5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650">
                    <a:moveTo>
                      <a:pt x="37" y="650"/>
                    </a:moveTo>
                    <a:lnTo>
                      <a:pt x="0" y="65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4776788" y="4619625"/>
                <a:ext cx="47625" cy="1768475"/>
              </a:xfrm>
              <a:custGeom>
                <a:avLst/>
                <a:gdLst>
                  <a:gd name="T0" fmla="*/ 110 w 110"/>
                  <a:gd name="T1" fmla="*/ 0 h 4002"/>
                  <a:gd name="T2" fmla="*/ 0 w 110"/>
                  <a:gd name="T3" fmla="*/ 0 h 4002"/>
                  <a:gd name="T4" fmla="*/ 0 w 110"/>
                  <a:gd name="T5" fmla="*/ 4002 h 4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0" h="4002">
                    <a:moveTo>
                      <a:pt x="110" y="0"/>
                    </a:moveTo>
                    <a:lnTo>
                      <a:pt x="0" y="0"/>
                    </a:lnTo>
                    <a:lnTo>
                      <a:pt x="0" y="4002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5086350" y="4327525"/>
                <a:ext cx="14288" cy="334963"/>
              </a:xfrm>
              <a:custGeom>
                <a:avLst/>
                <a:gdLst>
                  <a:gd name="T0" fmla="*/ 30 w 30"/>
                  <a:gd name="T1" fmla="*/ 758 h 758"/>
                  <a:gd name="T2" fmla="*/ 0 w 30"/>
                  <a:gd name="T3" fmla="*/ 758 h 758"/>
                  <a:gd name="T4" fmla="*/ 0 w 30"/>
                  <a:gd name="T5" fmla="*/ 0 h 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758">
                    <a:moveTo>
                      <a:pt x="30" y="758"/>
                    </a:moveTo>
                    <a:lnTo>
                      <a:pt x="0" y="758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4976813" y="7820025"/>
                <a:ext cx="85725" cy="192088"/>
              </a:xfrm>
              <a:custGeom>
                <a:avLst/>
                <a:gdLst>
                  <a:gd name="T0" fmla="*/ 196 w 196"/>
                  <a:gd name="T1" fmla="*/ 0 h 433"/>
                  <a:gd name="T2" fmla="*/ 0 w 196"/>
                  <a:gd name="T3" fmla="*/ 0 h 433"/>
                  <a:gd name="T4" fmla="*/ 0 w 196"/>
                  <a:gd name="T5" fmla="*/ 433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6" h="433">
                    <a:moveTo>
                      <a:pt x="196" y="0"/>
                    </a:moveTo>
                    <a:lnTo>
                      <a:pt x="0" y="0"/>
                    </a:lnTo>
                    <a:lnTo>
                      <a:pt x="0" y="43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4654550" y="2173288"/>
                <a:ext cx="255588" cy="2106613"/>
              </a:xfrm>
              <a:custGeom>
                <a:avLst/>
                <a:gdLst>
                  <a:gd name="T0" fmla="*/ 578 w 578"/>
                  <a:gd name="T1" fmla="*/ 0 h 4770"/>
                  <a:gd name="T2" fmla="*/ 0 w 578"/>
                  <a:gd name="T3" fmla="*/ 0 h 4770"/>
                  <a:gd name="T4" fmla="*/ 0 w 578"/>
                  <a:gd name="T5" fmla="*/ 4770 h 4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8" h="4770">
                    <a:moveTo>
                      <a:pt x="578" y="0"/>
                    </a:moveTo>
                    <a:lnTo>
                      <a:pt x="0" y="0"/>
                    </a:lnTo>
                    <a:lnTo>
                      <a:pt x="0" y="477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195888" y="1885950"/>
                <a:ext cx="0" cy="192088"/>
              </a:xfrm>
              <a:custGeom>
                <a:avLst/>
                <a:gdLst>
                  <a:gd name="T0" fmla="*/ 433 h 433"/>
                  <a:gd name="T1" fmla="*/ 433 h 433"/>
                  <a:gd name="T2" fmla="*/ 0 h 4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33">
                    <a:moveTo>
                      <a:pt x="0" y="433"/>
                    </a:moveTo>
                    <a:lnTo>
                      <a:pt x="0" y="43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960938" y="5630863"/>
                <a:ext cx="50800" cy="706438"/>
              </a:xfrm>
              <a:custGeom>
                <a:avLst/>
                <a:gdLst>
                  <a:gd name="T0" fmla="*/ 114 w 114"/>
                  <a:gd name="T1" fmla="*/ 1598 h 1598"/>
                  <a:gd name="T2" fmla="*/ 0 w 114"/>
                  <a:gd name="T3" fmla="*/ 1598 h 1598"/>
                  <a:gd name="T4" fmla="*/ 0 w 114"/>
                  <a:gd name="T5" fmla="*/ 0 h 1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598">
                    <a:moveTo>
                      <a:pt x="114" y="1598"/>
                    </a:moveTo>
                    <a:lnTo>
                      <a:pt x="0" y="1598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10138" y="1598613"/>
                <a:ext cx="285750" cy="574675"/>
              </a:xfrm>
              <a:custGeom>
                <a:avLst/>
                <a:gdLst>
                  <a:gd name="T0" fmla="*/ 646 w 646"/>
                  <a:gd name="T1" fmla="*/ 0 h 1300"/>
                  <a:gd name="T2" fmla="*/ 0 w 646"/>
                  <a:gd name="T3" fmla="*/ 0 h 1300"/>
                  <a:gd name="T4" fmla="*/ 0 w 646"/>
                  <a:gd name="T5" fmla="*/ 1300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6" h="1300">
                    <a:moveTo>
                      <a:pt x="646" y="0"/>
                    </a:moveTo>
                    <a:lnTo>
                      <a:pt x="0" y="0"/>
                    </a:lnTo>
                    <a:lnTo>
                      <a:pt x="0" y="130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auto">
              <a:xfrm>
                <a:off x="5060950" y="4924425"/>
                <a:ext cx="98425" cy="598488"/>
              </a:xfrm>
              <a:custGeom>
                <a:avLst/>
                <a:gdLst>
                  <a:gd name="T0" fmla="*/ 225 w 225"/>
                  <a:gd name="T1" fmla="*/ 1354 h 1354"/>
                  <a:gd name="T2" fmla="*/ 0 w 225"/>
                  <a:gd name="T3" fmla="*/ 1354 h 1354"/>
                  <a:gd name="T4" fmla="*/ 0 w 225"/>
                  <a:gd name="T5" fmla="*/ 0 h 1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5" h="1354">
                    <a:moveTo>
                      <a:pt x="225" y="1354"/>
                    </a:moveTo>
                    <a:lnTo>
                      <a:pt x="0" y="135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40"/>
              <p:cNvSpPr>
                <a:spLocks/>
              </p:cNvSpPr>
              <p:nvPr/>
            </p:nvSpPr>
            <p:spPr bwMode="auto">
              <a:xfrm>
                <a:off x="4930775" y="7724775"/>
                <a:ext cx="46038" cy="287338"/>
              </a:xfrm>
              <a:custGeom>
                <a:avLst/>
                <a:gdLst>
                  <a:gd name="T0" fmla="*/ 104 w 104"/>
                  <a:gd name="T1" fmla="*/ 650 h 650"/>
                  <a:gd name="T2" fmla="*/ 0 w 104"/>
                  <a:gd name="T3" fmla="*/ 650 h 650"/>
                  <a:gd name="T4" fmla="*/ 0 w 104"/>
                  <a:gd name="T5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650">
                    <a:moveTo>
                      <a:pt x="104" y="650"/>
                    </a:moveTo>
                    <a:lnTo>
                      <a:pt x="0" y="65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5118100" y="4757738"/>
                <a:ext cx="0" cy="190500"/>
              </a:xfrm>
              <a:custGeom>
                <a:avLst/>
                <a:gdLst>
                  <a:gd name="T0" fmla="*/ 0 h 433"/>
                  <a:gd name="T1" fmla="*/ 0 h 433"/>
                  <a:gd name="T2" fmla="*/ 433 h 43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33">
                    <a:moveTo>
                      <a:pt x="0" y="0"/>
                    </a:moveTo>
                    <a:lnTo>
                      <a:pt x="0" y="0"/>
                    </a:lnTo>
                    <a:lnTo>
                      <a:pt x="0" y="433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/>
              <p:cNvSpPr>
                <a:spLocks/>
              </p:cNvSpPr>
              <p:nvPr/>
            </p:nvSpPr>
            <p:spPr bwMode="auto">
              <a:xfrm>
                <a:off x="4776788" y="6388100"/>
                <a:ext cx="71438" cy="1766888"/>
              </a:xfrm>
              <a:custGeom>
                <a:avLst/>
                <a:gdLst>
                  <a:gd name="T0" fmla="*/ 161 w 161"/>
                  <a:gd name="T1" fmla="*/ 4001 h 4001"/>
                  <a:gd name="T2" fmla="*/ 0 w 161"/>
                  <a:gd name="T3" fmla="*/ 4001 h 4001"/>
                  <a:gd name="T4" fmla="*/ 0 w 161"/>
                  <a:gd name="T5" fmla="*/ 0 h 4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1" h="4001">
                    <a:moveTo>
                      <a:pt x="161" y="4001"/>
                    </a:moveTo>
                    <a:lnTo>
                      <a:pt x="0" y="4001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4"/>
              <p:cNvSpPr>
                <a:spLocks/>
              </p:cNvSpPr>
              <p:nvPr/>
            </p:nvSpPr>
            <p:spPr bwMode="auto">
              <a:xfrm>
                <a:off x="4824413" y="4619625"/>
                <a:ext cx="136525" cy="1011238"/>
              </a:xfrm>
              <a:custGeom>
                <a:avLst/>
                <a:gdLst>
                  <a:gd name="T0" fmla="*/ 308 w 308"/>
                  <a:gd name="T1" fmla="*/ 2289 h 2289"/>
                  <a:gd name="T2" fmla="*/ 0 w 308"/>
                  <a:gd name="T3" fmla="*/ 2289 h 2289"/>
                  <a:gd name="T4" fmla="*/ 0 w 308"/>
                  <a:gd name="T5" fmla="*/ 0 h 2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8" h="2289">
                    <a:moveTo>
                      <a:pt x="308" y="2289"/>
                    </a:moveTo>
                    <a:lnTo>
                      <a:pt x="0" y="2289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4930775" y="7437438"/>
                <a:ext cx="300038" cy="287338"/>
              </a:xfrm>
              <a:custGeom>
                <a:avLst/>
                <a:gdLst>
                  <a:gd name="T0" fmla="*/ 681 w 681"/>
                  <a:gd name="T1" fmla="*/ 0 h 650"/>
                  <a:gd name="T2" fmla="*/ 0 w 681"/>
                  <a:gd name="T3" fmla="*/ 0 h 650"/>
                  <a:gd name="T4" fmla="*/ 0 w 681"/>
                  <a:gd name="T5" fmla="*/ 65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1" h="650">
                    <a:moveTo>
                      <a:pt x="681" y="0"/>
                    </a:moveTo>
                    <a:lnTo>
                      <a:pt x="0" y="0"/>
                    </a:lnTo>
                    <a:lnTo>
                      <a:pt x="0" y="65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6"/>
              <p:cNvSpPr>
                <a:spLocks/>
              </p:cNvSpPr>
              <p:nvPr/>
            </p:nvSpPr>
            <p:spPr bwMode="auto">
              <a:xfrm>
                <a:off x="5195888" y="1598613"/>
                <a:ext cx="0" cy="287338"/>
              </a:xfrm>
              <a:custGeom>
                <a:avLst/>
                <a:gdLst>
                  <a:gd name="T0" fmla="*/ 650 h 650"/>
                  <a:gd name="T1" fmla="*/ 650 h 650"/>
                  <a:gd name="T2" fmla="*/ 0 h 6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50">
                    <a:moveTo>
                      <a:pt x="0" y="650"/>
                    </a:moveTo>
                    <a:lnTo>
                      <a:pt x="0" y="65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47"/>
              <p:cNvSpPr>
                <a:spLocks/>
              </p:cNvSpPr>
              <p:nvPr/>
            </p:nvSpPr>
            <p:spPr bwMode="auto">
              <a:xfrm>
                <a:off x="5100638" y="4375150"/>
                <a:ext cx="4763" cy="287338"/>
              </a:xfrm>
              <a:custGeom>
                <a:avLst/>
                <a:gdLst>
                  <a:gd name="T0" fmla="*/ 12 w 12"/>
                  <a:gd name="T1" fmla="*/ 0 h 650"/>
                  <a:gd name="T2" fmla="*/ 0 w 12"/>
                  <a:gd name="T3" fmla="*/ 0 h 650"/>
                  <a:gd name="T4" fmla="*/ 0 w 12"/>
                  <a:gd name="T5" fmla="*/ 65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650">
                    <a:moveTo>
                      <a:pt x="12" y="0"/>
                    </a:moveTo>
                    <a:lnTo>
                      <a:pt x="0" y="0"/>
                    </a:lnTo>
                    <a:lnTo>
                      <a:pt x="0" y="65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8"/>
              <p:cNvSpPr>
                <a:spLocks/>
              </p:cNvSpPr>
              <p:nvPr/>
            </p:nvSpPr>
            <p:spPr bwMode="auto">
              <a:xfrm>
                <a:off x="4848225" y="7724775"/>
                <a:ext cx="82550" cy="430213"/>
              </a:xfrm>
              <a:custGeom>
                <a:avLst/>
                <a:gdLst>
                  <a:gd name="T0" fmla="*/ 188 w 188"/>
                  <a:gd name="T1" fmla="*/ 0 h 975"/>
                  <a:gd name="T2" fmla="*/ 0 w 188"/>
                  <a:gd name="T3" fmla="*/ 0 h 975"/>
                  <a:gd name="T4" fmla="*/ 0 w 188"/>
                  <a:gd name="T5" fmla="*/ 975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8" h="975">
                    <a:moveTo>
                      <a:pt x="188" y="0"/>
                    </a:moveTo>
                    <a:lnTo>
                      <a:pt x="0" y="0"/>
                    </a:lnTo>
                    <a:lnTo>
                      <a:pt x="0" y="975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9"/>
              <p:cNvSpPr>
                <a:spLocks/>
              </p:cNvSpPr>
              <p:nvPr/>
            </p:nvSpPr>
            <p:spPr bwMode="auto">
              <a:xfrm>
                <a:off x="5118100" y="6480175"/>
                <a:ext cx="15875" cy="192088"/>
              </a:xfrm>
              <a:custGeom>
                <a:avLst/>
                <a:gdLst>
                  <a:gd name="T0" fmla="*/ 34 w 34"/>
                  <a:gd name="T1" fmla="*/ 433 h 433"/>
                  <a:gd name="T2" fmla="*/ 0 w 34"/>
                  <a:gd name="T3" fmla="*/ 433 h 433"/>
                  <a:gd name="T4" fmla="*/ 0 w 34"/>
                  <a:gd name="T5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433">
                    <a:moveTo>
                      <a:pt x="34" y="433"/>
                    </a:moveTo>
                    <a:lnTo>
                      <a:pt x="0" y="43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50"/>
              <p:cNvSpPr>
                <a:spLocks/>
              </p:cNvSpPr>
              <p:nvPr/>
            </p:nvSpPr>
            <p:spPr bwMode="auto">
              <a:xfrm>
                <a:off x="5006975" y="2747963"/>
                <a:ext cx="25400" cy="287338"/>
              </a:xfrm>
              <a:custGeom>
                <a:avLst/>
                <a:gdLst>
                  <a:gd name="T0" fmla="*/ 56 w 56"/>
                  <a:gd name="T1" fmla="*/ 650 h 650"/>
                  <a:gd name="T2" fmla="*/ 0 w 56"/>
                  <a:gd name="T3" fmla="*/ 650 h 650"/>
                  <a:gd name="T4" fmla="*/ 0 w 56"/>
                  <a:gd name="T5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650">
                    <a:moveTo>
                      <a:pt x="56" y="650"/>
                    </a:moveTo>
                    <a:lnTo>
                      <a:pt x="0" y="65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1"/>
              <p:cNvSpPr>
                <a:spLocks/>
              </p:cNvSpPr>
              <p:nvPr/>
            </p:nvSpPr>
            <p:spPr bwMode="auto">
              <a:xfrm>
                <a:off x="5032375" y="3035300"/>
                <a:ext cx="41275" cy="190500"/>
              </a:xfrm>
              <a:custGeom>
                <a:avLst/>
                <a:gdLst>
                  <a:gd name="T0" fmla="*/ 94 w 94"/>
                  <a:gd name="T1" fmla="*/ 433 h 433"/>
                  <a:gd name="T2" fmla="*/ 0 w 94"/>
                  <a:gd name="T3" fmla="*/ 433 h 433"/>
                  <a:gd name="T4" fmla="*/ 0 w 94"/>
                  <a:gd name="T5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433">
                    <a:moveTo>
                      <a:pt x="94" y="433"/>
                    </a:moveTo>
                    <a:lnTo>
                      <a:pt x="0" y="43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Rectangle 52"/>
              <p:cNvSpPr>
                <a:spLocks noChangeArrowheads="1"/>
              </p:cNvSpPr>
              <p:nvPr/>
            </p:nvSpPr>
            <p:spPr bwMode="auto">
              <a:xfrm>
                <a:off x="5208588" y="3540125"/>
                <a:ext cx="128905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ltmM_CCC1219_ctg_25rvs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" name="Rectangle 53"/>
              <p:cNvSpPr>
                <a:spLocks noChangeArrowheads="1"/>
              </p:cNvSpPr>
              <p:nvPr/>
            </p:nvSpPr>
            <p:spPr bwMode="auto">
              <a:xfrm>
                <a:off x="5240338" y="1625600"/>
                <a:ext cx="115252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ltmM_LM77_ctg_657rvs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" name="Rectangle 55"/>
              <p:cNvSpPr>
                <a:spLocks noChangeArrowheads="1"/>
              </p:cNvSpPr>
              <p:nvPr/>
            </p:nvSpPr>
            <p:spPr bwMode="auto">
              <a:xfrm>
                <a:off x="5162550" y="5072063"/>
                <a:ext cx="10699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ltmM_LM218_ctg_191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" name="Rectangle 56"/>
              <p:cNvSpPr>
                <a:spLocks noChangeArrowheads="1"/>
              </p:cNvSpPr>
              <p:nvPr/>
            </p:nvSpPr>
            <p:spPr bwMode="auto">
              <a:xfrm>
                <a:off x="5095875" y="2774950"/>
                <a:ext cx="1157288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ltmM_Clav50_ctg_91rvs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" name="Rectangle 57"/>
              <p:cNvSpPr>
                <a:spLocks noChangeArrowheads="1"/>
              </p:cNvSpPr>
              <p:nvPr/>
            </p:nvSpPr>
            <p:spPr bwMode="auto">
              <a:xfrm>
                <a:off x="5240338" y="2008188"/>
                <a:ext cx="115252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ltmM_LM78_ctg_691rvs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" name="Rectangle 59"/>
              <p:cNvSpPr>
                <a:spLocks noChangeArrowheads="1"/>
              </p:cNvSpPr>
              <p:nvPr/>
            </p:nvSpPr>
            <p:spPr bwMode="auto">
              <a:xfrm>
                <a:off x="5240338" y="1243013"/>
                <a:ext cx="101282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ltmM_LM84_ctg_376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" name="Rectangle 60"/>
              <p:cNvSpPr>
                <a:spLocks noChangeArrowheads="1"/>
              </p:cNvSpPr>
              <p:nvPr/>
            </p:nvSpPr>
            <p:spPr bwMode="auto">
              <a:xfrm>
                <a:off x="5203825" y="5454650"/>
                <a:ext cx="10699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ltmM_LM454_ctg_764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" name="Rectangle 61"/>
              <p:cNvSpPr>
                <a:spLocks noChangeArrowheads="1"/>
              </p:cNvSpPr>
              <p:nvPr/>
            </p:nvSpPr>
            <p:spPr bwMode="auto">
              <a:xfrm>
                <a:off x="5235575" y="6219825"/>
                <a:ext cx="10699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ltmM_LM576_ctg_745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" name="Rectangle 62"/>
              <p:cNvSpPr>
                <a:spLocks noChangeArrowheads="1"/>
              </p:cNvSpPr>
              <p:nvPr/>
            </p:nvSpPr>
            <p:spPr bwMode="auto">
              <a:xfrm>
                <a:off x="5178425" y="8516939"/>
                <a:ext cx="2196614" cy="262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 C. 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purpurea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 (28 strains)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" name="Rectangle 63"/>
              <p:cNvSpPr>
                <a:spLocks noChangeArrowheads="1"/>
              </p:cNvSpPr>
              <p:nvPr/>
            </p:nvSpPr>
            <p:spPr bwMode="auto">
              <a:xfrm>
                <a:off x="5153025" y="8134350"/>
                <a:ext cx="128746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ltmM_CCC1504_ctg_29rvs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" name="Rectangle 64"/>
              <p:cNvSpPr>
                <a:spLocks noChangeArrowheads="1"/>
              </p:cNvSpPr>
              <p:nvPr/>
            </p:nvSpPr>
            <p:spPr bwMode="auto">
              <a:xfrm>
                <a:off x="5162550" y="4689475"/>
                <a:ext cx="10699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ltmM_LM219_ctg_638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" name="Rectangle 65"/>
              <p:cNvSpPr>
                <a:spLocks noChangeArrowheads="1"/>
              </p:cNvSpPr>
              <p:nvPr/>
            </p:nvSpPr>
            <p:spPr bwMode="auto">
              <a:xfrm>
                <a:off x="5119688" y="5837238"/>
                <a:ext cx="10953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ltmM_LM81_ctg_27rvs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" name="Rectangle 67"/>
              <p:cNvSpPr>
                <a:spLocks noChangeArrowheads="1"/>
              </p:cNvSpPr>
              <p:nvPr/>
            </p:nvSpPr>
            <p:spPr bwMode="auto">
              <a:xfrm>
                <a:off x="5276850" y="7369175"/>
                <a:ext cx="120491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ltmM_CCC1483_ctg_591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Rectangle 68"/>
              <p:cNvSpPr>
                <a:spLocks noChangeArrowheads="1"/>
              </p:cNvSpPr>
              <p:nvPr/>
            </p:nvSpPr>
            <p:spPr bwMode="auto">
              <a:xfrm>
                <a:off x="5149850" y="4305300"/>
                <a:ext cx="1209675" cy="179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ltmM_LM220_ctg_368rvs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" name="Rectangle 69"/>
              <p:cNvSpPr>
                <a:spLocks noChangeArrowheads="1"/>
              </p:cNvSpPr>
              <p:nvPr/>
            </p:nvSpPr>
            <p:spPr bwMode="auto">
              <a:xfrm>
                <a:off x="5213350" y="3922713"/>
                <a:ext cx="120650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ltmM_CCC535_ctg_1212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" name="Rectangle 70"/>
              <p:cNvSpPr>
                <a:spLocks noChangeArrowheads="1"/>
              </p:cNvSpPr>
              <p:nvPr/>
            </p:nvSpPr>
            <p:spPr bwMode="auto">
              <a:xfrm>
                <a:off x="5078413" y="2390775"/>
                <a:ext cx="1158875" cy="179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ltmM_Clav32_ctg_56rvs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" name="Rectangle 71"/>
              <p:cNvSpPr>
                <a:spLocks noChangeArrowheads="1"/>
              </p:cNvSpPr>
              <p:nvPr/>
            </p:nvSpPr>
            <p:spPr bwMode="auto">
              <a:xfrm>
                <a:off x="5178425" y="6604000"/>
                <a:ext cx="128905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ltmM_CCC1102_ctg_50rvs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" name="Rectangle 72"/>
              <p:cNvSpPr>
                <a:spLocks noChangeArrowheads="1"/>
              </p:cNvSpPr>
              <p:nvPr/>
            </p:nvSpPr>
            <p:spPr bwMode="auto">
              <a:xfrm>
                <a:off x="5167313" y="6986588"/>
                <a:ext cx="12096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ltmM_LM583_ctg_158rvs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" name="Rectangle 73"/>
              <p:cNvSpPr>
                <a:spLocks noChangeArrowheads="1"/>
              </p:cNvSpPr>
              <p:nvPr/>
            </p:nvSpPr>
            <p:spPr bwMode="auto">
              <a:xfrm>
                <a:off x="5118100" y="3157538"/>
                <a:ext cx="1209675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ltmM_LM458_ctg_475rvs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" name="Rectangle 74"/>
              <p:cNvSpPr>
                <a:spLocks noChangeArrowheads="1"/>
              </p:cNvSpPr>
              <p:nvPr/>
            </p:nvSpPr>
            <p:spPr bwMode="auto">
              <a:xfrm>
                <a:off x="5108575" y="7751763"/>
                <a:ext cx="1204913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ltmM_CCC1485_ctg_185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1425073" y="3070770"/>
              <a:ext cx="81225" cy="0"/>
            </a:xfrm>
            <a:custGeom>
              <a:avLst/>
              <a:gdLst>
                <a:gd name="T0" fmla="*/ 4739 w 4739"/>
                <a:gd name="T1" fmla="*/ 3012 h 3012"/>
                <a:gd name="T2" fmla="*/ 0 w 4739"/>
                <a:gd name="T3" fmla="*/ 3012 h 3012"/>
                <a:gd name="T4" fmla="*/ 0 w 4739"/>
                <a:gd name="T5" fmla="*/ 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9" h="3012">
                  <a:moveTo>
                    <a:pt x="4739" y="3012"/>
                  </a:moveTo>
                  <a:lnTo>
                    <a:pt x="0" y="30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1328377" y="2994463"/>
              <a:ext cx="108377" cy="124993"/>
              <a:chOff x="2414030" y="3243337"/>
              <a:chExt cx="183009" cy="215826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 flipH="1">
                <a:off x="2414030" y="3243337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H="1">
                <a:off x="2498744" y="3261941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TextBox 85"/>
            <p:cNvSpPr txBox="1"/>
            <p:nvPr/>
          </p:nvSpPr>
          <p:spPr>
            <a:xfrm flipH="1">
              <a:off x="3101731" y="2819300"/>
              <a:ext cx="92829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spartinae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flipH="1">
              <a:off x="3204193" y="4860986"/>
              <a:ext cx="1126755" cy="2133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monticola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3133058" y="5050151"/>
              <a:ext cx="96276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pazoutovae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flipH="1">
              <a:off x="3135380" y="5252856"/>
              <a:ext cx="77930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capensis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flipH="1">
              <a:off x="3212607" y="2542383"/>
              <a:ext cx="58189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cyperi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flipH="1">
              <a:off x="3145971" y="4174011"/>
              <a:ext cx="110132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 flipH="1">
              <a:off x="2957216" y="3942968"/>
              <a:ext cx="137373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perihumidiphila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 flipH="1">
              <a:off x="3296424" y="4512334"/>
              <a:ext cx="928824" cy="15178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arundinis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187927" y="4442960"/>
              <a:ext cx="54063" cy="3534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 flipH="1">
              <a:off x="3172096" y="2176104"/>
              <a:ext cx="1184704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quebecensis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071462" y="1984118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/>
            <p:cNvSpPr txBox="1"/>
            <p:nvPr/>
          </p:nvSpPr>
          <p:spPr>
            <a:xfrm flipH="1">
              <a:off x="3257374" y="3362407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ripicola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154078" y="3055004"/>
              <a:ext cx="53379" cy="7772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 flipH="1">
              <a:off x="3178965" y="1512334"/>
              <a:ext cx="95699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3078232" y="1345736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TextBox 103"/>
            <p:cNvSpPr txBox="1"/>
            <p:nvPr/>
          </p:nvSpPr>
          <p:spPr>
            <a:xfrm flipH="1">
              <a:off x="3324210" y="5486432"/>
              <a:ext cx="78904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purpurea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 flipH="1">
              <a:off x="1673153" y="723900"/>
              <a:ext cx="58189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citrina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 flipH="1">
              <a:off x="4263462" y="1016437"/>
              <a:ext cx="65402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paspali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469557" y="5795671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500593" y="2046969"/>
            <a:ext cx="32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921057" y="2046969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1005424" y="3040138"/>
            <a:ext cx="32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1425126" y="3034744"/>
            <a:ext cx="9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1682515" y="1465807"/>
            <a:ext cx="16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1679994" y="2133067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1520515" y="1823648"/>
            <a:ext cx="16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1521719" y="4277499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1592536" y="3243252"/>
            <a:ext cx="3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1629100" y="3833893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1769977" y="3085482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1713392" y="3420041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1713392" y="4239455"/>
            <a:ext cx="288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1743288" y="4500165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1651525" y="5067989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1688420" y="5228648"/>
            <a:ext cx="288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8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7943</TotalTime>
  <Words>1003</Words>
  <Application>Microsoft Office PowerPoint</Application>
  <PresentationFormat>On-screen Show (4:3)</PresentationFormat>
  <Paragraphs>500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Sansserif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AAFC-AAC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Liu, Miao</dc:creator>
  <cp:lastModifiedBy>Liu, Miao</cp:lastModifiedBy>
  <cp:revision>70</cp:revision>
  <dcterms:created xsi:type="dcterms:W3CDTF">2021-08-06T19:31:27Z</dcterms:created>
  <dcterms:modified xsi:type="dcterms:W3CDTF">2021-10-16T19:31:36Z</dcterms:modified>
</cp:coreProperties>
</file>