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70" r:id="rId2"/>
    <p:sldId id="268" r:id="rId3"/>
    <p:sldId id="276" r:id="rId4"/>
    <p:sldId id="269" r:id="rId5"/>
    <p:sldId id="273" r:id="rId6"/>
    <p:sldId id="272" r:id="rId7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56" userDrawn="1">
          <p15:clr>
            <a:srgbClr val="A4A3A4"/>
          </p15:clr>
        </p15:guide>
        <p15:guide id="2" pos="1584" userDrawn="1">
          <p15:clr>
            <a:srgbClr val="A4A3A4"/>
          </p15:clr>
        </p15:guide>
        <p15:guide id="3" orient="horz" pos="5592" userDrawn="1">
          <p15:clr>
            <a:srgbClr val="A4A3A4"/>
          </p15:clr>
        </p15:guide>
        <p15:guide id="4" orient="horz" pos="3840" userDrawn="1">
          <p15:clr>
            <a:srgbClr val="A4A3A4"/>
          </p15:clr>
        </p15:guide>
        <p15:guide id="5" pos="1008" userDrawn="1">
          <p15:clr>
            <a:srgbClr val="A4A3A4"/>
          </p15:clr>
        </p15:guide>
        <p15:guide id="6" pos="18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72" autoAdjust="0"/>
    <p:restoredTop sz="95085" autoAdjust="0"/>
  </p:normalViewPr>
  <p:slideViewPr>
    <p:cSldViewPr snapToGrid="0">
      <p:cViewPr>
        <p:scale>
          <a:sx n="71" d="100"/>
          <a:sy n="71" d="100"/>
        </p:scale>
        <p:origin x="260" y="-104"/>
      </p:cViewPr>
      <p:guideLst>
        <p:guide orient="horz" pos="1056"/>
        <p:guide pos="1584"/>
        <p:guide orient="horz" pos="5592"/>
        <p:guide orient="horz" pos="3840"/>
        <p:guide pos="1008"/>
        <p:guide pos="18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FB1379-F368-4892-9A60-64DAB876BCED}" type="datetimeFigureOut">
              <a:rPr lang="en-CA" smtClean="0"/>
              <a:t>2021-10-06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36183-6227-406F-8216-EF64DA9397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5606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6183-6227-406F-8216-EF64DA93970E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865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6183-6227-406F-8216-EF64DA93970E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7953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3645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1625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0375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5180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3928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9069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2021-10-06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4000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2021-10-06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6567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2021-10-06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8579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0971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1EBA-2596-4708-9299-BA0DE87F011C}" type="datetimeFigureOut">
              <a:rPr lang="en-CA" smtClean="0"/>
              <a:t>2021-10-06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9998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B1EBA-2596-4708-9299-BA0DE87F011C}" type="datetimeFigureOut">
              <a:rPr lang="en-CA" smtClean="0"/>
              <a:t>2021-10-06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2E08B-5E06-401D-B1F2-BA85DCA7A5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4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tangle 261"/>
          <p:cNvSpPr/>
          <p:nvPr/>
        </p:nvSpPr>
        <p:spPr>
          <a:xfrm>
            <a:off x="2591420" y="6887643"/>
            <a:ext cx="4217951" cy="21383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ctangle 260"/>
          <p:cNvSpPr/>
          <p:nvPr/>
        </p:nvSpPr>
        <p:spPr>
          <a:xfrm>
            <a:off x="2477482" y="4204658"/>
            <a:ext cx="4217951" cy="2436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798804" y="8846563"/>
            <a:ext cx="566738" cy="200102"/>
            <a:chOff x="1798804" y="8846563"/>
            <a:chExt cx="566738" cy="20010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1798804" y="8846563"/>
              <a:ext cx="566738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039333" y="8923554"/>
              <a:ext cx="11702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0.1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</p:grpSp>
      <p:sp>
        <p:nvSpPr>
          <p:cNvPr id="23" name="Freeform 23"/>
          <p:cNvSpPr>
            <a:spLocks/>
          </p:cNvSpPr>
          <p:nvPr/>
        </p:nvSpPr>
        <p:spPr bwMode="auto">
          <a:xfrm>
            <a:off x="561975" y="860425"/>
            <a:ext cx="548640" cy="481013"/>
          </a:xfrm>
          <a:custGeom>
            <a:avLst/>
            <a:gdLst>
              <a:gd name="T0" fmla="*/ 4473 w 4473"/>
              <a:gd name="T1" fmla="*/ 1970 h 1970"/>
              <a:gd name="T2" fmla="*/ 0 w 4473"/>
              <a:gd name="T3" fmla="*/ 1970 h 1970"/>
              <a:gd name="T4" fmla="*/ 0 w 4473"/>
              <a:gd name="T5" fmla="*/ 0 h 1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73" h="1970">
                <a:moveTo>
                  <a:pt x="4473" y="1970"/>
                </a:moveTo>
                <a:lnTo>
                  <a:pt x="0" y="197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341313" y="363312"/>
            <a:ext cx="163513" cy="160338"/>
          </a:xfrm>
          <a:custGeom>
            <a:avLst/>
            <a:gdLst>
              <a:gd name="T0" fmla="*/ 667 w 667"/>
              <a:gd name="T1" fmla="*/ 0 h 657"/>
              <a:gd name="T2" fmla="*/ 0 w 667"/>
              <a:gd name="T3" fmla="*/ 0 h 657"/>
              <a:gd name="T4" fmla="*/ 0 w 667"/>
              <a:gd name="T5" fmla="*/ 657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67" h="657">
                <a:moveTo>
                  <a:pt x="667" y="0"/>
                </a:moveTo>
                <a:lnTo>
                  <a:pt x="0" y="0"/>
                </a:lnTo>
                <a:lnTo>
                  <a:pt x="0" y="657"/>
                </a:lnTo>
              </a:path>
            </a:pathLst>
          </a:cu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561975" y="538162"/>
            <a:ext cx="298374" cy="322263"/>
          </a:xfrm>
          <a:custGeom>
            <a:avLst/>
            <a:gdLst>
              <a:gd name="T0" fmla="*/ 1103 w 1103"/>
              <a:gd name="T1" fmla="*/ 0 h 1970"/>
              <a:gd name="T2" fmla="*/ 0 w 1103"/>
              <a:gd name="T3" fmla="*/ 0 h 1970"/>
              <a:gd name="T4" fmla="*/ 0 w 1103"/>
              <a:gd name="T5" fmla="*/ 1970 h 1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03" h="1970">
                <a:moveTo>
                  <a:pt x="1103" y="0"/>
                </a:moveTo>
                <a:lnTo>
                  <a:pt x="0" y="0"/>
                </a:lnTo>
                <a:lnTo>
                  <a:pt x="0" y="1970"/>
                </a:lnTo>
              </a:path>
            </a:pathLst>
          </a:cu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3"/>
          <p:cNvSpPr>
            <a:spLocks/>
          </p:cNvSpPr>
          <p:nvPr/>
        </p:nvSpPr>
        <p:spPr bwMode="auto">
          <a:xfrm>
            <a:off x="341313" y="385763"/>
            <a:ext cx="220663" cy="474663"/>
          </a:xfrm>
          <a:custGeom>
            <a:avLst/>
            <a:gdLst>
              <a:gd name="T0" fmla="*/ 900 w 900"/>
              <a:gd name="T1" fmla="*/ 1946 h 1946"/>
              <a:gd name="T2" fmla="*/ 0 w 900"/>
              <a:gd name="T3" fmla="*/ 1946 h 1946"/>
              <a:gd name="T4" fmla="*/ 0 w 900"/>
              <a:gd name="T5" fmla="*/ 0 h 19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0" h="1946">
                <a:moveTo>
                  <a:pt x="900" y="1946"/>
                </a:moveTo>
                <a:lnTo>
                  <a:pt x="0" y="1946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3"/>
          <p:cNvSpPr>
            <a:spLocks/>
          </p:cNvSpPr>
          <p:nvPr/>
        </p:nvSpPr>
        <p:spPr bwMode="auto">
          <a:xfrm>
            <a:off x="1745024" y="2021745"/>
            <a:ext cx="479768" cy="1225296"/>
          </a:xfrm>
          <a:custGeom>
            <a:avLst/>
            <a:gdLst>
              <a:gd name="T0" fmla="*/ 7539 w 7539"/>
              <a:gd name="T1" fmla="*/ 5030 h 5030"/>
              <a:gd name="T2" fmla="*/ 0 w 7539"/>
              <a:gd name="T3" fmla="*/ 5030 h 5030"/>
              <a:gd name="T4" fmla="*/ 0 w 7539"/>
              <a:gd name="T5" fmla="*/ 0 h 5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39" h="5030">
                <a:moveTo>
                  <a:pt x="7539" y="5030"/>
                </a:moveTo>
                <a:lnTo>
                  <a:pt x="0" y="503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Line 68"/>
          <p:cNvSpPr>
            <a:spLocks noChangeShapeType="1"/>
          </p:cNvSpPr>
          <p:nvPr/>
        </p:nvSpPr>
        <p:spPr bwMode="auto">
          <a:xfrm>
            <a:off x="125232" y="523650"/>
            <a:ext cx="216081" cy="0"/>
          </a:xfrm>
          <a:prstGeom prst="line">
            <a:avLst/>
          </a:pr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88"/>
          <p:cNvSpPr>
            <a:spLocks/>
          </p:cNvSpPr>
          <p:nvPr/>
        </p:nvSpPr>
        <p:spPr bwMode="auto">
          <a:xfrm>
            <a:off x="341313" y="237753"/>
            <a:ext cx="96838" cy="314325"/>
          </a:xfrm>
          <a:custGeom>
            <a:avLst/>
            <a:gdLst>
              <a:gd name="T0" fmla="*/ 392 w 392"/>
              <a:gd name="T1" fmla="*/ 0 h 1290"/>
              <a:gd name="T2" fmla="*/ 0 w 392"/>
              <a:gd name="T3" fmla="*/ 0 h 1290"/>
              <a:gd name="T4" fmla="*/ 0 w 392"/>
              <a:gd name="T5" fmla="*/ 1290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2" h="1290">
                <a:moveTo>
                  <a:pt x="392" y="0"/>
                </a:moveTo>
                <a:lnTo>
                  <a:pt x="0" y="0"/>
                </a:lnTo>
                <a:lnTo>
                  <a:pt x="0" y="1290"/>
                </a:lnTo>
              </a:path>
            </a:pathLst>
          </a:cu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Rectangle 133"/>
          <p:cNvSpPr>
            <a:spLocks noChangeArrowheads="1"/>
          </p:cNvSpPr>
          <p:nvPr/>
        </p:nvSpPr>
        <p:spPr bwMode="auto">
          <a:xfrm>
            <a:off x="461963" y="199592"/>
            <a:ext cx="537006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Ref_dmaW_EU006773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Rectangle 144"/>
          <p:cNvSpPr>
            <a:spLocks noChangeArrowheads="1"/>
          </p:cNvSpPr>
          <p:nvPr/>
        </p:nvSpPr>
        <p:spPr bwMode="auto">
          <a:xfrm>
            <a:off x="528638" y="351992"/>
            <a:ext cx="776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dmaW1_CCC602_ctg1918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Rectangle 153"/>
          <p:cNvSpPr>
            <a:spLocks noChangeArrowheads="1"/>
          </p:cNvSpPr>
          <p:nvPr/>
        </p:nvSpPr>
        <p:spPr bwMode="auto">
          <a:xfrm>
            <a:off x="872384" y="473623"/>
            <a:ext cx="7747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dmaW1_CCC647_ctg556_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2297101" y="616006"/>
            <a:ext cx="542925" cy="76200"/>
          </a:xfrm>
          <a:custGeom>
            <a:avLst/>
            <a:gdLst>
              <a:gd name="T0" fmla="*/ 2220 w 2220"/>
              <a:gd name="T1" fmla="*/ 0 h 316"/>
              <a:gd name="T2" fmla="*/ 0 w 2220"/>
              <a:gd name="T3" fmla="*/ 0 h 316"/>
              <a:gd name="T4" fmla="*/ 0 w 2220"/>
              <a:gd name="T5" fmla="*/ 316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20" h="316">
                <a:moveTo>
                  <a:pt x="2220" y="0"/>
                </a:moveTo>
                <a:lnTo>
                  <a:pt x="0" y="0"/>
                </a:lnTo>
                <a:lnTo>
                  <a:pt x="0" y="316"/>
                </a:lnTo>
              </a:path>
            </a:pathLst>
          </a:cu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1748115" y="902209"/>
            <a:ext cx="1711325" cy="1136366"/>
          </a:xfrm>
          <a:custGeom>
            <a:avLst/>
            <a:gdLst>
              <a:gd name="T0" fmla="*/ 7010 w 7010"/>
              <a:gd name="T1" fmla="*/ 0 h 5030"/>
              <a:gd name="T2" fmla="*/ 0 w 7010"/>
              <a:gd name="T3" fmla="*/ 0 h 5030"/>
              <a:gd name="T4" fmla="*/ 0 w 7010"/>
              <a:gd name="T5" fmla="*/ 5030 h 5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010" h="5030">
                <a:moveTo>
                  <a:pt x="7010" y="0"/>
                </a:moveTo>
                <a:lnTo>
                  <a:pt x="0" y="0"/>
                </a:lnTo>
                <a:lnTo>
                  <a:pt x="0" y="5030"/>
                </a:lnTo>
              </a:path>
            </a:pathLst>
          </a:cu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2"/>
          <p:cNvSpPr>
            <a:spLocks/>
          </p:cNvSpPr>
          <p:nvPr/>
        </p:nvSpPr>
        <p:spPr bwMode="auto">
          <a:xfrm>
            <a:off x="1368413" y="664085"/>
            <a:ext cx="928688" cy="644240"/>
          </a:xfrm>
          <a:custGeom>
            <a:avLst/>
            <a:gdLst>
              <a:gd name="T0" fmla="*/ 3810 w 3810"/>
              <a:gd name="T1" fmla="*/ 0 h 2990"/>
              <a:gd name="T2" fmla="*/ 0 w 3810"/>
              <a:gd name="T3" fmla="*/ 0 h 2990"/>
              <a:gd name="T4" fmla="*/ 0 w 3810"/>
              <a:gd name="T5" fmla="*/ 2990 h 2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10" h="2990">
                <a:moveTo>
                  <a:pt x="3810" y="0"/>
                </a:moveTo>
                <a:lnTo>
                  <a:pt x="0" y="0"/>
                </a:lnTo>
                <a:lnTo>
                  <a:pt x="0" y="2990"/>
                </a:lnTo>
              </a:path>
            </a:pathLst>
          </a:cu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96"/>
          <p:cNvSpPr>
            <a:spLocks/>
          </p:cNvSpPr>
          <p:nvPr/>
        </p:nvSpPr>
        <p:spPr bwMode="auto">
          <a:xfrm>
            <a:off x="1368413" y="1308325"/>
            <a:ext cx="388938" cy="730250"/>
          </a:xfrm>
          <a:custGeom>
            <a:avLst/>
            <a:gdLst>
              <a:gd name="T0" fmla="*/ 1593 w 1593"/>
              <a:gd name="T1" fmla="*/ 2990 h 2990"/>
              <a:gd name="T2" fmla="*/ 0 w 1593"/>
              <a:gd name="T3" fmla="*/ 2990 h 2990"/>
              <a:gd name="T4" fmla="*/ 0 w 1593"/>
              <a:gd name="T5" fmla="*/ 0 h 2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93" h="2990">
                <a:moveTo>
                  <a:pt x="1593" y="2990"/>
                </a:moveTo>
                <a:lnTo>
                  <a:pt x="0" y="299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113"/>
          <p:cNvSpPr>
            <a:spLocks/>
          </p:cNvSpPr>
          <p:nvPr/>
        </p:nvSpPr>
        <p:spPr bwMode="auto">
          <a:xfrm>
            <a:off x="2297101" y="692206"/>
            <a:ext cx="641350" cy="77788"/>
          </a:xfrm>
          <a:custGeom>
            <a:avLst/>
            <a:gdLst>
              <a:gd name="T0" fmla="*/ 2623 w 2623"/>
              <a:gd name="T1" fmla="*/ 317 h 317"/>
              <a:gd name="T2" fmla="*/ 0 w 2623"/>
              <a:gd name="T3" fmla="*/ 317 h 317"/>
              <a:gd name="T4" fmla="*/ 0 w 2623"/>
              <a:gd name="T5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23" h="317">
                <a:moveTo>
                  <a:pt x="2623" y="317"/>
                </a:moveTo>
                <a:lnTo>
                  <a:pt x="0" y="317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6"/>
          <p:cNvSpPr>
            <a:spLocks noChangeArrowheads="1"/>
          </p:cNvSpPr>
          <p:nvPr/>
        </p:nvSpPr>
        <p:spPr bwMode="auto">
          <a:xfrm>
            <a:off x="2863838" y="576318"/>
            <a:ext cx="7762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dmaW1_CCC489_ctg424_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137"/>
          <p:cNvSpPr>
            <a:spLocks noChangeArrowheads="1"/>
          </p:cNvSpPr>
          <p:nvPr/>
        </p:nvSpPr>
        <p:spPr bwMode="auto">
          <a:xfrm>
            <a:off x="3492488" y="846569"/>
            <a:ext cx="82391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dmaW1_CCC659_ctg403rvs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Rectangle 163"/>
          <p:cNvSpPr>
            <a:spLocks noChangeArrowheads="1"/>
          </p:cNvSpPr>
          <p:nvPr/>
        </p:nvSpPr>
        <p:spPr bwMode="auto">
          <a:xfrm>
            <a:off x="2962263" y="730306"/>
            <a:ext cx="860425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dmaW1_CCC632_ctg186_rvs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83" name="Group 182"/>
          <p:cNvGrpSpPr/>
          <p:nvPr/>
        </p:nvGrpSpPr>
        <p:grpSpPr>
          <a:xfrm>
            <a:off x="2458070" y="978630"/>
            <a:ext cx="2511053" cy="8002588"/>
            <a:chOff x="3883025" y="958850"/>
            <a:chExt cx="2511053" cy="8002588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167188" y="6951663"/>
              <a:ext cx="185738" cy="153988"/>
            </a:xfrm>
            <a:custGeom>
              <a:avLst/>
              <a:gdLst>
                <a:gd name="T0" fmla="*/ 0 w 764"/>
                <a:gd name="T1" fmla="*/ 317 h 634"/>
                <a:gd name="T2" fmla="*/ 764 w 764"/>
                <a:gd name="T3" fmla="*/ 0 h 634"/>
                <a:gd name="T4" fmla="*/ 764 w 764"/>
                <a:gd name="T5" fmla="*/ 634 h 634"/>
                <a:gd name="T6" fmla="*/ 0 w 764"/>
                <a:gd name="T7" fmla="*/ 317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4" h="634">
                  <a:moveTo>
                    <a:pt x="0" y="317"/>
                  </a:moveTo>
                  <a:lnTo>
                    <a:pt x="764" y="0"/>
                  </a:lnTo>
                  <a:lnTo>
                    <a:pt x="764" y="634"/>
                  </a:lnTo>
                  <a:lnTo>
                    <a:pt x="0" y="317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481513" y="8805863"/>
              <a:ext cx="109538" cy="155575"/>
            </a:xfrm>
            <a:custGeom>
              <a:avLst/>
              <a:gdLst>
                <a:gd name="T0" fmla="*/ 0 w 451"/>
                <a:gd name="T1" fmla="*/ 317 h 634"/>
                <a:gd name="T2" fmla="*/ 451 w 451"/>
                <a:gd name="T3" fmla="*/ 0 h 634"/>
                <a:gd name="T4" fmla="*/ 451 w 451"/>
                <a:gd name="T5" fmla="*/ 634 h 634"/>
                <a:gd name="T6" fmla="*/ 0 w 451"/>
                <a:gd name="T7" fmla="*/ 317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634">
                  <a:moveTo>
                    <a:pt x="0" y="317"/>
                  </a:moveTo>
                  <a:lnTo>
                    <a:pt x="451" y="0"/>
                  </a:lnTo>
                  <a:lnTo>
                    <a:pt x="451" y="634"/>
                  </a:lnTo>
                  <a:lnTo>
                    <a:pt x="0" y="317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4429125" y="7878763"/>
              <a:ext cx="93663" cy="153988"/>
            </a:xfrm>
            <a:custGeom>
              <a:avLst/>
              <a:gdLst>
                <a:gd name="T0" fmla="*/ 0 w 388"/>
                <a:gd name="T1" fmla="*/ 317 h 633"/>
                <a:gd name="T2" fmla="*/ 388 w 388"/>
                <a:gd name="T3" fmla="*/ 0 h 633"/>
                <a:gd name="T4" fmla="*/ 388 w 388"/>
                <a:gd name="T5" fmla="*/ 633 h 633"/>
                <a:gd name="T6" fmla="*/ 0 w 388"/>
                <a:gd name="T7" fmla="*/ 317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8" h="633">
                  <a:moveTo>
                    <a:pt x="0" y="317"/>
                  </a:moveTo>
                  <a:lnTo>
                    <a:pt x="388" y="0"/>
                  </a:lnTo>
                  <a:lnTo>
                    <a:pt x="388" y="633"/>
                  </a:lnTo>
                  <a:lnTo>
                    <a:pt x="0" y="317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056063" y="6642100"/>
              <a:ext cx="193675" cy="153988"/>
            </a:xfrm>
            <a:custGeom>
              <a:avLst/>
              <a:gdLst>
                <a:gd name="T0" fmla="*/ 0 w 790"/>
                <a:gd name="T1" fmla="*/ 316 h 633"/>
                <a:gd name="T2" fmla="*/ 790 w 790"/>
                <a:gd name="T3" fmla="*/ 0 h 633"/>
                <a:gd name="T4" fmla="*/ 790 w 790"/>
                <a:gd name="T5" fmla="*/ 633 h 633"/>
                <a:gd name="T6" fmla="*/ 0 w 790"/>
                <a:gd name="T7" fmla="*/ 316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0" h="633">
                  <a:moveTo>
                    <a:pt x="0" y="316"/>
                  </a:moveTo>
                  <a:lnTo>
                    <a:pt x="790" y="0"/>
                  </a:lnTo>
                  <a:lnTo>
                    <a:pt x="790" y="633"/>
                  </a:lnTo>
                  <a:lnTo>
                    <a:pt x="0" y="316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4248150" y="3124200"/>
              <a:ext cx="22225" cy="115888"/>
            </a:xfrm>
            <a:custGeom>
              <a:avLst/>
              <a:gdLst>
                <a:gd name="T0" fmla="*/ 92 w 92"/>
                <a:gd name="T1" fmla="*/ 475 h 475"/>
                <a:gd name="T2" fmla="*/ 0 w 92"/>
                <a:gd name="T3" fmla="*/ 475 h 475"/>
                <a:gd name="T4" fmla="*/ 0 w 92"/>
                <a:gd name="T5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475">
                  <a:moveTo>
                    <a:pt x="92" y="475"/>
                  </a:moveTo>
                  <a:lnTo>
                    <a:pt x="0" y="475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338638" y="6370638"/>
              <a:ext cx="4763" cy="115888"/>
            </a:xfrm>
            <a:custGeom>
              <a:avLst/>
              <a:gdLst>
                <a:gd name="T0" fmla="*/ 18 w 18"/>
                <a:gd name="T1" fmla="*/ 475 h 475"/>
                <a:gd name="T2" fmla="*/ 0 w 18"/>
                <a:gd name="T3" fmla="*/ 475 h 475"/>
                <a:gd name="T4" fmla="*/ 0 w 18"/>
                <a:gd name="T5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475">
                  <a:moveTo>
                    <a:pt x="18" y="475"/>
                  </a:moveTo>
                  <a:lnTo>
                    <a:pt x="0" y="475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124325" y="7251700"/>
              <a:ext cx="61913" cy="223838"/>
            </a:xfrm>
            <a:custGeom>
              <a:avLst/>
              <a:gdLst>
                <a:gd name="T0" fmla="*/ 250 w 250"/>
                <a:gd name="T1" fmla="*/ 915 h 915"/>
                <a:gd name="T2" fmla="*/ 0 w 250"/>
                <a:gd name="T3" fmla="*/ 915 h 915"/>
                <a:gd name="T4" fmla="*/ 0 w 250"/>
                <a:gd name="T5" fmla="*/ 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0" h="915">
                  <a:moveTo>
                    <a:pt x="250" y="915"/>
                  </a:moveTo>
                  <a:lnTo>
                    <a:pt x="0" y="915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311650" y="2041525"/>
              <a:ext cx="250825" cy="231775"/>
            </a:xfrm>
            <a:custGeom>
              <a:avLst/>
              <a:gdLst>
                <a:gd name="T0" fmla="*/ 1027 w 1027"/>
                <a:gd name="T1" fmla="*/ 0 h 950"/>
                <a:gd name="T2" fmla="*/ 0 w 1027"/>
                <a:gd name="T3" fmla="*/ 0 h 950"/>
                <a:gd name="T4" fmla="*/ 0 w 1027"/>
                <a:gd name="T5" fmla="*/ 95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7" h="950">
                  <a:moveTo>
                    <a:pt x="1027" y="0"/>
                  </a:moveTo>
                  <a:lnTo>
                    <a:pt x="0" y="0"/>
                  </a:lnTo>
                  <a:lnTo>
                    <a:pt x="0" y="95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4048125" y="1076325"/>
              <a:ext cx="104775" cy="76200"/>
            </a:xfrm>
            <a:custGeom>
              <a:avLst/>
              <a:gdLst>
                <a:gd name="T0" fmla="*/ 428 w 428"/>
                <a:gd name="T1" fmla="*/ 316 h 316"/>
                <a:gd name="T2" fmla="*/ 0 w 428"/>
                <a:gd name="T3" fmla="*/ 316 h 316"/>
                <a:gd name="T4" fmla="*/ 0 w 428"/>
                <a:gd name="T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8" h="316">
                  <a:moveTo>
                    <a:pt x="428" y="316"/>
                  </a:moveTo>
                  <a:lnTo>
                    <a:pt x="0" y="316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297363" y="7337425"/>
              <a:ext cx="31750" cy="115888"/>
            </a:xfrm>
            <a:custGeom>
              <a:avLst/>
              <a:gdLst>
                <a:gd name="T0" fmla="*/ 128 w 128"/>
                <a:gd name="T1" fmla="*/ 0 h 475"/>
                <a:gd name="T2" fmla="*/ 0 w 128"/>
                <a:gd name="T3" fmla="*/ 0 h 475"/>
                <a:gd name="T4" fmla="*/ 0 w 128"/>
                <a:gd name="T5" fmla="*/ 47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" h="475">
                  <a:moveTo>
                    <a:pt x="128" y="0"/>
                  </a:moveTo>
                  <a:lnTo>
                    <a:pt x="0" y="0"/>
                  </a:lnTo>
                  <a:lnTo>
                    <a:pt x="0" y="47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4354513" y="4708525"/>
              <a:ext cx="0" cy="115888"/>
            </a:xfrm>
            <a:custGeom>
              <a:avLst/>
              <a:gdLst>
                <a:gd name="T0" fmla="*/ 0 h 475"/>
                <a:gd name="T1" fmla="*/ 0 h 475"/>
                <a:gd name="T2" fmla="*/ 475 h 4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75">
                  <a:moveTo>
                    <a:pt x="0" y="0"/>
                  </a:moveTo>
                  <a:lnTo>
                    <a:pt x="0" y="0"/>
                  </a:lnTo>
                  <a:lnTo>
                    <a:pt x="0" y="47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4016375" y="2022475"/>
              <a:ext cx="46038" cy="558800"/>
            </a:xfrm>
            <a:custGeom>
              <a:avLst/>
              <a:gdLst>
                <a:gd name="T0" fmla="*/ 188 w 188"/>
                <a:gd name="T1" fmla="*/ 0 h 2286"/>
                <a:gd name="T2" fmla="*/ 0 w 188"/>
                <a:gd name="T3" fmla="*/ 0 h 2286"/>
                <a:gd name="T4" fmla="*/ 0 w 188"/>
                <a:gd name="T5" fmla="*/ 2286 h 2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8" h="2286">
                  <a:moveTo>
                    <a:pt x="188" y="0"/>
                  </a:moveTo>
                  <a:lnTo>
                    <a:pt x="0" y="0"/>
                  </a:lnTo>
                  <a:lnTo>
                    <a:pt x="0" y="2286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410075" y="8651875"/>
              <a:ext cx="57150" cy="153988"/>
            </a:xfrm>
            <a:custGeom>
              <a:avLst/>
              <a:gdLst>
                <a:gd name="T0" fmla="*/ 239 w 239"/>
                <a:gd name="T1" fmla="*/ 633 h 633"/>
                <a:gd name="T2" fmla="*/ 0 w 239"/>
                <a:gd name="T3" fmla="*/ 633 h 633"/>
                <a:gd name="T4" fmla="*/ 0 w 239"/>
                <a:gd name="T5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9" h="633">
                  <a:moveTo>
                    <a:pt x="239" y="633"/>
                  </a:moveTo>
                  <a:lnTo>
                    <a:pt x="0" y="633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270375" y="4360863"/>
              <a:ext cx="187325" cy="231775"/>
            </a:xfrm>
            <a:custGeom>
              <a:avLst/>
              <a:gdLst>
                <a:gd name="T0" fmla="*/ 764 w 764"/>
                <a:gd name="T1" fmla="*/ 0 h 950"/>
                <a:gd name="T2" fmla="*/ 0 w 764"/>
                <a:gd name="T3" fmla="*/ 0 h 950"/>
                <a:gd name="T4" fmla="*/ 0 w 764"/>
                <a:gd name="T5" fmla="*/ 95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4" h="950">
                  <a:moveTo>
                    <a:pt x="764" y="0"/>
                  </a:moveTo>
                  <a:lnTo>
                    <a:pt x="0" y="0"/>
                  </a:lnTo>
                  <a:lnTo>
                    <a:pt x="0" y="95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083050" y="1539875"/>
              <a:ext cx="115888" cy="76200"/>
            </a:xfrm>
            <a:custGeom>
              <a:avLst/>
              <a:gdLst>
                <a:gd name="T0" fmla="*/ 475 w 475"/>
                <a:gd name="T1" fmla="*/ 316 h 316"/>
                <a:gd name="T2" fmla="*/ 0 w 475"/>
                <a:gd name="T3" fmla="*/ 316 h 316"/>
                <a:gd name="T4" fmla="*/ 0 w 475"/>
                <a:gd name="T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5" h="316">
                  <a:moveTo>
                    <a:pt x="475" y="316"/>
                  </a:moveTo>
                  <a:lnTo>
                    <a:pt x="0" y="316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313238" y="6235700"/>
              <a:ext cx="25400" cy="134938"/>
            </a:xfrm>
            <a:custGeom>
              <a:avLst/>
              <a:gdLst>
                <a:gd name="T0" fmla="*/ 106 w 106"/>
                <a:gd name="T1" fmla="*/ 554 h 554"/>
                <a:gd name="T2" fmla="*/ 0 w 106"/>
                <a:gd name="T3" fmla="*/ 554 h 554"/>
                <a:gd name="T4" fmla="*/ 0 w 106"/>
                <a:gd name="T5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554">
                  <a:moveTo>
                    <a:pt x="106" y="554"/>
                  </a:moveTo>
                  <a:lnTo>
                    <a:pt x="0" y="554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302125" y="3781425"/>
              <a:ext cx="52388" cy="115888"/>
            </a:xfrm>
            <a:custGeom>
              <a:avLst/>
              <a:gdLst>
                <a:gd name="T0" fmla="*/ 213 w 213"/>
                <a:gd name="T1" fmla="*/ 0 h 475"/>
                <a:gd name="T2" fmla="*/ 0 w 213"/>
                <a:gd name="T3" fmla="*/ 0 h 475"/>
                <a:gd name="T4" fmla="*/ 0 w 213"/>
                <a:gd name="T5" fmla="*/ 47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" h="475">
                  <a:moveTo>
                    <a:pt x="213" y="0"/>
                  </a:moveTo>
                  <a:lnTo>
                    <a:pt x="0" y="0"/>
                  </a:lnTo>
                  <a:lnTo>
                    <a:pt x="0" y="47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467225" y="8729663"/>
              <a:ext cx="192088" cy="76200"/>
            </a:xfrm>
            <a:custGeom>
              <a:avLst/>
              <a:gdLst>
                <a:gd name="T0" fmla="*/ 783 w 783"/>
                <a:gd name="T1" fmla="*/ 0 h 316"/>
                <a:gd name="T2" fmla="*/ 0 w 783"/>
                <a:gd name="T3" fmla="*/ 0 h 316"/>
                <a:gd name="T4" fmla="*/ 0 w 783"/>
                <a:gd name="T5" fmla="*/ 31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3" h="316">
                  <a:moveTo>
                    <a:pt x="783" y="0"/>
                  </a:moveTo>
                  <a:lnTo>
                    <a:pt x="0" y="0"/>
                  </a:lnTo>
                  <a:lnTo>
                    <a:pt x="0" y="316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4302125" y="4013200"/>
              <a:ext cx="30163" cy="77788"/>
            </a:xfrm>
            <a:custGeom>
              <a:avLst/>
              <a:gdLst>
                <a:gd name="T0" fmla="*/ 123 w 123"/>
                <a:gd name="T1" fmla="*/ 317 h 317"/>
                <a:gd name="T2" fmla="*/ 0 w 123"/>
                <a:gd name="T3" fmla="*/ 317 h 317"/>
                <a:gd name="T4" fmla="*/ 0 w 123"/>
                <a:gd name="T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" h="317">
                  <a:moveTo>
                    <a:pt x="123" y="317"/>
                  </a:moveTo>
                  <a:lnTo>
                    <a:pt x="0" y="31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4105275" y="3138488"/>
              <a:ext cx="71438" cy="285750"/>
            </a:xfrm>
            <a:custGeom>
              <a:avLst/>
              <a:gdLst>
                <a:gd name="T0" fmla="*/ 292 w 292"/>
                <a:gd name="T1" fmla="*/ 1168 h 1168"/>
                <a:gd name="T2" fmla="*/ 0 w 292"/>
                <a:gd name="T3" fmla="*/ 1168 h 1168"/>
                <a:gd name="T4" fmla="*/ 0 w 292"/>
                <a:gd name="T5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2" h="1168">
                  <a:moveTo>
                    <a:pt x="292" y="1168"/>
                  </a:moveTo>
                  <a:lnTo>
                    <a:pt x="0" y="1168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4416425" y="7800975"/>
              <a:ext cx="1169988" cy="77788"/>
            </a:xfrm>
            <a:custGeom>
              <a:avLst/>
              <a:gdLst>
                <a:gd name="T0" fmla="*/ 4793 w 4793"/>
                <a:gd name="T1" fmla="*/ 0 h 317"/>
                <a:gd name="T2" fmla="*/ 0 w 4793"/>
                <a:gd name="T3" fmla="*/ 0 h 317"/>
                <a:gd name="T4" fmla="*/ 0 w 4793"/>
                <a:gd name="T5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93" h="317">
                  <a:moveTo>
                    <a:pt x="4793" y="0"/>
                  </a:moveTo>
                  <a:lnTo>
                    <a:pt x="0" y="0"/>
                  </a:lnTo>
                  <a:lnTo>
                    <a:pt x="0" y="31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4302125" y="3897313"/>
              <a:ext cx="0" cy="115888"/>
            </a:xfrm>
            <a:custGeom>
              <a:avLst/>
              <a:gdLst>
                <a:gd name="T0" fmla="*/ 475 h 475"/>
                <a:gd name="T1" fmla="*/ 475 h 475"/>
                <a:gd name="T2" fmla="*/ 0 h 4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75">
                  <a:moveTo>
                    <a:pt x="0" y="475"/>
                  </a:moveTo>
                  <a:lnTo>
                    <a:pt x="0" y="475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4230688" y="5462588"/>
              <a:ext cx="9525" cy="314325"/>
            </a:xfrm>
            <a:custGeom>
              <a:avLst/>
              <a:gdLst>
                <a:gd name="T0" fmla="*/ 40 w 40"/>
                <a:gd name="T1" fmla="*/ 0 h 1287"/>
                <a:gd name="T2" fmla="*/ 0 w 40"/>
                <a:gd name="T3" fmla="*/ 0 h 1287"/>
                <a:gd name="T4" fmla="*/ 0 w 40"/>
                <a:gd name="T5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1287">
                  <a:moveTo>
                    <a:pt x="40" y="0"/>
                  </a:moveTo>
                  <a:lnTo>
                    <a:pt x="0" y="0"/>
                  </a:lnTo>
                  <a:lnTo>
                    <a:pt x="0" y="12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4311650" y="2273300"/>
              <a:ext cx="79375" cy="231775"/>
            </a:xfrm>
            <a:custGeom>
              <a:avLst/>
              <a:gdLst>
                <a:gd name="T0" fmla="*/ 321 w 321"/>
                <a:gd name="T1" fmla="*/ 950 h 950"/>
                <a:gd name="T2" fmla="*/ 0 w 321"/>
                <a:gd name="T3" fmla="*/ 950 h 950"/>
                <a:gd name="T4" fmla="*/ 0 w 321"/>
                <a:gd name="T5" fmla="*/ 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950">
                  <a:moveTo>
                    <a:pt x="321" y="950"/>
                  </a:moveTo>
                  <a:lnTo>
                    <a:pt x="0" y="950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883025" y="1249363"/>
              <a:ext cx="38100" cy="2049463"/>
            </a:xfrm>
            <a:custGeom>
              <a:avLst/>
              <a:gdLst>
                <a:gd name="T0" fmla="*/ 154 w 154"/>
                <a:gd name="T1" fmla="*/ 0 h 8397"/>
                <a:gd name="T2" fmla="*/ 0 w 154"/>
                <a:gd name="T3" fmla="*/ 0 h 8397"/>
                <a:gd name="T4" fmla="*/ 0 w 154"/>
                <a:gd name="T5" fmla="*/ 8397 h 8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8397">
                  <a:moveTo>
                    <a:pt x="154" y="0"/>
                  </a:moveTo>
                  <a:lnTo>
                    <a:pt x="0" y="0"/>
                  </a:lnTo>
                  <a:lnTo>
                    <a:pt x="0" y="839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4354513" y="4940300"/>
              <a:ext cx="0" cy="77788"/>
            </a:xfrm>
            <a:custGeom>
              <a:avLst/>
              <a:gdLst>
                <a:gd name="T0" fmla="*/ 317 h 317"/>
                <a:gd name="T1" fmla="*/ 317 h 317"/>
                <a:gd name="T2" fmla="*/ 0 h 31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7">
                  <a:moveTo>
                    <a:pt x="0" y="317"/>
                  </a:moveTo>
                  <a:lnTo>
                    <a:pt x="0" y="31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4457700" y="4360863"/>
              <a:ext cx="0" cy="115888"/>
            </a:xfrm>
            <a:custGeom>
              <a:avLst/>
              <a:gdLst>
                <a:gd name="T0" fmla="*/ 475 h 475"/>
                <a:gd name="T1" fmla="*/ 475 h 475"/>
                <a:gd name="T2" fmla="*/ 0 h 4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75">
                  <a:moveTo>
                    <a:pt x="0" y="475"/>
                  </a:moveTo>
                  <a:lnTo>
                    <a:pt x="0" y="475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4230688" y="5776913"/>
              <a:ext cx="65088" cy="314325"/>
            </a:xfrm>
            <a:custGeom>
              <a:avLst/>
              <a:gdLst>
                <a:gd name="T0" fmla="*/ 269 w 269"/>
                <a:gd name="T1" fmla="*/ 1286 h 1286"/>
                <a:gd name="T2" fmla="*/ 0 w 269"/>
                <a:gd name="T3" fmla="*/ 1286 h 1286"/>
                <a:gd name="T4" fmla="*/ 0 w 269"/>
                <a:gd name="T5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9" h="1286">
                  <a:moveTo>
                    <a:pt x="269" y="1286"/>
                  </a:moveTo>
                  <a:lnTo>
                    <a:pt x="0" y="1286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4445000" y="8420100"/>
              <a:ext cx="15875" cy="76200"/>
            </a:xfrm>
            <a:custGeom>
              <a:avLst/>
              <a:gdLst>
                <a:gd name="T0" fmla="*/ 69 w 69"/>
                <a:gd name="T1" fmla="*/ 0 h 316"/>
                <a:gd name="T2" fmla="*/ 0 w 69"/>
                <a:gd name="T3" fmla="*/ 0 h 316"/>
                <a:gd name="T4" fmla="*/ 0 w 69"/>
                <a:gd name="T5" fmla="*/ 31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16">
                  <a:moveTo>
                    <a:pt x="69" y="0"/>
                  </a:moveTo>
                  <a:lnTo>
                    <a:pt x="0" y="0"/>
                  </a:lnTo>
                  <a:lnTo>
                    <a:pt x="0" y="316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4270375" y="3162300"/>
              <a:ext cx="53975" cy="77788"/>
            </a:xfrm>
            <a:custGeom>
              <a:avLst/>
              <a:gdLst>
                <a:gd name="T0" fmla="*/ 217 w 217"/>
                <a:gd name="T1" fmla="*/ 0 h 317"/>
                <a:gd name="T2" fmla="*/ 0 w 217"/>
                <a:gd name="T3" fmla="*/ 0 h 317"/>
                <a:gd name="T4" fmla="*/ 0 w 217"/>
                <a:gd name="T5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7" h="317">
                  <a:moveTo>
                    <a:pt x="217" y="0"/>
                  </a:moveTo>
                  <a:lnTo>
                    <a:pt x="0" y="0"/>
                  </a:lnTo>
                  <a:lnTo>
                    <a:pt x="0" y="31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4445000" y="8496300"/>
              <a:ext cx="0" cy="77788"/>
            </a:xfrm>
            <a:custGeom>
              <a:avLst/>
              <a:gdLst>
                <a:gd name="T0" fmla="*/ 317 h 317"/>
                <a:gd name="T1" fmla="*/ 317 h 317"/>
                <a:gd name="T2" fmla="*/ 0 h 31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7">
                  <a:moveTo>
                    <a:pt x="0" y="317"/>
                  </a:moveTo>
                  <a:lnTo>
                    <a:pt x="0" y="31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4441825" y="2544763"/>
              <a:ext cx="0" cy="76200"/>
            </a:xfrm>
            <a:custGeom>
              <a:avLst/>
              <a:gdLst>
                <a:gd name="T0" fmla="*/ 0 h 316"/>
                <a:gd name="T1" fmla="*/ 0 h 316"/>
                <a:gd name="T2" fmla="*/ 316 h 31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6">
                  <a:moveTo>
                    <a:pt x="0" y="0"/>
                  </a:moveTo>
                  <a:lnTo>
                    <a:pt x="0" y="0"/>
                  </a:lnTo>
                  <a:lnTo>
                    <a:pt x="0" y="316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4346575" y="5637213"/>
              <a:ext cx="4763" cy="76200"/>
            </a:xfrm>
            <a:custGeom>
              <a:avLst/>
              <a:gdLst>
                <a:gd name="T0" fmla="*/ 17 w 17"/>
                <a:gd name="T1" fmla="*/ 0 h 316"/>
                <a:gd name="T2" fmla="*/ 0 w 17"/>
                <a:gd name="T3" fmla="*/ 0 h 316"/>
                <a:gd name="T4" fmla="*/ 0 w 17"/>
                <a:gd name="T5" fmla="*/ 31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316">
                  <a:moveTo>
                    <a:pt x="17" y="0"/>
                  </a:moveTo>
                  <a:lnTo>
                    <a:pt x="0" y="0"/>
                  </a:lnTo>
                  <a:lnTo>
                    <a:pt x="0" y="316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4337050" y="7878763"/>
              <a:ext cx="79375" cy="203200"/>
            </a:xfrm>
            <a:custGeom>
              <a:avLst/>
              <a:gdLst>
                <a:gd name="T0" fmla="*/ 328 w 328"/>
                <a:gd name="T1" fmla="*/ 0 h 831"/>
                <a:gd name="T2" fmla="*/ 0 w 328"/>
                <a:gd name="T3" fmla="*/ 0 h 831"/>
                <a:gd name="T4" fmla="*/ 0 w 328"/>
                <a:gd name="T5" fmla="*/ 831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8" h="831">
                  <a:moveTo>
                    <a:pt x="328" y="0"/>
                  </a:moveTo>
                  <a:lnTo>
                    <a:pt x="0" y="0"/>
                  </a:lnTo>
                  <a:lnTo>
                    <a:pt x="0" y="831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4354513" y="4864100"/>
              <a:ext cx="0" cy="76200"/>
            </a:xfrm>
            <a:custGeom>
              <a:avLst/>
              <a:gdLst>
                <a:gd name="T0" fmla="*/ 0 h 316"/>
                <a:gd name="T1" fmla="*/ 0 h 316"/>
                <a:gd name="T2" fmla="*/ 316 h 31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6">
                  <a:moveTo>
                    <a:pt x="0" y="0"/>
                  </a:moveTo>
                  <a:lnTo>
                    <a:pt x="0" y="0"/>
                  </a:lnTo>
                  <a:lnTo>
                    <a:pt x="0" y="316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4343400" y="6486525"/>
              <a:ext cx="4763" cy="77788"/>
            </a:xfrm>
            <a:custGeom>
              <a:avLst/>
              <a:gdLst>
                <a:gd name="T0" fmla="*/ 18 w 18"/>
                <a:gd name="T1" fmla="*/ 317 h 317"/>
                <a:gd name="T2" fmla="*/ 0 w 18"/>
                <a:gd name="T3" fmla="*/ 317 h 317"/>
                <a:gd name="T4" fmla="*/ 0 w 18"/>
                <a:gd name="T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317">
                  <a:moveTo>
                    <a:pt x="18" y="317"/>
                  </a:moveTo>
                  <a:lnTo>
                    <a:pt x="0" y="31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4176713" y="3124200"/>
              <a:ext cx="71438" cy="300038"/>
            </a:xfrm>
            <a:custGeom>
              <a:avLst/>
              <a:gdLst>
                <a:gd name="T0" fmla="*/ 295 w 295"/>
                <a:gd name="T1" fmla="*/ 0 h 1227"/>
                <a:gd name="T2" fmla="*/ 0 w 295"/>
                <a:gd name="T3" fmla="*/ 0 h 1227"/>
                <a:gd name="T4" fmla="*/ 0 w 295"/>
                <a:gd name="T5" fmla="*/ 1227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5" h="1227">
                  <a:moveTo>
                    <a:pt x="295" y="0"/>
                  </a:moveTo>
                  <a:lnTo>
                    <a:pt x="0" y="0"/>
                  </a:lnTo>
                  <a:lnTo>
                    <a:pt x="0" y="122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4083050" y="1462088"/>
              <a:ext cx="85725" cy="77788"/>
            </a:xfrm>
            <a:custGeom>
              <a:avLst/>
              <a:gdLst>
                <a:gd name="T0" fmla="*/ 351 w 351"/>
                <a:gd name="T1" fmla="*/ 0 h 317"/>
                <a:gd name="T2" fmla="*/ 0 w 351"/>
                <a:gd name="T3" fmla="*/ 0 h 317"/>
                <a:gd name="T4" fmla="*/ 0 w 351"/>
                <a:gd name="T5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1" h="317">
                  <a:moveTo>
                    <a:pt x="351" y="0"/>
                  </a:moveTo>
                  <a:lnTo>
                    <a:pt x="0" y="0"/>
                  </a:lnTo>
                  <a:lnTo>
                    <a:pt x="0" y="31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4467225" y="8805863"/>
              <a:ext cx="14288" cy="77788"/>
            </a:xfrm>
            <a:custGeom>
              <a:avLst/>
              <a:gdLst>
                <a:gd name="T0" fmla="*/ 56 w 56"/>
                <a:gd name="T1" fmla="*/ 317 h 317"/>
                <a:gd name="T2" fmla="*/ 0 w 56"/>
                <a:gd name="T3" fmla="*/ 317 h 317"/>
                <a:gd name="T4" fmla="*/ 0 w 56"/>
                <a:gd name="T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317">
                  <a:moveTo>
                    <a:pt x="56" y="317"/>
                  </a:moveTo>
                  <a:lnTo>
                    <a:pt x="0" y="31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346575" y="5713413"/>
              <a:ext cx="0" cy="77788"/>
            </a:xfrm>
            <a:custGeom>
              <a:avLst/>
              <a:gdLst>
                <a:gd name="T0" fmla="*/ 317 h 317"/>
                <a:gd name="T1" fmla="*/ 317 h 317"/>
                <a:gd name="T2" fmla="*/ 0 h 31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7">
                  <a:moveTo>
                    <a:pt x="0" y="317"/>
                  </a:moveTo>
                  <a:lnTo>
                    <a:pt x="0" y="31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105275" y="2854325"/>
              <a:ext cx="155575" cy="284163"/>
            </a:xfrm>
            <a:custGeom>
              <a:avLst/>
              <a:gdLst>
                <a:gd name="T0" fmla="*/ 639 w 639"/>
                <a:gd name="T1" fmla="*/ 0 h 1167"/>
                <a:gd name="T2" fmla="*/ 0 w 639"/>
                <a:gd name="T3" fmla="*/ 0 h 1167"/>
                <a:gd name="T4" fmla="*/ 0 w 639"/>
                <a:gd name="T5" fmla="*/ 1167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9" h="1167">
                  <a:moveTo>
                    <a:pt x="639" y="0"/>
                  </a:moveTo>
                  <a:lnTo>
                    <a:pt x="0" y="0"/>
                  </a:lnTo>
                  <a:lnTo>
                    <a:pt x="0" y="116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3989388" y="6873875"/>
              <a:ext cx="276225" cy="188913"/>
            </a:xfrm>
            <a:custGeom>
              <a:avLst/>
              <a:gdLst>
                <a:gd name="T0" fmla="*/ 1132 w 1132"/>
                <a:gd name="T1" fmla="*/ 0 h 774"/>
                <a:gd name="T2" fmla="*/ 0 w 1132"/>
                <a:gd name="T3" fmla="*/ 0 h 774"/>
                <a:gd name="T4" fmla="*/ 0 w 1132"/>
                <a:gd name="T5" fmla="*/ 774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2" h="774">
                  <a:moveTo>
                    <a:pt x="1132" y="0"/>
                  </a:moveTo>
                  <a:lnTo>
                    <a:pt x="0" y="0"/>
                  </a:lnTo>
                  <a:lnTo>
                    <a:pt x="0" y="774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4240213" y="5327650"/>
              <a:ext cx="93663" cy="134938"/>
            </a:xfrm>
            <a:custGeom>
              <a:avLst/>
              <a:gdLst>
                <a:gd name="T0" fmla="*/ 384 w 384"/>
                <a:gd name="T1" fmla="*/ 0 h 554"/>
                <a:gd name="T2" fmla="*/ 0 w 384"/>
                <a:gd name="T3" fmla="*/ 0 h 554"/>
                <a:gd name="T4" fmla="*/ 0 w 384"/>
                <a:gd name="T5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4" h="554">
                  <a:moveTo>
                    <a:pt x="384" y="0"/>
                  </a:moveTo>
                  <a:lnTo>
                    <a:pt x="0" y="0"/>
                  </a:lnTo>
                  <a:lnTo>
                    <a:pt x="0" y="554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4384675" y="8264525"/>
              <a:ext cx="85725" cy="193675"/>
            </a:xfrm>
            <a:custGeom>
              <a:avLst/>
              <a:gdLst>
                <a:gd name="T0" fmla="*/ 355 w 355"/>
                <a:gd name="T1" fmla="*/ 0 h 792"/>
                <a:gd name="T2" fmla="*/ 0 w 355"/>
                <a:gd name="T3" fmla="*/ 0 h 792"/>
                <a:gd name="T4" fmla="*/ 0 w 355"/>
                <a:gd name="T5" fmla="*/ 792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5" h="792">
                  <a:moveTo>
                    <a:pt x="355" y="0"/>
                  </a:moveTo>
                  <a:lnTo>
                    <a:pt x="0" y="0"/>
                  </a:lnTo>
                  <a:lnTo>
                    <a:pt x="0" y="792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3883025" y="3298825"/>
              <a:ext cx="41275" cy="2051050"/>
            </a:xfrm>
            <a:custGeom>
              <a:avLst/>
              <a:gdLst>
                <a:gd name="T0" fmla="*/ 167 w 167"/>
                <a:gd name="T1" fmla="*/ 8397 h 8397"/>
                <a:gd name="T2" fmla="*/ 0 w 167"/>
                <a:gd name="T3" fmla="*/ 8397 h 8397"/>
                <a:gd name="T4" fmla="*/ 0 w 167"/>
                <a:gd name="T5" fmla="*/ 0 h 8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8397">
                  <a:moveTo>
                    <a:pt x="167" y="8397"/>
                  </a:moveTo>
                  <a:lnTo>
                    <a:pt x="0" y="839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4562475" y="2081213"/>
              <a:ext cx="0" cy="76200"/>
            </a:xfrm>
            <a:custGeom>
              <a:avLst/>
              <a:gdLst>
                <a:gd name="T0" fmla="*/ 0 h 316"/>
                <a:gd name="T1" fmla="*/ 0 h 316"/>
                <a:gd name="T2" fmla="*/ 316 h 31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6">
                  <a:moveTo>
                    <a:pt x="0" y="0"/>
                  </a:moveTo>
                  <a:lnTo>
                    <a:pt x="0" y="0"/>
                  </a:lnTo>
                  <a:lnTo>
                    <a:pt x="0" y="316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4416425" y="7878763"/>
              <a:ext cx="12700" cy="77788"/>
            </a:xfrm>
            <a:custGeom>
              <a:avLst/>
              <a:gdLst>
                <a:gd name="T0" fmla="*/ 47 w 47"/>
                <a:gd name="T1" fmla="*/ 317 h 317"/>
                <a:gd name="T2" fmla="*/ 0 w 47"/>
                <a:gd name="T3" fmla="*/ 317 h 317"/>
                <a:gd name="T4" fmla="*/ 0 w 47"/>
                <a:gd name="T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317">
                  <a:moveTo>
                    <a:pt x="47" y="317"/>
                  </a:moveTo>
                  <a:lnTo>
                    <a:pt x="0" y="31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4562475" y="2041525"/>
              <a:ext cx="0" cy="115888"/>
            </a:xfrm>
            <a:custGeom>
              <a:avLst/>
              <a:gdLst>
                <a:gd name="T0" fmla="*/ 475 h 475"/>
                <a:gd name="T1" fmla="*/ 475 h 475"/>
                <a:gd name="T2" fmla="*/ 0 h 4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75">
                  <a:moveTo>
                    <a:pt x="0" y="475"/>
                  </a:moveTo>
                  <a:lnTo>
                    <a:pt x="0" y="475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4270375" y="3240088"/>
              <a:ext cx="34925" cy="77788"/>
            </a:xfrm>
            <a:custGeom>
              <a:avLst/>
              <a:gdLst>
                <a:gd name="T0" fmla="*/ 141 w 141"/>
                <a:gd name="T1" fmla="*/ 317 h 317"/>
                <a:gd name="T2" fmla="*/ 0 w 141"/>
                <a:gd name="T3" fmla="*/ 317 h 317"/>
                <a:gd name="T4" fmla="*/ 0 w 141"/>
                <a:gd name="T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317">
                  <a:moveTo>
                    <a:pt x="141" y="317"/>
                  </a:moveTo>
                  <a:lnTo>
                    <a:pt x="0" y="31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4376738" y="7569200"/>
              <a:ext cx="25400" cy="77788"/>
            </a:xfrm>
            <a:custGeom>
              <a:avLst/>
              <a:gdLst>
                <a:gd name="T0" fmla="*/ 103 w 103"/>
                <a:gd name="T1" fmla="*/ 317 h 317"/>
                <a:gd name="T2" fmla="*/ 0 w 103"/>
                <a:gd name="T3" fmla="*/ 317 h 317"/>
                <a:gd name="T4" fmla="*/ 0 w 103"/>
                <a:gd name="T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317">
                  <a:moveTo>
                    <a:pt x="103" y="317"/>
                  </a:moveTo>
                  <a:lnTo>
                    <a:pt x="0" y="31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3968750" y="2581275"/>
              <a:ext cx="47625" cy="1225550"/>
            </a:xfrm>
            <a:custGeom>
              <a:avLst/>
              <a:gdLst>
                <a:gd name="T0" fmla="*/ 195 w 195"/>
                <a:gd name="T1" fmla="*/ 0 h 5025"/>
                <a:gd name="T2" fmla="*/ 0 w 195"/>
                <a:gd name="T3" fmla="*/ 0 h 5025"/>
                <a:gd name="T4" fmla="*/ 0 w 195"/>
                <a:gd name="T5" fmla="*/ 5025 h 5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5025">
                  <a:moveTo>
                    <a:pt x="195" y="0"/>
                  </a:moveTo>
                  <a:lnTo>
                    <a:pt x="0" y="0"/>
                  </a:lnTo>
                  <a:lnTo>
                    <a:pt x="0" y="502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4186238" y="7183438"/>
              <a:ext cx="323850" cy="292100"/>
            </a:xfrm>
            <a:custGeom>
              <a:avLst/>
              <a:gdLst>
                <a:gd name="T0" fmla="*/ 1328 w 1328"/>
                <a:gd name="T1" fmla="*/ 0 h 1197"/>
                <a:gd name="T2" fmla="*/ 0 w 1328"/>
                <a:gd name="T3" fmla="*/ 0 h 1197"/>
                <a:gd name="T4" fmla="*/ 0 w 1328"/>
                <a:gd name="T5" fmla="*/ 1197 h 1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8" h="1197">
                  <a:moveTo>
                    <a:pt x="1328" y="0"/>
                  </a:moveTo>
                  <a:lnTo>
                    <a:pt x="0" y="0"/>
                  </a:lnTo>
                  <a:lnTo>
                    <a:pt x="0" y="119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4562475" y="2157413"/>
              <a:ext cx="0" cy="77788"/>
            </a:xfrm>
            <a:custGeom>
              <a:avLst/>
              <a:gdLst>
                <a:gd name="T0" fmla="*/ 317 h 317"/>
                <a:gd name="T1" fmla="*/ 317 h 317"/>
                <a:gd name="T2" fmla="*/ 0 h 31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7">
                  <a:moveTo>
                    <a:pt x="0" y="317"/>
                  </a:moveTo>
                  <a:lnTo>
                    <a:pt x="0" y="31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4284663" y="5597525"/>
              <a:ext cx="61913" cy="115888"/>
            </a:xfrm>
            <a:custGeom>
              <a:avLst/>
              <a:gdLst>
                <a:gd name="T0" fmla="*/ 256 w 256"/>
                <a:gd name="T1" fmla="*/ 475 h 475"/>
                <a:gd name="T2" fmla="*/ 0 w 256"/>
                <a:gd name="T3" fmla="*/ 475 h 475"/>
                <a:gd name="T4" fmla="*/ 0 w 256"/>
                <a:gd name="T5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475">
                  <a:moveTo>
                    <a:pt x="256" y="475"/>
                  </a:moveTo>
                  <a:lnTo>
                    <a:pt x="0" y="475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4295775" y="6091238"/>
              <a:ext cx="17463" cy="144463"/>
            </a:xfrm>
            <a:custGeom>
              <a:avLst/>
              <a:gdLst>
                <a:gd name="T0" fmla="*/ 70 w 70"/>
                <a:gd name="T1" fmla="*/ 594 h 594"/>
                <a:gd name="T2" fmla="*/ 0 w 70"/>
                <a:gd name="T3" fmla="*/ 594 h 594"/>
                <a:gd name="T4" fmla="*/ 0 w 70"/>
                <a:gd name="T5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594">
                  <a:moveTo>
                    <a:pt x="70" y="594"/>
                  </a:moveTo>
                  <a:lnTo>
                    <a:pt x="0" y="594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4302125" y="3935413"/>
              <a:ext cx="17463" cy="77788"/>
            </a:xfrm>
            <a:custGeom>
              <a:avLst/>
              <a:gdLst>
                <a:gd name="T0" fmla="*/ 71 w 71"/>
                <a:gd name="T1" fmla="*/ 0 h 317"/>
                <a:gd name="T2" fmla="*/ 0 w 71"/>
                <a:gd name="T3" fmla="*/ 0 h 317"/>
                <a:gd name="T4" fmla="*/ 0 w 71"/>
                <a:gd name="T5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317">
                  <a:moveTo>
                    <a:pt x="71" y="0"/>
                  </a:moveTo>
                  <a:lnTo>
                    <a:pt x="0" y="0"/>
                  </a:lnTo>
                  <a:lnTo>
                    <a:pt x="0" y="31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4062413" y="2022475"/>
              <a:ext cx="249238" cy="250825"/>
            </a:xfrm>
            <a:custGeom>
              <a:avLst/>
              <a:gdLst>
                <a:gd name="T0" fmla="*/ 1022 w 1022"/>
                <a:gd name="T1" fmla="*/ 1029 h 1029"/>
                <a:gd name="T2" fmla="*/ 0 w 1022"/>
                <a:gd name="T3" fmla="*/ 1029 h 1029"/>
                <a:gd name="T4" fmla="*/ 0 w 1022"/>
                <a:gd name="T5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2" h="1029">
                  <a:moveTo>
                    <a:pt x="1022" y="1029"/>
                  </a:moveTo>
                  <a:lnTo>
                    <a:pt x="0" y="1029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4297363" y="7453313"/>
              <a:ext cx="79375" cy="115888"/>
            </a:xfrm>
            <a:custGeom>
              <a:avLst/>
              <a:gdLst>
                <a:gd name="T0" fmla="*/ 323 w 323"/>
                <a:gd name="T1" fmla="*/ 475 h 475"/>
                <a:gd name="T2" fmla="*/ 0 w 323"/>
                <a:gd name="T3" fmla="*/ 475 h 475"/>
                <a:gd name="T4" fmla="*/ 0 w 323"/>
                <a:gd name="T5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3" h="475">
                  <a:moveTo>
                    <a:pt x="323" y="475"/>
                  </a:moveTo>
                  <a:lnTo>
                    <a:pt x="0" y="475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4248150" y="3008313"/>
              <a:ext cx="36513" cy="115888"/>
            </a:xfrm>
            <a:custGeom>
              <a:avLst/>
              <a:gdLst>
                <a:gd name="T0" fmla="*/ 150 w 150"/>
                <a:gd name="T1" fmla="*/ 0 h 475"/>
                <a:gd name="T2" fmla="*/ 0 w 150"/>
                <a:gd name="T3" fmla="*/ 0 h 475"/>
                <a:gd name="T4" fmla="*/ 0 w 150"/>
                <a:gd name="T5" fmla="*/ 47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475">
                  <a:moveTo>
                    <a:pt x="150" y="0"/>
                  </a:moveTo>
                  <a:lnTo>
                    <a:pt x="0" y="0"/>
                  </a:lnTo>
                  <a:lnTo>
                    <a:pt x="0" y="47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3924300" y="5349875"/>
              <a:ext cx="26988" cy="1541463"/>
            </a:xfrm>
            <a:custGeom>
              <a:avLst/>
              <a:gdLst>
                <a:gd name="T0" fmla="*/ 112 w 112"/>
                <a:gd name="T1" fmla="*/ 6316 h 6316"/>
                <a:gd name="T2" fmla="*/ 0 w 112"/>
                <a:gd name="T3" fmla="*/ 6316 h 6316"/>
                <a:gd name="T4" fmla="*/ 0 w 112"/>
                <a:gd name="T5" fmla="*/ 0 h 6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6316">
                  <a:moveTo>
                    <a:pt x="112" y="6316"/>
                  </a:moveTo>
                  <a:lnTo>
                    <a:pt x="0" y="6316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4240213" y="5462588"/>
              <a:ext cx="44450" cy="134938"/>
            </a:xfrm>
            <a:custGeom>
              <a:avLst/>
              <a:gdLst>
                <a:gd name="T0" fmla="*/ 182 w 182"/>
                <a:gd name="T1" fmla="*/ 554 h 554"/>
                <a:gd name="T2" fmla="*/ 0 w 182"/>
                <a:gd name="T3" fmla="*/ 554 h 554"/>
                <a:gd name="T4" fmla="*/ 0 w 182"/>
                <a:gd name="T5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2" h="554">
                  <a:moveTo>
                    <a:pt x="182" y="554"/>
                  </a:moveTo>
                  <a:lnTo>
                    <a:pt x="0" y="554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3921125" y="1249363"/>
              <a:ext cx="76200" cy="174625"/>
            </a:xfrm>
            <a:custGeom>
              <a:avLst/>
              <a:gdLst>
                <a:gd name="T0" fmla="*/ 316 w 316"/>
                <a:gd name="T1" fmla="*/ 713 h 713"/>
                <a:gd name="T2" fmla="*/ 0 w 316"/>
                <a:gd name="T3" fmla="*/ 713 h 713"/>
                <a:gd name="T4" fmla="*/ 0 w 316"/>
                <a:gd name="T5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6" h="713">
                  <a:moveTo>
                    <a:pt x="316" y="713"/>
                  </a:moveTo>
                  <a:lnTo>
                    <a:pt x="0" y="713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4410075" y="8496300"/>
              <a:ext cx="34925" cy="155575"/>
            </a:xfrm>
            <a:custGeom>
              <a:avLst/>
              <a:gdLst>
                <a:gd name="T0" fmla="*/ 143 w 143"/>
                <a:gd name="T1" fmla="*/ 0 h 634"/>
                <a:gd name="T2" fmla="*/ 0 w 143"/>
                <a:gd name="T3" fmla="*/ 0 h 634"/>
                <a:gd name="T4" fmla="*/ 0 w 143"/>
                <a:gd name="T5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634">
                  <a:moveTo>
                    <a:pt x="143" y="0"/>
                  </a:moveTo>
                  <a:lnTo>
                    <a:pt x="0" y="0"/>
                  </a:lnTo>
                  <a:lnTo>
                    <a:pt x="0" y="634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3921125" y="1076325"/>
              <a:ext cx="127000" cy="173038"/>
            </a:xfrm>
            <a:custGeom>
              <a:avLst/>
              <a:gdLst>
                <a:gd name="T0" fmla="*/ 521 w 521"/>
                <a:gd name="T1" fmla="*/ 0 h 712"/>
                <a:gd name="T2" fmla="*/ 0 w 521"/>
                <a:gd name="T3" fmla="*/ 0 h 712"/>
                <a:gd name="T4" fmla="*/ 0 w 521"/>
                <a:gd name="T5" fmla="*/ 712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1" h="712">
                  <a:moveTo>
                    <a:pt x="521" y="0"/>
                  </a:moveTo>
                  <a:lnTo>
                    <a:pt x="0" y="0"/>
                  </a:lnTo>
                  <a:lnTo>
                    <a:pt x="0" y="712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4270375" y="4592638"/>
              <a:ext cx="84138" cy="231775"/>
            </a:xfrm>
            <a:custGeom>
              <a:avLst/>
              <a:gdLst>
                <a:gd name="T0" fmla="*/ 341 w 341"/>
                <a:gd name="T1" fmla="*/ 950 h 950"/>
                <a:gd name="T2" fmla="*/ 0 w 341"/>
                <a:gd name="T3" fmla="*/ 950 h 950"/>
                <a:gd name="T4" fmla="*/ 0 w 341"/>
                <a:gd name="T5" fmla="*/ 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1" h="950">
                  <a:moveTo>
                    <a:pt x="341" y="950"/>
                  </a:moveTo>
                  <a:lnTo>
                    <a:pt x="0" y="950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3968750" y="3806825"/>
              <a:ext cx="68263" cy="1227138"/>
            </a:xfrm>
            <a:custGeom>
              <a:avLst/>
              <a:gdLst>
                <a:gd name="T0" fmla="*/ 278 w 278"/>
                <a:gd name="T1" fmla="*/ 5025 h 5025"/>
                <a:gd name="T2" fmla="*/ 0 w 278"/>
                <a:gd name="T3" fmla="*/ 5025 h 5025"/>
                <a:gd name="T4" fmla="*/ 0 w 278"/>
                <a:gd name="T5" fmla="*/ 0 h 5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8" h="5025">
                  <a:moveTo>
                    <a:pt x="278" y="5025"/>
                  </a:moveTo>
                  <a:lnTo>
                    <a:pt x="0" y="5025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4343400" y="6410325"/>
              <a:ext cx="0" cy="76200"/>
            </a:xfrm>
            <a:custGeom>
              <a:avLst/>
              <a:gdLst>
                <a:gd name="T0" fmla="*/ 0 h 316"/>
                <a:gd name="T1" fmla="*/ 0 h 316"/>
                <a:gd name="T2" fmla="*/ 316 h 31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6">
                  <a:moveTo>
                    <a:pt x="0" y="0"/>
                  </a:moveTo>
                  <a:lnTo>
                    <a:pt x="0" y="0"/>
                  </a:lnTo>
                  <a:lnTo>
                    <a:pt x="0" y="316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4302125" y="3722688"/>
              <a:ext cx="0" cy="174625"/>
            </a:xfrm>
            <a:custGeom>
              <a:avLst/>
              <a:gdLst>
                <a:gd name="T0" fmla="*/ 713 h 713"/>
                <a:gd name="T1" fmla="*/ 713 h 713"/>
                <a:gd name="T2" fmla="*/ 0 h 71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13">
                  <a:moveTo>
                    <a:pt x="0" y="713"/>
                  </a:moveTo>
                  <a:lnTo>
                    <a:pt x="0" y="713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4037013" y="4592638"/>
              <a:ext cx="233363" cy="441325"/>
            </a:xfrm>
            <a:custGeom>
              <a:avLst/>
              <a:gdLst>
                <a:gd name="T0" fmla="*/ 957 w 957"/>
                <a:gd name="T1" fmla="*/ 0 h 1806"/>
                <a:gd name="T2" fmla="*/ 0 w 957"/>
                <a:gd name="T3" fmla="*/ 0 h 1806"/>
                <a:gd name="T4" fmla="*/ 0 w 957"/>
                <a:gd name="T5" fmla="*/ 1806 h 1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7" h="1806">
                  <a:moveTo>
                    <a:pt x="957" y="0"/>
                  </a:moveTo>
                  <a:lnTo>
                    <a:pt x="0" y="0"/>
                  </a:lnTo>
                  <a:lnTo>
                    <a:pt x="0" y="1806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4295775" y="5945188"/>
              <a:ext cx="17463" cy="146050"/>
            </a:xfrm>
            <a:custGeom>
              <a:avLst/>
              <a:gdLst>
                <a:gd name="T0" fmla="*/ 72 w 72"/>
                <a:gd name="T1" fmla="*/ 0 h 594"/>
                <a:gd name="T2" fmla="*/ 0 w 72"/>
                <a:gd name="T3" fmla="*/ 0 h 594"/>
                <a:gd name="T4" fmla="*/ 0 w 72"/>
                <a:gd name="T5" fmla="*/ 594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594">
                  <a:moveTo>
                    <a:pt x="72" y="0"/>
                  </a:moveTo>
                  <a:lnTo>
                    <a:pt x="0" y="0"/>
                  </a:lnTo>
                  <a:lnTo>
                    <a:pt x="0" y="594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4186238" y="7475538"/>
              <a:ext cx="38100" cy="292100"/>
            </a:xfrm>
            <a:custGeom>
              <a:avLst/>
              <a:gdLst>
                <a:gd name="T0" fmla="*/ 161 w 161"/>
                <a:gd name="T1" fmla="*/ 1198 h 1198"/>
                <a:gd name="T2" fmla="*/ 0 w 161"/>
                <a:gd name="T3" fmla="*/ 1198 h 1198"/>
                <a:gd name="T4" fmla="*/ 0 w 161"/>
                <a:gd name="T5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1" h="1198">
                  <a:moveTo>
                    <a:pt x="161" y="1198"/>
                  </a:moveTo>
                  <a:lnTo>
                    <a:pt x="0" y="1198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3951288" y="6718300"/>
              <a:ext cx="104775" cy="173038"/>
            </a:xfrm>
            <a:custGeom>
              <a:avLst/>
              <a:gdLst>
                <a:gd name="T0" fmla="*/ 432 w 432"/>
                <a:gd name="T1" fmla="*/ 0 h 704"/>
                <a:gd name="T2" fmla="*/ 0 w 432"/>
                <a:gd name="T3" fmla="*/ 0 h 704"/>
                <a:gd name="T4" fmla="*/ 0 w 432"/>
                <a:gd name="T5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" h="704">
                  <a:moveTo>
                    <a:pt x="432" y="0"/>
                  </a:moveTo>
                  <a:lnTo>
                    <a:pt x="0" y="0"/>
                  </a:lnTo>
                  <a:lnTo>
                    <a:pt x="0" y="704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4314825" y="3471863"/>
              <a:ext cx="30163" cy="77788"/>
            </a:xfrm>
            <a:custGeom>
              <a:avLst/>
              <a:gdLst>
                <a:gd name="T0" fmla="*/ 124 w 124"/>
                <a:gd name="T1" fmla="*/ 0 h 317"/>
                <a:gd name="T2" fmla="*/ 0 w 124"/>
                <a:gd name="T3" fmla="*/ 0 h 317"/>
                <a:gd name="T4" fmla="*/ 0 w 124"/>
                <a:gd name="T5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317">
                  <a:moveTo>
                    <a:pt x="124" y="0"/>
                  </a:moveTo>
                  <a:lnTo>
                    <a:pt x="0" y="0"/>
                  </a:lnTo>
                  <a:lnTo>
                    <a:pt x="0" y="31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4224338" y="7453313"/>
              <a:ext cx="73025" cy="314325"/>
            </a:xfrm>
            <a:custGeom>
              <a:avLst/>
              <a:gdLst>
                <a:gd name="T0" fmla="*/ 298 w 298"/>
                <a:gd name="T1" fmla="*/ 0 h 1287"/>
                <a:gd name="T2" fmla="*/ 0 w 298"/>
                <a:gd name="T3" fmla="*/ 0 h 1287"/>
                <a:gd name="T4" fmla="*/ 0 w 298"/>
                <a:gd name="T5" fmla="*/ 1287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8" h="1287">
                  <a:moveTo>
                    <a:pt x="298" y="0"/>
                  </a:moveTo>
                  <a:lnTo>
                    <a:pt x="0" y="0"/>
                  </a:lnTo>
                  <a:lnTo>
                    <a:pt x="0" y="12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4284663" y="5481638"/>
              <a:ext cx="25400" cy="115888"/>
            </a:xfrm>
            <a:custGeom>
              <a:avLst/>
              <a:gdLst>
                <a:gd name="T0" fmla="*/ 103 w 103"/>
                <a:gd name="T1" fmla="*/ 0 h 475"/>
                <a:gd name="T2" fmla="*/ 0 w 103"/>
                <a:gd name="T3" fmla="*/ 0 h 475"/>
                <a:gd name="T4" fmla="*/ 0 w 103"/>
                <a:gd name="T5" fmla="*/ 47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475">
                  <a:moveTo>
                    <a:pt x="103" y="0"/>
                  </a:moveTo>
                  <a:lnTo>
                    <a:pt x="0" y="0"/>
                  </a:lnTo>
                  <a:lnTo>
                    <a:pt x="0" y="47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4048125" y="998538"/>
              <a:ext cx="68263" cy="77788"/>
            </a:xfrm>
            <a:custGeom>
              <a:avLst/>
              <a:gdLst>
                <a:gd name="T0" fmla="*/ 280 w 280"/>
                <a:gd name="T1" fmla="*/ 0 h 317"/>
                <a:gd name="T2" fmla="*/ 0 w 280"/>
                <a:gd name="T3" fmla="*/ 0 h 317"/>
                <a:gd name="T4" fmla="*/ 0 w 280"/>
                <a:gd name="T5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0" h="317">
                  <a:moveTo>
                    <a:pt x="280" y="0"/>
                  </a:moveTo>
                  <a:lnTo>
                    <a:pt x="0" y="0"/>
                  </a:lnTo>
                  <a:lnTo>
                    <a:pt x="0" y="31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>
              <a:off x="4391025" y="2505075"/>
              <a:ext cx="50800" cy="115888"/>
            </a:xfrm>
            <a:custGeom>
              <a:avLst/>
              <a:gdLst>
                <a:gd name="T0" fmla="*/ 209 w 209"/>
                <a:gd name="T1" fmla="*/ 475 h 475"/>
                <a:gd name="T2" fmla="*/ 0 w 209"/>
                <a:gd name="T3" fmla="*/ 475 h 475"/>
                <a:gd name="T4" fmla="*/ 0 w 209"/>
                <a:gd name="T5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" h="475">
                  <a:moveTo>
                    <a:pt x="209" y="475"/>
                  </a:moveTo>
                  <a:lnTo>
                    <a:pt x="0" y="475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4457700" y="4476750"/>
              <a:ext cx="0" cy="77788"/>
            </a:xfrm>
            <a:custGeom>
              <a:avLst/>
              <a:gdLst>
                <a:gd name="T0" fmla="*/ 317 h 317"/>
                <a:gd name="T1" fmla="*/ 317 h 317"/>
                <a:gd name="T2" fmla="*/ 0 h 31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7">
                  <a:moveTo>
                    <a:pt x="0" y="317"/>
                  </a:moveTo>
                  <a:lnTo>
                    <a:pt x="0" y="31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3951288" y="6891338"/>
              <a:ext cx="38100" cy="171450"/>
            </a:xfrm>
            <a:custGeom>
              <a:avLst/>
              <a:gdLst>
                <a:gd name="T0" fmla="*/ 160 w 160"/>
                <a:gd name="T1" fmla="*/ 704 h 704"/>
                <a:gd name="T2" fmla="*/ 0 w 160"/>
                <a:gd name="T3" fmla="*/ 704 h 704"/>
                <a:gd name="T4" fmla="*/ 0 w 160"/>
                <a:gd name="T5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704">
                  <a:moveTo>
                    <a:pt x="160" y="704"/>
                  </a:moveTo>
                  <a:lnTo>
                    <a:pt x="0" y="704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4441825" y="2620963"/>
              <a:ext cx="0" cy="77788"/>
            </a:xfrm>
            <a:custGeom>
              <a:avLst/>
              <a:gdLst>
                <a:gd name="T0" fmla="*/ 317 h 317"/>
                <a:gd name="T1" fmla="*/ 317 h 317"/>
                <a:gd name="T2" fmla="*/ 0 h 31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7">
                  <a:moveTo>
                    <a:pt x="0" y="317"/>
                  </a:moveTo>
                  <a:lnTo>
                    <a:pt x="0" y="31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>
              <a:off x="4224338" y="7767638"/>
              <a:ext cx="112713" cy="314325"/>
            </a:xfrm>
            <a:custGeom>
              <a:avLst/>
              <a:gdLst>
                <a:gd name="T0" fmla="*/ 458 w 458"/>
                <a:gd name="T1" fmla="*/ 1286 h 1286"/>
                <a:gd name="T2" fmla="*/ 0 w 458"/>
                <a:gd name="T3" fmla="*/ 1286 h 1286"/>
                <a:gd name="T4" fmla="*/ 0 w 458"/>
                <a:gd name="T5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8" h="1286">
                  <a:moveTo>
                    <a:pt x="458" y="1286"/>
                  </a:moveTo>
                  <a:lnTo>
                    <a:pt x="0" y="1286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>
              <a:off x="4037013" y="5033963"/>
              <a:ext cx="42863" cy="441325"/>
            </a:xfrm>
            <a:custGeom>
              <a:avLst/>
              <a:gdLst>
                <a:gd name="T0" fmla="*/ 179 w 179"/>
                <a:gd name="T1" fmla="*/ 1807 h 1807"/>
                <a:gd name="T2" fmla="*/ 0 w 179"/>
                <a:gd name="T3" fmla="*/ 1807 h 1807"/>
                <a:gd name="T4" fmla="*/ 0 w 179"/>
                <a:gd name="T5" fmla="*/ 0 h 1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807">
                  <a:moveTo>
                    <a:pt x="179" y="1807"/>
                  </a:moveTo>
                  <a:lnTo>
                    <a:pt x="0" y="180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>
              <a:off x="4562475" y="1925638"/>
              <a:ext cx="0" cy="115888"/>
            </a:xfrm>
            <a:custGeom>
              <a:avLst/>
              <a:gdLst>
                <a:gd name="T0" fmla="*/ 0 h 475"/>
                <a:gd name="T1" fmla="*/ 0 h 475"/>
                <a:gd name="T2" fmla="*/ 475 h 4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75">
                  <a:moveTo>
                    <a:pt x="0" y="0"/>
                  </a:moveTo>
                  <a:lnTo>
                    <a:pt x="0" y="0"/>
                  </a:lnTo>
                  <a:lnTo>
                    <a:pt x="0" y="47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3924300" y="3806825"/>
              <a:ext cx="44450" cy="1543050"/>
            </a:xfrm>
            <a:custGeom>
              <a:avLst/>
              <a:gdLst>
                <a:gd name="T0" fmla="*/ 186 w 186"/>
                <a:gd name="T1" fmla="*/ 0 h 6316"/>
                <a:gd name="T2" fmla="*/ 0 w 186"/>
                <a:gd name="T3" fmla="*/ 0 h 6316"/>
                <a:gd name="T4" fmla="*/ 0 w 186"/>
                <a:gd name="T5" fmla="*/ 6316 h 6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6" h="6316">
                  <a:moveTo>
                    <a:pt x="186" y="0"/>
                  </a:moveTo>
                  <a:lnTo>
                    <a:pt x="0" y="0"/>
                  </a:lnTo>
                  <a:lnTo>
                    <a:pt x="0" y="6316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>
              <a:off x="4457700" y="4400550"/>
              <a:ext cx="9525" cy="76200"/>
            </a:xfrm>
            <a:custGeom>
              <a:avLst/>
              <a:gdLst>
                <a:gd name="T0" fmla="*/ 41 w 41"/>
                <a:gd name="T1" fmla="*/ 0 h 316"/>
                <a:gd name="T2" fmla="*/ 0 w 41"/>
                <a:gd name="T3" fmla="*/ 0 h 316"/>
                <a:gd name="T4" fmla="*/ 0 w 41"/>
                <a:gd name="T5" fmla="*/ 31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6">
                  <a:moveTo>
                    <a:pt x="41" y="0"/>
                  </a:moveTo>
                  <a:lnTo>
                    <a:pt x="0" y="0"/>
                  </a:lnTo>
                  <a:lnTo>
                    <a:pt x="0" y="316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4338638" y="6254750"/>
              <a:ext cx="0" cy="115888"/>
            </a:xfrm>
            <a:custGeom>
              <a:avLst/>
              <a:gdLst>
                <a:gd name="T0" fmla="*/ 0 h 475"/>
                <a:gd name="T1" fmla="*/ 0 h 475"/>
                <a:gd name="T2" fmla="*/ 475 h 4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75">
                  <a:moveTo>
                    <a:pt x="0" y="0"/>
                  </a:moveTo>
                  <a:lnTo>
                    <a:pt x="0" y="0"/>
                  </a:lnTo>
                  <a:lnTo>
                    <a:pt x="0" y="47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4354513" y="4824413"/>
              <a:ext cx="0" cy="115888"/>
            </a:xfrm>
            <a:custGeom>
              <a:avLst/>
              <a:gdLst>
                <a:gd name="T0" fmla="*/ 475 h 475"/>
                <a:gd name="T1" fmla="*/ 475 h 475"/>
                <a:gd name="T2" fmla="*/ 0 h 4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75">
                  <a:moveTo>
                    <a:pt x="0" y="475"/>
                  </a:moveTo>
                  <a:lnTo>
                    <a:pt x="0" y="475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4079875" y="5172075"/>
              <a:ext cx="487363" cy="303213"/>
            </a:xfrm>
            <a:custGeom>
              <a:avLst/>
              <a:gdLst>
                <a:gd name="T0" fmla="*/ 1994 w 1994"/>
                <a:gd name="T1" fmla="*/ 0 h 1238"/>
                <a:gd name="T2" fmla="*/ 0 w 1994"/>
                <a:gd name="T3" fmla="*/ 0 h 1238"/>
                <a:gd name="T4" fmla="*/ 0 w 1994"/>
                <a:gd name="T5" fmla="*/ 1238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94" h="1238">
                  <a:moveTo>
                    <a:pt x="1994" y="0"/>
                  </a:moveTo>
                  <a:lnTo>
                    <a:pt x="0" y="0"/>
                  </a:lnTo>
                  <a:lnTo>
                    <a:pt x="0" y="1238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>
              <a:off x="4313238" y="6100763"/>
              <a:ext cx="0" cy="134938"/>
            </a:xfrm>
            <a:custGeom>
              <a:avLst/>
              <a:gdLst>
                <a:gd name="T0" fmla="*/ 0 h 554"/>
                <a:gd name="T1" fmla="*/ 0 h 554"/>
                <a:gd name="T2" fmla="*/ 554 h 55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54">
                  <a:moveTo>
                    <a:pt x="0" y="0"/>
                  </a:moveTo>
                  <a:lnTo>
                    <a:pt x="0" y="0"/>
                  </a:lnTo>
                  <a:lnTo>
                    <a:pt x="0" y="554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4079875" y="5475288"/>
              <a:ext cx="150813" cy="301625"/>
            </a:xfrm>
            <a:custGeom>
              <a:avLst/>
              <a:gdLst>
                <a:gd name="T0" fmla="*/ 612 w 612"/>
                <a:gd name="T1" fmla="*/ 1237 h 1237"/>
                <a:gd name="T2" fmla="*/ 0 w 612"/>
                <a:gd name="T3" fmla="*/ 1237 h 1237"/>
                <a:gd name="T4" fmla="*/ 0 w 612"/>
                <a:gd name="T5" fmla="*/ 0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2" h="1237">
                  <a:moveTo>
                    <a:pt x="612" y="1237"/>
                  </a:moveTo>
                  <a:lnTo>
                    <a:pt x="0" y="123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>
              <a:off x="3989388" y="7062788"/>
              <a:ext cx="134938" cy="188913"/>
            </a:xfrm>
            <a:custGeom>
              <a:avLst/>
              <a:gdLst>
                <a:gd name="T0" fmla="*/ 552 w 552"/>
                <a:gd name="T1" fmla="*/ 775 h 775"/>
                <a:gd name="T2" fmla="*/ 0 w 552"/>
                <a:gd name="T3" fmla="*/ 775 h 775"/>
                <a:gd name="T4" fmla="*/ 0 w 552"/>
                <a:gd name="T5" fmla="*/ 0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2" h="775">
                  <a:moveTo>
                    <a:pt x="552" y="775"/>
                  </a:moveTo>
                  <a:lnTo>
                    <a:pt x="0" y="775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3997325" y="1423988"/>
              <a:ext cx="85725" cy="115888"/>
            </a:xfrm>
            <a:custGeom>
              <a:avLst/>
              <a:gdLst>
                <a:gd name="T0" fmla="*/ 347 w 347"/>
                <a:gd name="T1" fmla="*/ 475 h 475"/>
                <a:gd name="T2" fmla="*/ 0 w 347"/>
                <a:gd name="T3" fmla="*/ 475 h 475"/>
                <a:gd name="T4" fmla="*/ 0 w 347"/>
                <a:gd name="T5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7" h="475">
                  <a:moveTo>
                    <a:pt x="347" y="475"/>
                  </a:moveTo>
                  <a:lnTo>
                    <a:pt x="0" y="475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>
              <a:off x="4302125" y="3549650"/>
              <a:ext cx="12700" cy="173038"/>
            </a:xfrm>
            <a:custGeom>
              <a:avLst/>
              <a:gdLst>
                <a:gd name="T0" fmla="*/ 53 w 53"/>
                <a:gd name="T1" fmla="*/ 0 h 712"/>
                <a:gd name="T2" fmla="*/ 0 w 53"/>
                <a:gd name="T3" fmla="*/ 0 h 712"/>
                <a:gd name="T4" fmla="*/ 0 w 53"/>
                <a:gd name="T5" fmla="*/ 712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712">
                  <a:moveTo>
                    <a:pt x="53" y="0"/>
                  </a:moveTo>
                  <a:lnTo>
                    <a:pt x="0" y="0"/>
                  </a:lnTo>
                  <a:lnTo>
                    <a:pt x="0" y="712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3997325" y="1308100"/>
              <a:ext cx="147638" cy="115888"/>
            </a:xfrm>
            <a:custGeom>
              <a:avLst/>
              <a:gdLst>
                <a:gd name="T0" fmla="*/ 605 w 605"/>
                <a:gd name="T1" fmla="*/ 0 h 475"/>
                <a:gd name="T2" fmla="*/ 0 w 605"/>
                <a:gd name="T3" fmla="*/ 0 h 475"/>
                <a:gd name="T4" fmla="*/ 0 w 605"/>
                <a:gd name="T5" fmla="*/ 47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5" h="475">
                  <a:moveTo>
                    <a:pt x="605" y="0"/>
                  </a:moveTo>
                  <a:lnTo>
                    <a:pt x="0" y="0"/>
                  </a:lnTo>
                  <a:lnTo>
                    <a:pt x="0" y="47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4384675" y="8458200"/>
              <a:ext cx="25400" cy="193675"/>
            </a:xfrm>
            <a:custGeom>
              <a:avLst/>
              <a:gdLst>
                <a:gd name="T0" fmla="*/ 104 w 104"/>
                <a:gd name="T1" fmla="*/ 792 h 792"/>
                <a:gd name="T2" fmla="*/ 0 w 104"/>
                <a:gd name="T3" fmla="*/ 792 h 792"/>
                <a:gd name="T4" fmla="*/ 0 w 104"/>
                <a:gd name="T5" fmla="*/ 0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792">
                  <a:moveTo>
                    <a:pt x="104" y="792"/>
                  </a:moveTo>
                  <a:lnTo>
                    <a:pt x="0" y="792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4062413" y="1771650"/>
              <a:ext cx="417513" cy="250825"/>
            </a:xfrm>
            <a:custGeom>
              <a:avLst/>
              <a:gdLst>
                <a:gd name="T0" fmla="*/ 1711 w 1711"/>
                <a:gd name="T1" fmla="*/ 0 h 1029"/>
                <a:gd name="T2" fmla="*/ 0 w 1711"/>
                <a:gd name="T3" fmla="*/ 0 h 1029"/>
                <a:gd name="T4" fmla="*/ 0 w 1711"/>
                <a:gd name="T5" fmla="*/ 1029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1" h="1029">
                  <a:moveTo>
                    <a:pt x="1711" y="0"/>
                  </a:moveTo>
                  <a:lnTo>
                    <a:pt x="0" y="0"/>
                  </a:lnTo>
                  <a:lnTo>
                    <a:pt x="0" y="1029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>
              <a:off x="4351338" y="8110538"/>
              <a:ext cx="50800" cy="174625"/>
            </a:xfrm>
            <a:custGeom>
              <a:avLst/>
              <a:gdLst>
                <a:gd name="T0" fmla="*/ 210 w 210"/>
                <a:gd name="T1" fmla="*/ 0 h 713"/>
                <a:gd name="T2" fmla="*/ 0 w 210"/>
                <a:gd name="T3" fmla="*/ 0 h 713"/>
                <a:gd name="T4" fmla="*/ 0 w 210"/>
                <a:gd name="T5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" h="713">
                  <a:moveTo>
                    <a:pt x="210" y="0"/>
                  </a:moveTo>
                  <a:lnTo>
                    <a:pt x="0" y="0"/>
                  </a:lnTo>
                  <a:lnTo>
                    <a:pt x="0" y="713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>
              <a:off x="4314825" y="3549650"/>
              <a:ext cx="7938" cy="77788"/>
            </a:xfrm>
            <a:custGeom>
              <a:avLst/>
              <a:gdLst>
                <a:gd name="T0" fmla="*/ 35 w 35"/>
                <a:gd name="T1" fmla="*/ 317 h 317"/>
                <a:gd name="T2" fmla="*/ 0 w 35"/>
                <a:gd name="T3" fmla="*/ 317 h 317"/>
                <a:gd name="T4" fmla="*/ 0 w 35"/>
                <a:gd name="T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317">
                  <a:moveTo>
                    <a:pt x="35" y="317"/>
                  </a:moveTo>
                  <a:lnTo>
                    <a:pt x="0" y="31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>
              <a:off x="4351338" y="8285163"/>
              <a:ext cx="33338" cy="173038"/>
            </a:xfrm>
            <a:custGeom>
              <a:avLst/>
              <a:gdLst>
                <a:gd name="T0" fmla="*/ 137 w 137"/>
                <a:gd name="T1" fmla="*/ 712 h 712"/>
                <a:gd name="T2" fmla="*/ 0 w 137"/>
                <a:gd name="T3" fmla="*/ 712 h 712"/>
                <a:gd name="T4" fmla="*/ 0 w 137"/>
                <a:gd name="T5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" h="712">
                  <a:moveTo>
                    <a:pt x="137" y="712"/>
                  </a:moveTo>
                  <a:lnTo>
                    <a:pt x="0" y="712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>
              <a:off x="4124325" y="7027863"/>
              <a:ext cx="42863" cy="223838"/>
            </a:xfrm>
            <a:custGeom>
              <a:avLst/>
              <a:gdLst>
                <a:gd name="T0" fmla="*/ 171 w 171"/>
                <a:gd name="T1" fmla="*/ 0 h 916"/>
                <a:gd name="T2" fmla="*/ 0 w 171"/>
                <a:gd name="T3" fmla="*/ 0 h 916"/>
                <a:gd name="T4" fmla="*/ 0 w 171"/>
                <a:gd name="T5" fmla="*/ 916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916">
                  <a:moveTo>
                    <a:pt x="171" y="0"/>
                  </a:moveTo>
                  <a:lnTo>
                    <a:pt x="0" y="0"/>
                  </a:lnTo>
                  <a:lnTo>
                    <a:pt x="0" y="916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>
              <a:off x="4337050" y="8081963"/>
              <a:ext cx="14288" cy="203200"/>
            </a:xfrm>
            <a:custGeom>
              <a:avLst/>
              <a:gdLst>
                <a:gd name="T0" fmla="*/ 56 w 56"/>
                <a:gd name="T1" fmla="*/ 832 h 832"/>
                <a:gd name="T2" fmla="*/ 0 w 56"/>
                <a:gd name="T3" fmla="*/ 832 h 832"/>
                <a:gd name="T4" fmla="*/ 0 w 56"/>
                <a:gd name="T5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832">
                  <a:moveTo>
                    <a:pt x="56" y="832"/>
                  </a:moveTo>
                  <a:lnTo>
                    <a:pt x="0" y="832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>
              <a:off x="4391025" y="2389188"/>
              <a:ext cx="38100" cy="115888"/>
            </a:xfrm>
            <a:custGeom>
              <a:avLst/>
              <a:gdLst>
                <a:gd name="T0" fmla="*/ 160 w 160"/>
                <a:gd name="T1" fmla="*/ 0 h 475"/>
                <a:gd name="T2" fmla="*/ 0 w 160"/>
                <a:gd name="T3" fmla="*/ 0 h 475"/>
                <a:gd name="T4" fmla="*/ 0 w 160"/>
                <a:gd name="T5" fmla="*/ 47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475">
                  <a:moveTo>
                    <a:pt x="160" y="0"/>
                  </a:moveTo>
                  <a:lnTo>
                    <a:pt x="0" y="0"/>
                  </a:lnTo>
                  <a:lnTo>
                    <a:pt x="0" y="47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>
              <a:off x="4376738" y="7491413"/>
              <a:ext cx="28575" cy="77788"/>
            </a:xfrm>
            <a:custGeom>
              <a:avLst/>
              <a:gdLst>
                <a:gd name="T0" fmla="*/ 116 w 116"/>
                <a:gd name="T1" fmla="*/ 0 h 317"/>
                <a:gd name="T2" fmla="*/ 0 w 116"/>
                <a:gd name="T3" fmla="*/ 0 h 317"/>
                <a:gd name="T4" fmla="*/ 0 w 116"/>
                <a:gd name="T5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317">
                  <a:moveTo>
                    <a:pt x="116" y="0"/>
                  </a:moveTo>
                  <a:lnTo>
                    <a:pt x="0" y="0"/>
                  </a:lnTo>
                  <a:lnTo>
                    <a:pt x="0" y="31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>
              <a:off x="4457700" y="4244975"/>
              <a:ext cx="0" cy="115888"/>
            </a:xfrm>
            <a:custGeom>
              <a:avLst/>
              <a:gdLst>
                <a:gd name="T0" fmla="*/ 0 h 475"/>
                <a:gd name="T1" fmla="*/ 0 h 475"/>
                <a:gd name="T2" fmla="*/ 475 h 4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75">
                  <a:moveTo>
                    <a:pt x="0" y="0"/>
                  </a:moveTo>
                  <a:lnTo>
                    <a:pt x="0" y="0"/>
                  </a:lnTo>
                  <a:lnTo>
                    <a:pt x="0" y="47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>
              <a:off x="4016375" y="2581275"/>
              <a:ext cx="88900" cy="557213"/>
            </a:xfrm>
            <a:custGeom>
              <a:avLst/>
              <a:gdLst>
                <a:gd name="T0" fmla="*/ 363 w 363"/>
                <a:gd name="T1" fmla="*/ 2286 h 2286"/>
                <a:gd name="T2" fmla="*/ 0 w 363"/>
                <a:gd name="T3" fmla="*/ 2286 h 2286"/>
                <a:gd name="T4" fmla="*/ 0 w 363"/>
                <a:gd name="T5" fmla="*/ 0 h 2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2286">
                  <a:moveTo>
                    <a:pt x="363" y="2286"/>
                  </a:moveTo>
                  <a:lnTo>
                    <a:pt x="0" y="2286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>
              <a:off x="4176713" y="3424238"/>
              <a:ext cx="125413" cy="298450"/>
            </a:xfrm>
            <a:custGeom>
              <a:avLst/>
              <a:gdLst>
                <a:gd name="T0" fmla="*/ 513 w 513"/>
                <a:gd name="T1" fmla="*/ 1227 h 1227"/>
                <a:gd name="T2" fmla="*/ 0 w 513"/>
                <a:gd name="T3" fmla="*/ 1227 h 1227"/>
                <a:gd name="T4" fmla="*/ 0 w 513"/>
                <a:gd name="T5" fmla="*/ 0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3" h="1227">
                  <a:moveTo>
                    <a:pt x="513" y="1227"/>
                  </a:moveTo>
                  <a:lnTo>
                    <a:pt x="0" y="122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Rectangle 125"/>
            <p:cNvSpPr>
              <a:spLocks noChangeArrowheads="1"/>
            </p:cNvSpPr>
            <p:nvPr/>
          </p:nvSpPr>
          <p:spPr bwMode="auto">
            <a:xfrm>
              <a:off x="4310063" y="2968625"/>
              <a:ext cx="693738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dmaW1_LM576_ctg259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" name="Rectangle 127"/>
            <p:cNvSpPr>
              <a:spLocks noChangeArrowheads="1"/>
            </p:cNvSpPr>
            <p:nvPr/>
          </p:nvSpPr>
          <p:spPr bwMode="auto">
            <a:xfrm>
              <a:off x="4367213" y="6370638"/>
              <a:ext cx="522579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dmaW2_LM220_ctg95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28" name="Rectangle 128"/>
            <p:cNvSpPr>
              <a:spLocks noChangeArrowheads="1"/>
            </p:cNvSpPr>
            <p:nvPr/>
          </p:nvSpPr>
          <p:spPr bwMode="auto">
            <a:xfrm>
              <a:off x="4176713" y="1112838"/>
              <a:ext cx="658813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dmaW1_LM46_ctg209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Rectangle 129"/>
            <p:cNvSpPr>
              <a:spLocks noChangeArrowheads="1"/>
            </p:cNvSpPr>
            <p:nvPr/>
          </p:nvSpPr>
          <p:spPr bwMode="auto">
            <a:xfrm>
              <a:off x="4375151" y="7297738"/>
              <a:ext cx="72455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dmaW2_LM207_ctg1625_1506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30" name="Rectangle 130"/>
            <p:cNvSpPr>
              <a:spLocks noChangeArrowheads="1"/>
            </p:cNvSpPr>
            <p:nvPr/>
          </p:nvSpPr>
          <p:spPr bwMode="auto">
            <a:xfrm>
              <a:off x="4337050" y="5908675"/>
              <a:ext cx="565861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dmaW2_CCC535_ctg27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31" name="Rectangle 131"/>
            <p:cNvSpPr>
              <a:spLocks noChangeArrowheads="1"/>
            </p:cNvSpPr>
            <p:nvPr/>
          </p:nvSpPr>
          <p:spPr bwMode="auto">
            <a:xfrm>
              <a:off x="4273550" y="6681788"/>
              <a:ext cx="743793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 C. </a:t>
              </a:r>
              <a:r>
                <a:rPr kumimoji="0" lang="en-US" altLang="en-US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purpurea</a:t>
              </a: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(26 </a:t>
              </a:r>
              <a:r>
                <a:rPr lang="en-US" altLang="en-US" sz="500" dirty="0" smtClean="0">
                  <a:solidFill>
                    <a:srgbClr val="000000"/>
                  </a:solidFill>
                  <a:latin typeface="Arial Narrow" panose="020B0606020202030204" pitchFamily="34" charset="0"/>
                </a:rPr>
                <a:t>strains</a:t>
              </a: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2" name="Rectangle 132"/>
            <p:cNvSpPr>
              <a:spLocks noChangeArrowheads="1"/>
            </p:cNvSpPr>
            <p:nvPr/>
          </p:nvSpPr>
          <p:spPr bwMode="auto">
            <a:xfrm>
              <a:off x="4378325" y="4668838"/>
              <a:ext cx="58028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dmaW2_LM458_ctg1061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34" name="Rectangle 134"/>
            <p:cNvSpPr>
              <a:spLocks noChangeArrowheads="1"/>
            </p:cNvSpPr>
            <p:nvPr/>
          </p:nvSpPr>
          <p:spPr bwMode="auto">
            <a:xfrm>
              <a:off x="4368800" y="3432175"/>
              <a:ext cx="695325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dmaW1_LM220_ctg588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5" name="Rectangle 135"/>
            <p:cNvSpPr>
              <a:spLocks noChangeArrowheads="1"/>
            </p:cNvSpPr>
            <p:nvPr/>
          </p:nvSpPr>
          <p:spPr bwMode="auto">
            <a:xfrm>
              <a:off x="4333875" y="5441950"/>
              <a:ext cx="551433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dmaW2_LM576_ctg390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36" name="Rectangle 136"/>
            <p:cNvSpPr>
              <a:spLocks noChangeArrowheads="1"/>
            </p:cNvSpPr>
            <p:nvPr/>
          </p:nvSpPr>
          <p:spPr bwMode="auto">
            <a:xfrm>
              <a:off x="4140200" y="958850"/>
              <a:ext cx="660400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dmaW1_LM582_ctg98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8" name="Rectangle 138"/>
            <p:cNvSpPr>
              <a:spLocks noChangeArrowheads="1"/>
            </p:cNvSpPr>
            <p:nvPr/>
          </p:nvSpPr>
          <p:spPr bwMode="auto">
            <a:xfrm>
              <a:off x="4222750" y="1576388"/>
              <a:ext cx="949325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dmaW1_CCC1485_ctg307_1479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9" name="Rectangle 139"/>
            <p:cNvSpPr>
              <a:spLocks noChangeArrowheads="1"/>
            </p:cNvSpPr>
            <p:nvPr/>
          </p:nvSpPr>
          <p:spPr bwMode="auto">
            <a:xfrm>
              <a:off x="4481513" y="4514850"/>
              <a:ext cx="69249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dmaW2_LM84_ctg721_partial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40" name="Rectangle 140"/>
            <p:cNvSpPr>
              <a:spLocks noChangeArrowheads="1"/>
            </p:cNvSpPr>
            <p:nvPr/>
          </p:nvSpPr>
          <p:spPr bwMode="auto">
            <a:xfrm>
              <a:off x="4362946" y="4037756"/>
              <a:ext cx="739775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dmaW1_CCC535_ctg680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1" name="Rectangle 141"/>
            <p:cNvSpPr>
              <a:spLocks noChangeArrowheads="1"/>
            </p:cNvSpPr>
            <p:nvPr/>
          </p:nvSpPr>
          <p:spPr bwMode="auto">
            <a:xfrm>
              <a:off x="4465638" y="2659063"/>
              <a:ext cx="698500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dmaW1_Clav32_ctg201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Rectangle 142"/>
            <p:cNvSpPr>
              <a:spLocks noChangeArrowheads="1"/>
            </p:cNvSpPr>
            <p:nvPr/>
          </p:nvSpPr>
          <p:spPr bwMode="auto">
            <a:xfrm>
              <a:off x="4683125" y="8689975"/>
              <a:ext cx="869950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dmaW1_LM60_ctg1790_1266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3" name="Rectangle 143"/>
            <p:cNvSpPr>
              <a:spLocks noChangeArrowheads="1"/>
            </p:cNvSpPr>
            <p:nvPr/>
          </p:nvSpPr>
          <p:spPr bwMode="auto">
            <a:xfrm>
              <a:off x="4387927" y="3733800"/>
              <a:ext cx="695325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dmaW1_LM454_ctg623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5" name="Rectangle 145"/>
            <p:cNvSpPr>
              <a:spLocks noChangeArrowheads="1"/>
            </p:cNvSpPr>
            <p:nvPr/>
          </p:nvSpPr>
          <p:spPr bwMode="auto">
            <a:xfrm>
              <a:off x="4587875" y="1885950"/>
              <a:ext cx="900113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dmaW1_LM78_ctg1273_partial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Rectangle 146"/>
            <p:cNvSpPr>
              <a:spLocks noChangeArrowheads="1"/>
            </p:cNvSpPr>
            <p:nvPr/>
          </p:nvSpPr>
          <p:spPr bwMode="auto">
            <a:xfrm>
              <a:off x="5611813" y="7761288"/>
              <a:ext cx="782265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dmaW3_CCC1102_ctg305_SW</a:t>
              </a:r>
              <a:endPara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47" name="Rectangle 147"/>
            <p:cNvSpPr>
              <a:spLocks noChangeArrowheads="1"/>
            </p:cNvSpPr>
            <p:nvPr/>
          </p:nvSpPr>
          <p:spPr bwMode="auto">
            <a:xfrm>
              <a:off x="4491038" y="4360863"/>
              <a:ext cx="69249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dmaW2_LM77_ctg702_partial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48" name="Rectangle 148"/>
            <p:cNvSpPr>
              <a:spLocks noChangeArrowheads="1"/>
            </p:cNvSpPr>
            <p:nvPr/>
          </p:nvSpPr>
          <p:spPr bwMode="auto">
            <a:xfrm>
              <a:off x="4364038" y="6215063"/>
              <a:ext cx="551433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dmaW2_LM218_ctg527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49" name="Rectangle 149"/>
            <p:cNvSpPr>
              <a:spLocks noChangeArrowheads="1"/>
            </p:cNvSpPr>
            <p:nvPr/>
          </p:nvSpPr>
          <p:spPr bwMode="auto">
            <a:xfrm>
              <a:off x="4378325" y="4978400"/>
              <a:ext cx="554639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dmaW2_Clav32_ctg730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50" name="Rectangle 150"/>
            <p:cNvSpPr>
              <a:spLocks noChangeArrowheads="1"/>
            </p:cNvSpPr>
            <p:nvPr/>
          </p:nvSpPr>
          <p:spPr bwMode="auto">
            <a:xfrm>
              <a:off x="4592638" y="5133975"/>
              <a:ext cx="767839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dmaW2_CCC1219_ctg2094_696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51" name="Rectangle 151"/>
            <p:cNvSpPr>
              <a:spLocks noChangeArrowheads="1"/>
            </p:cNvSpPr>
            <p:nvPr/>
          </p:nvSpPr>
          <p:spPr bwMode="auto">
            <a:xfrm>
              <a:off x="4337050" y="6061075"/>
              <a:ext cx="551433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dmaW2_LM219_ctg533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52" name="Rectangle 152"/>
            <p:cNvSpPr>
              <a:spLocks noChangeArrowheads="1"/>
            </p:cNvSpPr>
            <p:nvPr/>
          </p:nvSpPr>
          <p:spPr bwMode="auto">
            <a:xfrm>
              <a:off x="4486275" y="8380413"/>
              <a:ext cx="666849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dmaW2_LM39_ctg1340_546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54" name="Rectangle 154"/>
            <p:cNvSpPr>
              <a:spLocks noChangeArrowheads="1"/>
            </p:cNvSpPr>
            <p:nvPr/>
          </p:nvSpPr>
          <p:spPr bwMode="auto">
            <a:xfrm>
              <a:off x="4348163" y="3122613"/>
              <a:ext cx="695325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dmaW1_LM583_ctg805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" name="Rectangle 155"/>
            <p:cNvSpPr>
              <a:spLocks noChangeArrowheads="1"/>
            </p:cNvSpPr>
            <p:nvPr/>
          </p:nvSpPr>
          <p:spPr bwMode="auto">
            <a:xfrm>
              <a:off x="4468813" y="8534400"/>
              <a:ext cx="750205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dmaW2_LM232_ctg1843_partial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56" name="Rectangle 156"/>
            <p:cNvSpPr>
              <a:spLocks noChangeArrowheads="1"/>
            </p:cNvSpPr>
            <p:nvPr/>
          </p:nvSpPr>
          <p:spPr bwMode="auto">
            <a:xfrm>
              <a:off x="4465638" y="2505075"/>
              <a:ext cx="698500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dmaW1_Clav50_ctg231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" name="Rectangle 157"/>
            <p:cNvSpPr>
              <a:spLocks noChangeArrowheads="1"/>
            </p:cNvSpPr>
            <p:nvPr/>
          </p:nvSpPr>
          <p:spPr bwMode="auto">
            <a:xfrm>
              <a:off x="4375150" y="5597525"/>
              <a:ext cx="551433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dmaW2_LM583_ctg187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58" name="Rectangle 158"/>
            <p:cNvSpPr>
              <a:spLocks noChangeArrowheads="1"/>
            </p:cNvSpPr>
            <p:nvPr/>
          </p:nvSpPr>
          <p:spPr bwMode="auto">
            <a:xfrm>
              <a:off x="4378325" y="4824413"/>
              <a:ext cx="554639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dmaW2_Clav50_ctg679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59" name="Rectangle 159"/>
            <p:cNvSpPr>
              <a:spLocks noChangeArrowheads="1"/>
            </p:cNvSpPr>
            <p:nvPr/>
          </p:nvSpPr>
          <p:spPr bwMode="auto">
            <a:xfrm>
              <a:off x="4170363" y="1268413"/>
              <a:ext cx="809625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dmaW1_CCC1504_ctg1354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0" name="Rectangle 160"/>
            <p:cNvSpPr>
              <a:spLocks noChangeArrowheads="1"/>
            </p:cNvSpPr>
            <p:nvPr/>
          </p:nvSpPr>
          <p:spPr bwMode="auto">
            <a:xfrm>
              <a:off x="4371975" y="6524625"/>
              <a:ext cx="551433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dmaW2_LM454_ctg107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61" name="Rectangle 161"/>
            <p:cNvSpPr>
              <a:spLocks noChangeArrowheads="1"/>
            </p:cNvSpPr>
            <p:nvPr/>
          </p:nvSpPr>
          <p:spPr bwMode="auto">
            <a:xfrm>
              <a:off x="4192588" y="1422400"/>
              <a:ext cx="949325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dmaW1_CCC1483_ctg367_1745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2" name="Rectangle 162"/>
            <p:cNvSpPr>
              <a:spLocks noChangeArrowheads="1"/>
            </p:cNvSpPr>
            <p:nvPr/>
          </p:nvSpPr>
          <p:spPr bwMode="auto">
            <a:xfrm>
              <a:off x="4616450" y="8843963"/>
              <a:ext cx="714939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 C. </a:t>
              </a:r>
              <a:r>
                <a:rPr kumimoji="0" lang="en-US" altLang="en-US" sz="500" b="0" i="0" u="none" strike="noStrike" cap="none" normalizeH="0" baseline="0" dirty="0" err="1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purpurea</a:t>
              </a: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 (8 </a:t>
              </a:r>
              <a:r>
                <a:rPr lang="en-US" altLang="en-US" sz="500" dirty="0" smtClean="0">
                  <a:solidFill>
                    <a:schemeClr val="bg1">
                      <a:lumMod val="50000"/>
                    </a:schemeClr>
                  </a:solidFill>
                  <a:latin typeface="Arial Narrow" panose="020B0606020202030204" pitchFamily="34" charset="0"/>
                </a:rPr>
                <a:t>strains</a:t>
              </a: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64" name="Rectangle 164"/>
            <p:cNvSpPr>
              <a:spLocks noChangeArrowheads="1"/>
            </p:cNvSpPr>
            <p:nvPr/>
          </p:nvSpPr>
          <p:spPr bwMode="auto">
            <a:xfrm>
              <a:off x="4505325" y="1731963"/>
              <a:ext cx="949325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dmaW1_CCC1219_ctg277_2037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5" name="Rectangle 165"/>
            <p:cNvSpPr>
              <a:spLocks noChangeArrowheads="1"/>
            </p:cNvSpPr>
            <p:nvPr/>
          </p:nvSpPr>
          <p:spPr bwMode="auto">
            <a:xfrm>
              <a:off x="4371975" y="5751513"/>
              <a:ext cx="743793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dmaW2_CCC1102_ctg73_SAW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66" name="Rectangle 166"/>
            <p:cNvSpPr>
              <a:spLocks noChangeArrowheads="1"/>
            </p:cNvSpPr>
            <p:nvPr/>
          </p:nvSpPr>
          <p:spPr bwMode="auto">
            <a:xfrm>
              <a:off x="4286250" y="2814638"/>
              <a:ext cx="658813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dmaW1_LM81_ctg604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" name="Rectangle 167"/>
            <p:cNvSpPr>
              <a:spLocks noChangeArrowheads="1"/>
            </p:cNvSpPr>
            <p:nvPr/>
          </p:nvSpPr>
          <p:spPr bwMode="auto">
            <a:xfrm>
              <a:off x="4291013" y="6834188"/>
              <a:ext cx="738985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dmaW2_CCC1483_ctg986_966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68" name="Rectangle 168"/>
            <p:cNvSpPr>
              <a:spLocks noChangeArrowheads="1"/>
            </p:cNvSpPr>
            <p:nvPr/>
          </p:nvSpPr>
          <p:spPr bwMode="auto">
            <a:xfrm>
              <a:off x="4357688" y="5287963"/>
              <a:ext cx="522579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dmaW2_LM81_ctg359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69" name="Rectangle 169"/>
            <p:cNvSpPr>
              <a:spLocks noChangeArrowheads="1"/>
            </p:cNvSpPr>
            <p:nvPr/>
          </p:nvSpPr>
          <p:spPr bwMode="auto">
            <a:xfrm>
              <a:off x="4425950" y="8070850"/>
              <a:ext cx="666849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dmaW2_LM33_ctg1781_649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70" name="Rectangle 170"/>
            <p:cNvSpPr>
              <a:spLocks noChangeArrowheads="1"/>
            </p:cNvSpPr>
            <p:nvPr/>
          </p:nvSpPr>
          <p:spPr bwMode="auto">
            <a:xfrm>
              <a:off x="4495800" y="8224838"/>
              <a:ext cx="637995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dmaW2_LM5_ctg1546_679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71" name="Rectangle 171"/>
            <p:cNvSpPr>
              <a:spLocks noChangeArrowheads="1"/>
            </p:cNvSpPr>
            <p:nvPr/>
          </p:nvSpPr>
          <p:spPr bwMode="auto">
            <a:xfrm>
              <a:off x="4587875" y="2041525"/>
              <a:ext cx="900113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dmaW1_LM84_ctg1340_partial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2" name="Rectangle 172"/>
            <p:cNvSpPr>
              <a:spLocks noChangeArrowheads="1"/>
            </p:cNvSpPr>
            <p:nvPr/>
          </p:nvSpPr>
          <p:spPr bwMode="auto">
            <a:xfrm>
              <a:off x="4348163" y="3587750"/>
              <a:ext cx="658813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dmaW1_LM219_ctg78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" name="Rectangle 173"/>
            <p:cNvSpPr>
              <a:spLocks noChangeArrowheads="1"/>
            </p:cNvSpPr>
            <p:nvPr/>
          </p:nvSpPr>
          <p:spPr bwMode="auto">
            <a:xfrm>
              <a:off x="4548188" y="7916863"/>
              <a:ext cx="714939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 C. </a:t>
              </a:r>
              <a:r>
                <a:rPr kumimoji="0" lang="en-US" altLang="en-US" sz="500" b="0" i="0" u="none" strike="noStrike" cap="none" normalizeH="0" baseline="0" dirty="0" err="1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purpurea</a:t>
              </a: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 (5 </a:t>
              </a:r>
              <a:r>
                <a:rPr lang="en-US" altLang="en-US" sz="500" dirty="0" smtClean="0">
                  <a:solidFill>
                    <a:schemeClr val="bg1">
                      <a:lumMod val="50000"/>
                    </a:schemeClr>
                  </a:solidFill>
                  <a:latin typeface="Arial Narrow" panose="020B0606020202030204" pitchFamily="34" charset="0"/>
                </a:rPr>
                <a:t>strains</a:t>
              </a: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74" name="Rectangle 174"/>
            <p:cNvSpPr>
              <a:spLocks noChangeArrowheads="1"/>
            </p:cNvSpPr>
            <p:nvPr/>
          </p:nvSpPr>
          <p:spPr bwMode="auto">
            <a:xfrm>
              <a:off x="4378325" y="6988175"/>
              <a:ext cx="714939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 C. </a:t>
              </a:r>
              <a:r>
                <a:rPr kumimoji="0" lang="en-US" altLang="en-US" sz="500" b="0" i="0" u="none" strike="noStrike" cap="none" normalizeH="0" baseline="0" dirty="0" err="1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purpurea</a:t>
              </a: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 (7 </a:t>
              </a:r>
              <a:r>
                <a:rPr lang="en-US" altLang="en-US" sz="500" dirty="0" smtClean="0">
                  <a:solidFill>
                    <a:schemeClr val="bg1">
                      <a:lumMod val="50000"/>
                    </a:schemeClr>
                  </a:solidFill>
                  <a:latin typeface="Arial Narrow" panose="020B0606020202030204" pitchFamily="34" charset="0"/>
                </a:rPr>
                <a:t>strains</a:t>
              </a: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75" name="Rectangle 175"/>
            <p:cNvSpPr>
              <a:spLocks noChangeArrowheads="1"/>
            </p:cNvSpPr>
            <p:nvPr/>
          </p:nvSpPr>
          <p:spPr bwMode="auto">
            <a:xfrm>
              <a:off x="4330700" y="3278188"/>
              <a:ext cx="950913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dmaW1_CCC1102_ctg157_SAW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6" name="Rectangle 176"/>
            <p:cNvSpPr>
              <a:spLocks noChangeArrowheads="1"/>
            </p:cNvSpPr>
            <p:nvPr/>
          </p:nvSpPr>
          <p:spPr bwMode="auto">
            <a:xfrm>
              <a:off x="4425950" y="7607300"/>
              <a:ext cx="522579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dmaW2_LM30_ctg610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77" name="Rectangle 177"/>
            <p:cNvSpPr>
              <a:spLocks noChangeArrowheads="1"/>
            </p:cNvSpPr>
            <p:nvPr/>
          </p:nvSpPr>
          <p:spPr bwMode="auto">
            <a:xfrm>
              <a:off x="4454525" y="2349500"/>
              <a:ext cx="693738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dmaW1_LM458_ctg498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8" name="Rectangle 178"/>
            <p:cNvSpPr>
              <a:spLocks noChangeArrowheads="1"/>
            </p:cNvSpPr>
            <p:nvPr/>
          </p:nvSpPr>
          <p:spPr bwMode="auto">
            <a:xfrm>
              <a:off x="4449763" y="7454900"/>
              <a:ext cx="72455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dmaW2_Clav52_ctg879_partial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79" name="Rectangle 179"/>
            <p:cNvSpPr>
              <a:spLocks noChangeArrowheads="1"/>
            </p:cNvSpPr>
            <p:nvPr/>
          </p:nvSpPr>
          <p:spPr bwMode="auto">
            <a:xfrm>
              <a:off x="4554538" y="7143750"/>
              <a:ext cx="738985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dmaW2_CCC1485_ctg767_622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80" name="Rectangle 180"/>
            <p:cNvSpPr>
              <a:spLocks noChangeArrowheads="1"/>
            </p:cNvSpPr>
            <p:nvPr/>
          </p:nvSpPr>
          <p:spPr bwMode="auto">
            <a:xfrm>
              <a:off x="4481513" y="4205288"/>
              <a:ext cx="69249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dmaW2_LM78_ctg722_partial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81" name="Rectangle 181"/>
            <p:cNvSpPr>
              <a:spLocks noChangeArrowheads="1"/>
            </p:cNvSpPr>
            <p:nvPr/>
          </p:nvSpPr>
          <p:spPr bwMode="auto">
            <a:xfrm>
              <a:off x="4587875" y="2195513"/>
              <a:ext cx="900113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dmaW1_LM77_ctg1262_partial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2" name="Rectangle 182"/>
            <p:cNvSpPr>
              <a:spLocks noChangeArrowheads="1"/>
            </p:cNvSpPr>
            <p:nvPr/>
          </p:nvSpPr>
          <p:spPr bwMode="auto">
            <a:xfrm>
              <a:off x="4343400" y="3895725"/>
              <a:ext cx="658813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dmaW1_LM218_ctg81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2199185" y="3147205"/>
            <a:ext cx="263419" cy="194135"/>
            <a:chOff x="813660" y="5660403"/>
            <a:chExt cx="263419" cy="194135"/>
          </a:xfrm>
        </p:grpSpPr>
        <p:sp>
          <p:nvSpPr>
            <p:cNvPr id="184" name="Freeform 183"/>
            <p:cNvSpPr>
              <a:spLocks/>
            </p:cNvSpPr>
            <p:nvPr/>
          </p:nvSpPr>
          <p:spPr bwMode="auto">
            <a:xfrm>
              <a:off x="945979" y="5766777"/>
              <a:ext cx="131100" cy="0"/>
            </a:xfrm>
            <a:custGeom>
              <a:avLst/>
              <a:gdLst>
                <a:gd name="T0" fmla="*/ 4739 w 4739"/>
                <a:gd name="T1" fmla="*/ 3012 h 3012"/>
                <a:gd name="T2" fmla="*/ 0 w 4739"/>
                <a:gd name="T3" fmla="*/ 3012 h 3012"/>
                <a:gd name="T4" fmla="*/ 0 w 4739"/>
                <a:gd name="T5" fmla="*/ 0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39" h="3012">
                  <a:moveTo>
                    <a:pt x="4739" y="3012"/>
                  </a:moveTo>
                  <a:lnTo>
                    <a:pt x="0" y="3012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grpSp>
          <p:nvGrpSpPr>
            <p:cNvPr id="185" name="Group 184"/>
            <p:cNvGrpSpPr/>
            <p:nvPr/>
          </p:nvGrpSpPr>
          <p:grpSpPr>
            <a:xfrm>
              <a:off x="813660" y="5660403"/>
              <a:ext cx="174923" cy="194135"/>
              <a:chOff x="2414030" y="3243337"/>
              <a:chExt cx="183009" cy="215826"/>
            </a:xfrm>
          </p:grpSpPr>
          <p:cxnSp>
            <p:nvCxnSpPr>
              <p:cNvPr id="186" name="Straight Connector 185"/>
              <p:cNvCxnSpPr/>
              <p:nvPr/>
            </p:nvCxnSpPr>
            <p:spPr>
              <a:xfrm flipH="1">
                <a:off x="2414030" y="3243337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 flipH="1">
                <a:off x="2498744" y="3261941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9" name="Group 188"/>
          <p:cNvGrpSpPr/>
          <p:nvPr/>
        </p:nvGrpSpPr>
        <p:grpSpPr>
          <a:xfrm>
            <a:off x="1084811" y="1240808"/>
            <a:ext cx="263419" cy="194135"/>
            <a:chOff x="813660" y="5660403"/>
            <a:chExt cx="263419" cy="194135"/>
          </a:xfrm>
        </p:grpSpPr>
        <p:sp>
          <p:nvSpPr>
            <p:cNvPr id="190" name="Freeform 189"/>
            <p:cNvSpPr>
              <a:spLocks/>
            </p:cNvSpPr>
            <p:nvPr/>
          </p:nvSpPr>
          <p:spPr bwMode="auto">
            <a:xfrm>
              <a:off x="945979" y="5766777"/>
              <a:ext cx="131100" cy="0"/>
            </a:xfrm>
            <a:custGeom>
              <a:avLst/>
              <a:gdLst>
                <a:gd name="T0" fmla="*/ 4739 w 4739"/>
                <a:gd name="T1" fmla="*/ 3012 h 3012"/>
                <a:gd name="T2" fmla="*/ 0 w 4739"/>
                <a:gd name="T3" fmla="*/ 3012 h 3012"/>
                <a:gd name="T4" fmla="*/ 0 w 4739"/>
                <a:gd name="T5" fmla="*/ 0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39" h="3012">
                  <a:moveTo>
                    <a:pt x="4739" y="3012"/>
                  </a:moveTo>
                  <a:lnTo>
                    <a:pt x="0" y="3012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grpSp>
          <p:nvGrpSpPr>
            <p:cNvPr id="191" name="Group 190"/>
            <p:cNvGrpSpPr/>
            <p:nvPr/>
          </p:nvGrpSpPr>
          <p:grpSpPr>
            <a:xfrm>
              <a:off x="813660" y="5660403"/>
              <a:ext cx="174923" cy="194135"/>
              <a:chOff x="2414030" y="3243337"/>
              <a:chExt cx="183009" cy="215826"/>
            </a:xfrm>
          </p:grpSpPr>
          <p:cxnSp>
            <p:nvCxnSpPr>
              <p:cNvPr id="192" name="Straight Connector 191"/>
              <p:cNvCxnSpPr/>
              <p:nvPr/>
            </p:nvCxnSpPr>
            <p:spPr>
              <a:xfrm flipH="1">
                <a:off x="2414030" y="3243337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/>
              <p:nvPr/>
            </p:nvCxnSpPr>
            <p:spPr>
              <a:xfrm flipH="1">
                <a:off x="2498744" y="3261941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96" name="TextBox 195"/>
          <p:cNvSpPr txBox="1"/>
          <p:nvPr/>
        </p:nvSpPr>
        <p:spPr>
          <a:xfrm flipH="1">
            <a:off x="1542721" y="422588"/>
            <a:ext cx="884374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lovelessii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 flipH="1">
            <a:off x="1084811" y="139812"/>
            <a:ext cx="1001298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fusiformis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 flipH="1">
            <a:off x="3675033" y="643741"/>
            <a:ext cx="482636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sorghi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 flipH="1">
            <a:off x="3503836" y="487793"/>
            <a:ext cx="583761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africana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 flipH="1">
            <a:off x="3594621" y="2963306"/>
            <a:ext cx="110132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humidiphila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 flipH="1">
            <a:off x="3937484" y="1670734"/>
            <a:ext cx="58189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cyperi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 flipH="1">
            <a:off x="3570040" y="3983505"/>
            <a:ext cx="887284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spartinae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 flipH="1">
            <a:off x="3582021" y="1379493"/>
            <a:ext cx="72159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</a:t>
            </a:r>
            <a:r>
              <a:rPr lang="en-CA" sz="1200" i="1" dirty="0" err="1" smtClean="0">
                <a:latin typeface="Arial Narrow" panose="020B0606020202030204" pitchFamily="34" charset="0"/>
              </a:rPr>
              <a:t>monticola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 flipH="1">
            <a:off x="3596294" y="1527352"/>
            <a:ext cx="9202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pazoutovae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 flipH="1">
            <a:off x="3451754" y="1202725"/>
            <a:ext cx="744872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capensis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 flipH="1">
            <a:off x="3549527" y="2803624"/>
            <a:ext cx="965272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perihumidiphila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grpSp>
        <p:nvGrpSpPr>
          <p:cNvPr id="209" name="Group 208"/>
          <p:cNvGrpSpPr/>
          <p:nvPr/>
        </p:nvGrpSpPr>
        <p:grpSpPr>
          <a:xfrm>
            <a:off x="3736681" y="3178848"/>
            <a:ext cx="745142" cy="213850"/>
            <a:chOff x="3696786" y="5500976"/>
            <a:chExt cx="779586" cy="237744"/>
          </a:xfrm>
        </p:grpSpPr>
        <p:sp>
          <p:nvSpPr>
            <p:cNvPr id="210" name="TextBox 209"/>
            <p:cNvSpPr txBox="1"/>
            <p:nvPr/>
          </p:nvSpPr>
          <p:spPr>
            <a:xfrm flipH="1">
              <a:off x="3803111" y="5510000"/>
              <a:ext cx="673261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arundinis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3696786" y="5500976"/>
              <a:ext cx="54063" cy="23774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12" name="TextBox 211"/>
          <p:cNvSpPr txBox="1"/>
          <p:nvPr/>
        </p:nvSpPr>
        <p:spPr>
          <a:xfrm flipH="1">
            <a:off x="3675789" y="3630691"/>
            <a:ext cx="534731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ripicola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13" name="Rectangle 212"/>
          <p:cNvSpPr/>
          <p:nvPr/>
        </p:nvSpPr>
        <p:spPr>
          <a:xfrm>
            <a:off x="3539766" y="3482490"/>
            <a:ext cx="51021" cy="51206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 Narrow" panose="020B0606020202030204" pitchFamily="34" charset="0"/>
            </a:endParaRPr>
          </a:p>
        </p:txBody>
      </p:sp>
      <p:grpSp>
        <p:nvGrpSpPr>
          <p:cNvPr id="215" name="Group 214"/>
          <p:cNvGrpSpPr/>
          <p:nvPr/>
        </p:nvGrpSpPr>
        <p:grpSpPr>
          <a:xfrm>
            <a:off x="3658297" y="2356633"/>
            <a:ext cx="928161" cy="365760"/>
            <a:chOff x="3863174" y="1808740"/>
            <a:chExt cx="928161" cy="365760"/>
          </a:xfrm>
        </p:grpSpPr>
        <p:sp>
          <p:nvSpPr>
            <p:cNvPr id="216" name="TextBox 215"/>
            <p:cNvSpPr txBox="1"/>
            <p:nvPr/>
          </p:nvSpPr>
          <p:spPr>
            <a:xfrm flipH="1">
              <a:off x="3959362" y="1876344"/>
              <a:ext cx="831973" cy="16610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quebecensis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3863174" y="1808740"/>
              <a:ext cx="51021" cy="3657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19" name="Group 218"/>
          <p:cNvGrpSpPr/>
          <p:nvPr/>
        </p:nvGrpSpPr>
        <p:grpSpPr>
          <a:xfrm>
            <a:off x="3967504" y="1934031"/>
            <a:ext cx="903290" cy="329000"/>
            <a:chOff x="3572540" y="1286823"/>
            <a:chExt cx="945044" cy="365760"/>
          </a:xfrm>
        </p:grpSpPr>
        <p:sp>
          <p:nvSpPr>
            <p:cNvPr id="220" name="TextBox 219"/>
            <p:cNvSpPr txBox="1"/>
            <p:nvPr/>
          </p:nvSpPr>
          <p:spPr>
            <a:xfrm flipH="1">
              <a:off x="3698449" y="1361981"/>
              <a:ext cx="81913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occidentalis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3572540" y="1286823"/>
              <a:ext cx="53379" cy="3657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24" name="TextBox 223"/>
          <p:cNvSpPr txBox="1"/>
          <p:nvPr/>
        </p:nvSpPr>
        <p:spPr>
          <a:xfrm flipH="1">
            <a:off x="3965058" y="7428139"/>
            <a:ext cx="754183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purpurea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25" name="Rectangle 224"/>
          <p:cNvSpPr/>
          <p:nvPr/>
        </p:nvSpPr>
        <p:spPr>
          <a:xfrm>
            <a:off x="3851758" y="7337520"/>
            <a:ext cx="54864" cy="3657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TextBox 230"/>
          <p:cNvSpPr txBox="1"/>
          <p:nvPr/>
        </p:nvSpPr>
        <p:spPr>
          <a:xfrm flipH="1">
            <a:off x="5005958" y="7707823"/>
            <a:ext cx="11445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dmaW3 C. arundinis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 flipH="1">
            <a:off x="1301267" y="278430"/>
            <a:ext cx="8474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</a:t>
            </a:r>
            <a:r>
              <a:rPr lang="en-CA" sz="1200" i="1" dirty="0" err="1" smtClean="0">
                <a:latin typeface="Arial Narrow" panose="020B0606020202030204" pitchFamily="34" charset="0"/>
              </a:rPr>
              <a:t>pusilla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 flipH="1">
            <a:off x="4211290" y="789372"/>
            <a:ext cx="9252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</a:t>
            </a:r>
            <a:r>
              <a:rPr lang="en-CA" sz="1200" i="1" dirty="0" err="1" smtClean="0">
                <a:latin typeface="Arial Narrow" panose="020B0606020202030204" pitchFamily="34" charset="0"/>
              </a:rPr>
              <a:t>digitariae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 flipH="1">
            <a:off x="3393160" y="988685"/>
            <a:ext cx="754183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purpurea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grpSp>
        <p:nvGrpSpPr>
          <p:cNvPr id="239" name="Group 238"/>
          <p:cNvGrpSpPr/>
          <p:nvPr/>
        </p:nvGrpSpPr>
        <p:grpSpPr>
          <a:xfrm>
            <a:off x="3816977" y="4269999"/>
            <a:ext cx="903290" cy="329000"/>
            <a:chOff x="3572540" y="1286823"/>
            <a:chExt cx="945044" cy="365760"/>
          </a:xfrm>
        </p:grpSpPr>
        <p:sp>
          <p:nvSpPr>
            <p:cNvPr id="240" name="TextBox 239"/>
            <p:cNvSpPr txBox="1"/>
            <p:nvPr/>
          </p:nvSpPr>
          <p:spPr>
            <a:xfrm flipH="1">
              <a:off x="3698449" y="1361981"/>
              <a:ext cx="81913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occidentalis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3572540" y="1286823"/>
              <a:ext cx="53379" cy="3657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242" name="Group 241"/>
          <p:cNvGrpSpPr/>
          <p:nvPr/>
        </p:nvGrpSpPr>
        <p:grpSpPr>
          <a:xfrm>
            <a:off x="3603841" y="4687234"/>
            <a:ext cx="928161" cy="365760"/>
            <a:chOff x="3863174" y="1808740"/>
            <a:chExt cx="928161" cy="365760"/>
          </a:xfrm>
        </p:grpSpPr>
        <p:sp>
          <p:nvSpPr>
            <p:cNvPr id="243" name="TextBox 242"/>
            <p:cNvSpPr txBox="1"/>
            <p:nvPr/>
          </p:nvSpPr>
          <p:spPr>
            <a:xfrm flipH="1">
              <a:off x="3959362" y="1876344"/>
              <a:ext cx="831973" cy="16610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quebecensis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3863174" y="1808740"/>
              <a:ext cx="51021" cy="3657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45" name="TextBox 244"/>
          <p:cNvSpPr txBox="1"/>
          <p:nvPr/>
        </p:nvSpPr>
        <p:spPr>
          <a:xfrm flipH="1">
            <a:off x="3996565" y="5092738"/>
            <a:ext cx="58189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cyperi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 flipH="1">
            <a:off x="3593176" y="5432408"/>
            <a:ext cx="110132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humidiphila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 flipH="1">
            <a:off x="3548082" y="5272726"/>
            <a:ext cx="965272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perihumidiphila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 flipH="1">
            <a:off x="3836863" y="5656067"/>
            <a:ext cx="643515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arundinis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50" name="Rectangle 249"/>
          <p:cNvSpPr/>
          <p:nvPr/>
        </p:nvSpPr>
        <p:spPr>
          <a:xfrm>
            <a:off x="3735236" y="5647950"/>
            <a:ext cx="51674" cy="2138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 flipH="1">
            <a:off x="3585322" y="5902185"/>
            <a:ext cx="887284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spartinae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 flipH="1">
            <a:off x="3721345" y="6254606"/>
            <a:ext cx="534731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ripicola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53" name="Rectangle 252"/>
          <p:cNvSpPr/>
          <p:nvPr/>
        </p:nvSpPr>
        <p:spPr>
          <a:xfrm>
            <a:off x="3585322" y="6106405"/>
            <a:ext cx="51021" cy="51206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 flipH="1">
            <a:off x="4144065" y="8192837"/>
            <a:ext cx="754183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purpurea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55" name="Rectangle 254"/>
          <p:cNvSpPr/>
          <p:nvPr/>
        </p:nvSpPr>
        <p:spPr>
          <a:xfrm>
            <a:off x="4017476" y="7944263"/>
            <a:ext cx="54864" cy="64008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Rectangle 255"/>
          <p:cNvSpPr/>
          <p:nvPr/>
        </p:nvSpPr>
        <p:spPr>
          <a:xfrm>
            <a:off x="3300622" y="995014"/>
            <a:ext cx="51674" cy="2138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2146698" y="3713744"/>
            <a:ext cx="327467" cy="280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①</a:t>
            </a:r>
            <a:endParaRPr lang="en-US" dirty="0"/>
          </a:p>
        </p:txBody>
      </p:sp>
      <p:sp>
        <p:nvSpPr>
          <p:cNvPr id="258" name="TextBox 257"/>
          <p:cNvSpPr txBox="1"/>
          <p:nvPr/>
        </p:nvSpPr>
        <p:spPr>
          <a:xfrm>
            <a:off x="2200720" y="6755905"/>
            <a:ext cx="3149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②</a:t>
            </a:r>
          </a:p>
        </p:txBody>
      </p:sp>
      <p:sp>
        <p:nvSpPr>
          <p:cNvPr id="259" name="TextBox 258"/>
          <p:cNvSpPr txBox="1"/>
          <p:nvPr/>
        </p:nvSpPr>
        <p:spPr>
          <a:xfrm>
            <a:off x="2035650" y="7461438"/>
            <a:ext cx="2469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③</a:t>
            </a:r>
            <a:endParaRPr lang="en-US" dirty="0"/>
          </a:p>
        </p:txBody>
      </p:sp>
      <p:sp>
        <p:nvSpPr>
          <p:cNvPr id="260" name="Curved Down Arrow 259"/>
          <p:cNvSpPr/>
          <p:nvPr/>
        </p:nvSpPr>
        <p:spPr>
          <a:xfrm>
            <a:off x="2374108" y="7638193"/>
            <a:ext cx="642129" cy="219045"/>
          </a:xfrm>
          <a:prstGeom prst="curvedDownArrow">
            <a:avLst>
              <a:gd name="adj1" fmla="val 6673"/>
              <a:gd name="adj2" fmla="val 56571"/>
              <a:gd name="adj3" fmla="val 54915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3" name="TextBox 262"/>
          <p:cNvSpPr txBox="1"/>
          <p:nvPr/>
        </p:nvSpPr>
        <p:spPr>
          <a:xfrm>
            <a:off x="6377233" y="5482368"/>
            <a:ext cx="188536" cy="280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/>
              <a:t>I</a:t>
            </a:r>
            <a:endParaRPr lang="en-US" b="1" dirty="0"/>
          </a:p>
        </p:txBody>
      </p:sp>
      <p:sp>
        <p:nvSpPr>
          <p:cNvPr id="264" name="TextBox 263"/>
          <p:cNvSpPr txBox="1"/>
          <p:nvPr/>
        </p:nvSpPr>
        <p:spPr>
          <a:xfrm>
            <a:off x="6377233" y="7819540"/>
            <a:ext cx="1885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/>
              <a:t>II</a:t>
            </a:r>
            <a:endParaRPr lang="en-US" b="1" dirty="0"/>
          </a:p>
        </p:txBody>
      </p:sp>
      <p:sp>
        <p:nvSpPr>
          <p:cNvPr id="248" name="Rectangle 247"/>
          <p:cNvSpPr/>
          <p:nvPr/>
        </p:nvSpPr>
        <p:spPr>
          <a:xfrm>
            <a:off x="344050" y="837564"/>
            <a:ext cx="21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65" name="Rectangle 264"/>
          <p:cNvSpPr/>
          <p:nvPr/>
        </p:nvSpPr>
        <p:spPr>
          <a:xfrm>
            <a:off x="569007" y="1317815"/>
            <a:ext cx="54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66" name="Rectangle 265"/>
          <p:cNvSpPr/>
          <p:nvPr/>
        </p:nvSpPr>
        <p:spPr>
          <a:xfrm>
            <a:off x="1233156" y="1317815"/>
            <a:ext cx="12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67" name="Rectangle 266"/>
          <p:cNvSpPr/>
          <p:nvPr/>
        </p:nvSpPr>
        <p:spPr>
          <a:xfrm>
            <a:off x="1362642" y="1996417"/>
            <a:ext cx="37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68" name="Rectangle 267"/>
          <p:cNvSpPr/>
          <p:nvPr/>
        </p:nvSpPr>
        <p:spPr>
          <a:xfrm>
            <a:off x="1373276" y="670973"/>
            <a:ext cx="91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69" name="Rectangle 268"/>
          <p:cNvSpPr/>
          <p:nvPr/>
        </p:nvSpPr>
        <p:spPr>
          <a:xfrm>
            <a:off x="1752277" y="3224181"/>
            <a:ext cx="46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0" name="Rectangle 269"/>
          <p:cNvSpPr/>
          <p:nvPr/>
        </p:nvSpPr>
        <p:spPr>
          <a:xfrm>
            <a:off x="2332235" y="3217958"/>
            <a:ext cx="12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1" name="Rectangle 270"/>
          <p:cNvSpPr/>
          <p:nvPr/>
        </p:nvSpPr>
        <p:spPr>
          <a:xfrm>
            <a:off x="2596050" y="2032193"/>
            <a:ext cx="3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2" name="Rectangle 271"/>
          <p:cNvSpPr/>
          <p:nvPr/>
        </p:nvSpPr>
        <p:spPr>
          <a:xfrm>
            <a:off x="2644283" y="2274029"/>
            <a:ext cx="23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3" name="Rectangle 272"/>
          <p:cNvSpPr/>
          <p:nvPr/>
        </p:nvSpPr>
        <p:spPr>
          <a:xfrm>
            <a:off x="2889870" y="2041621"/>
            <a:ext cx="23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4" name="Rectangle 273"/>
          <p:cNvSpPr/>
          <p:nvPr/>
        </p:nvSpPr>
        <p:spPr>
          <a:xfrm>
            <a:off x="2598258" y="3133128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5" name="Rectangle 274"/>
          <p:cNvSpPr/>
          <p:nvPr/>
        </p:nvSpPr>
        <p:spPr>
          <a:xfrm>
            <a:off x="2822841" y="3232563"/>
            <a:ext cx="1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6" name="Rectangle 275"/>
          <p:cNvSpPr/>
          <p:nvPr/>
        </p:nvSpPr>
        <p:spPr>
          <a:xfrm>
            <a:off x="2753598" y="3120611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7" name="Rectangle 276"/>
          <p:cNvSpPr/>
          <p:nvPr/>
        </p:nvSpPr>
        <p:spPr>
          <a:xfrm>
            <a:off x="2536370" y="2586031"/>
            <a:ext cx="5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8" name="Rectangle 277"/>
          <p:cNvSpPr/>
          <p:nvPr/>
        </p:nvSpPr>
        <p:spPr>
          <a:xfrm>
            <a:off x="2879551" y="3548783"/>
            <a:ext cx="108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9" name="Rectangle 278"/>
          <p:cNvSpPr/>
          <p:nvPr/>
        </p:nvSpPr>
        <p:spPr>
          <a:xfrm>
            <a:off x="2764408" y="3718066"/>
            <a:ext cx="10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80" name="Rectangle 279"/>
          <p:cNvSpPr/>
          <p:nvPr/>
        </p:nvSpPr>
        <p:spPr>
          <a:xfrm>
            <a:off x="2497050" y="1065704"/>
            <a:ext cx="12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81" name="Rectangle 280"/>
          <p:cNvSpPr/>
          <p:nvPr/>
        </p:nvSpPr>
        <p:spPr>
          <a:xfrm>
            <a:off x="2497127" y="1424718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82" name="Rectangle 281"/>
          <p:cNvSpPr/>
          <p:nvPr/>
        </p:nvSpPr>
        <p:spPr>
          <a:xfrm>
            <a:off x="2577926" y="1531555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83" name="Rectangle 282"/>
          <p:cNvSpPr/>
          <p:nvPr/>
        </p:nvSpPr>
        <p:spPr>
          <a:xfrm>
            <a:off x="2885901" y="2495390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84" name="Rectangle 283"/>
          <p:cNvSpPr/>
          <p:nvPr/>
        </p:nvSpPr>
        <p:spPr>
          <a:xfrm>
            <a:off x="2972420" y="2614801"/>
            <a:ext cx="3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85" name="Rectangle 284"/>
          <p:cNvSpPr/>
          <p:nvPr/>
        </p:nvSpPr>
        <p:spPr>
          <a:xfrm>
            <a:off x="2845419" y="4354766"/>
            <a:ext cx="18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86" name="Rectangle 285"/>
          <p:cNvSpPr/>
          <p:nvPr/>
        </p:nvSpPr>
        <p:spPr>
          <a:xfrm>
            <a:off x="2848391" y="4818605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87" name="Rectangle 286"/>
          <p:cNvSpPr/>
          <p:nvPr/>
        </p:nvSpPr>
        <p:spPr>
          <a:xfrm>
            <a:off x="2613018" y="4595941"/>
            <a:ext cx="229389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2548202" y="5029404"/>
            <a:ext cx="56754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2864248" y="5716698"/>
            <a:ext cx="5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2821919" y="5583968"/>
            <a:ext cx="3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1" name="Rectangle 290"/>
          <p:cNvSpPr/>
          <p:nvPr/>
        </p:nvSpPr>
        <p:spPr>
          <a:xfrm>
            <a:off x="2659145" y="5769940"/>
            <a:ext cx="14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2" name="Rectangle 291"/>
          <p:cNvSpPr/>
          <p:nvPr/>
        </p:nvSpPr>
        <p:spPr>
          <a:xfrm>
            <a:off x="2809370" y="6085618"/>
            <a:ext cx="5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3" name="Rectangle 292"/>
          <p:cNvSpPr/>
          <p:nvPr/>
        </p:nvSpPr>
        <p:spPr>
          <a:xfrm>
            <a:off x="2872382" y="6227027"/>
            <a:ext cx="1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4" name="Rectangle 293"/>
          <p:cNvSpPr/>
          <p:nvPr/>
        </p:nvSpPr>
        <p:spPr>
          <a:xfrm>
            <a:off x="2891586" y="6358147"/>
            <a:ext cx="1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5" name="TextBox 294"/>
          <p:cNvSpPr txBox="1"/>
          <p:nvPr/>
        </p:nvSpPr>
        <p:spPr>
          <a:xfrm>
            <a:off x="216545" y="8563983"/>
            <a:ext cx="25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Rectangle 295"/>
          <p:cNvSpPr/>
          <p:nvPr/>
        </p:nvSpPr>
        <p:spPr>
          <a:xfrm>
            <a:off x="3710682" y="7012221"/>
            <a:ext cx="54864" cy="914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TextBox 296"/>
          <p:cNvSpPr txBox="1"/>
          <p:nvPr/>
        </p:nvSpPr>
        <p:spPr>
          <a:xfrm flipH="1">
            <a:off x="3835571" y="6952518"/>
            <a:ext cx="754183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purpurea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98" name="Rectangle 297"/>
          <p:cNvSpPr/>
          <p:nvPr/>
        </p:nvSpPr>
        <p:spPr>
          <a:xfrm>
            <a:off x="3892659" y="8874573"/>
            <a:ext cx="54864" cy="914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TextBox 298"/>
          <p:cNvSpPr txBox="1"/>
          <p:nvPr/>
        </p:nvSpPr>
        <p:spPr>
          <a:xfrm flipH="1">
            <a:off x="4017548" y="8814870"/>
            <a:ext cx="754183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purpurea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300" name="Curved Down Arrow 299"/>
          <p:cNvSpPr/>
          <p:nvPr/>
        </p:nvSpPr>
        <p:spPr>
          <a:xfrm>
            <a:off x="2308048" y="7243951"/>
            <a:ext cx="463725" cy="217487"/>
          </a:xfrm>
          <a:prstGeom prst="curvedDownArrow">
            <a:avLst>
              <a:gd name="adj1" fmla="val 6673"/>
              <a:gd name="adj2" fmla="val 56571"/>
              <a:gd name="adj3" fmla="val 54915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2110061" y="7834448"/>
            <a:ext cx="2469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④</a:t>
            </a:r>
            <a:endParaRPr lang="en-US" dirty="0"/>
          </a:p>
        </p:txBody>
      </p:sp>
      <p:sp>
        <p:nvSpPr>
          <p:cNvPr id="302" name="TextBox 301"/>
          <p:cNvSpPr txBox="1"/>
          <p:nvPr/>
        </p:nvSpPr>
        <p:spPr>
          <a:xfrm>
            <a:off x="2671187" y="8710811"/>
            <a:ext cx="2469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⑤</a:t>
            </a:r>
            <a:endParaRPr lang="en-US" dirty="0"/>
          </a:p>
        </p:txBody>
      </p:sp>
      <p:sp>
        <p:nvSpPr>
          <p:cNvPr id="303" name="Freeform 40"/>
          <p:cNvSpPr>
            <a:spLocks/>
          </p:cNvSpPr>
          <p:nvPr/>
        </p:nvSpPr>
        <p:spPr bwMode="auto">
          <a:xfrm>
            <a:off x="126615" y="106425"/>
            <a:ext cx="2179103" cy="415152"/>
          </a:xfrm>
          <a:custGeom>
            <a:avLst/>
            <a:gdLst>
              <a:gd name="T0" fmla="*/ 1103 w 1103"/>
              <a:gd name="T1" fmla="*/ 0 h 1970"/>
              <a:gd name="T2" fmla="*/ 0 w 1103"/>
              <a:gd name="T3" fmla="*/ 0 h 1970"/>
              <a:gd name="T4" fmla="*/ 0 w 1103"/>
              <a:gd name="T5" fmla="*/ 1970 h 1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03" h="1970">
                <a:moveTo>
                  <a:pt x="1103" y="0"/>
                </a:moveTo>
                <a:lnTo>
                  <a:pt x="0" y="0"/>
                </a:lnTo>
                <a:lnTo>
                  <a:pt x="0" y="1970"/>
                </a:lnTo>
              </a:path>
            </a:pathLst>
          </a:cu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4" name="Rectangle 133"/>
          <p:cNvSpPr>
            <a:spLocks noChangeArrowheads="1"/>
          </p:cNvSpPr>
          <p:nvPr/>
        </p:nvSpPr>
        <p:spPr bwMode="auto">
          <a:xfrm>
            <a:off x="2331504" y="71236"/>
            <a:ext cx="527388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Ref_dmaW_JN186800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 flipH="1">
            <a:off x="2870820" y="7659"/>
            <a:ext cx="8843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</a:t>
            </a:r>
            <a:r>
              <a:rPr lang="en-CA" sz="1200" i="1" dirty="0" err="1" smtClean="0">
                <a:latin typeface="Arial Narrow" panose="020B0606020202030204" pitchFamily="34" charset="0"/>
              </a:rPr>
              <a:t>paspali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217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Rectangle 226"/>
          <p:cNvSpPr/>
          <p:nvPr/>
        </p:nvSpPr>
        <p:spPr>
          <a:xfrm>
            <a:off x="2477960" y="6636888"/>
            <a:ext cx="4399007" cy="14000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Rectangle 225"/>
          <p:cNvSpPr/>
          <p:nvPr/>
        </p:nvSpPr>
        <p:spPr>
          <a:xfrm>
            <a:off x="2466941" y="5944901"/>
            <a:ext cx="4386504" cy="7397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2458993" y="3824324"/>
            <a:ext cx="4399007" cy="21257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z</a:t>
            </a:r>
            <a:endParaRPr lang="en-US" dirty="0"/>
          </a:p>
        </p:txBody>
      </p:sp>
      <p:sp>
        <p:nvSpPr>
          <p:cNvPr id="179" name="TextBox 178"/>
          <p:cNvSpPr txBox="1"/>
          <p:nvPr/>
        </p:nvSpPr>
        <p:spPr>
          <a:xfrm flipH="1">
            <a:off x="3687619" y="3143563"/>
            <a:ext cx="110132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humidiphila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 flipH="1">
            <a:off x="3939797" y="3611771"/>
            <a:ext cx="58189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cyperi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7091" y="8380350"/>
            <a:ext cx="515903" cy="216407"/>
            <a:chOff x="1687091" y="8380350"/>
            <a:chExt cx="515903" cy="216407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866901" y="8486019"/>
              <a:ext cx="156282" cy="110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0.09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1687091" y="8380350"/>
              <a:ext cx="51590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</p:grpSp>
      <p:sp>
        <p:nvSpPr>
          <p:cNvPr id="58" name="Freeform 57"/>
          <p:cNvSpPr>
            <a:spLocks/>
          </p:cNvSpPr>
          <p:nvPr/>
        </p:nvSpPr>
        <p:spPr bwMode="auto">
          <a:xfrm>
            <a:off x="1492540" y="1230586"/>
            <a:ext cx="2611378" cy="942449"/>
          </a:xfrm>
          <a:custGeom>
            <a:avLst/>
            <a:gdLst>
              <a:gd name="T0" fmla="*/ 12452 w 12452"/>
              <a:gd name="T1" fmla="*/ 0 h 4777"/>
              <a:gd name="T2" fmla="*/ 0 w 12452"/>
              <a:gd name="T3" fmla="*/ 0 h 4777"/>
              <a:gd name="T4" fmla="*/ 0 w 12452"/>
              <a:gd name="T5" fmla="*/ 4777 h 4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452" h="4777">
                <a:moveTo>
                  <a:pt x="12452" y="0"/>
                </a:moveTo>
                <a:lnTo>
                  <a:pt x="0" y="0"/>
                </a:lnTo>
                <a:lnTo>
                  <a:pt x="0" y="4777"/>
                </a:lnTo>
              </a:path>
            </a:pathLst>
          </a:cu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 Narrow" panose="020B0606020202030204" pitchFamily="34" charset="0"/>
            </a:endParaRPr>
          </a:p>
        </p:txBody>
      </p:sp>
      <p:sp>
        <p:nvSpPr>
          <p:cNvPr id="103" name="Freeform 102"/>
          <p:cNvSpPr>
            <a:spLocks/>
          </p:cNvSpPr>
          <p:nvPr/>
        </p:nvSpPr>
        <p:spPr bwMode="auto">
          <a:xfrm>
            <a:off x="1492540" y="2173035"/>
            <a:ext cx="437000" cy="942449"/>
          </a:xfrm>
          <a:custGeom>
            <a:avLst/>
            <a:gdLst>
              <a:gd name="T0" fmla="*/ 6747 w 6747"/>
              <a:gd name="T1" fmla="*/ 4778 h 4778"/>
              <a:gd name="T2" fmla="*/ 0 w 6747"/>
              <a:gd name="T3" fmla="*/ 4778 h 4778"/>
              <a:gd name="T4" fmla="*/ 0 w 6747"/>
              <a:gd name="T5" fmla="*/ 0 h 4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47" h="4778">
                <a:moveTo>
                  <a:pt x="6747" y="4778"/>
                </a:moveTo>
                <a:lnTo>
                  <a:pt x="0" y="4778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 Narrow" panose="020B0606020202030204" pitchFamily="34" charset="0"/>
            </a:endParaRPr>
          </a:p>
        </p:txBody>
      </p:sp>
      <p:grpSp>
        <p:nvGrpSpPr>
          <p:cNvPr id="239" name="Group 238"/>
          <p:cNvGrpSpPr/>
          <p:nvPr/>
        </p:nvGrpSpPr>
        <p:grpSpPr>
          <a:xfrm>
            <a:off x="952360" y="895017"/>
            <a:ext cx="2436090" cy="1278018"/>
            <a:chOff x="952360" y="895017"/>
            <a:chExt cx="2436090" cy="1278018"/>
          </a:xfrm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952360" y="1000686"/>
              <a:ext cx="521972" cy="586889"/>
            </a:xfrm>
            <a:custGeom>
              <a:avLst/>
              <a:gdLst>
                <a:gd name="T0" fmla="*/ 2493 w 2493"/>
                <a:gd name="T1" fmla="*/ 0 h 2969"/>
                <a:gd name="T2" fmla="*/ 0 w 2493"/>
                <a:gd name="T3" fmla="*/ 0 h 2969"/>
                <a:gd name="T4" fmla="*/ 0 w 2493"/>
                <a:gd name="T5" fmla="*/ 2969 h 2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93" h="2969">
                  <a:moveTo>
                    <a:pt x="2493" y="0"/>
                  </a:moveTo>
                  <a:lnTo>
                    <a:pt x="0" y="0"/>
                  </a:lnTo>
                  <a:lnTo>
                    <a:pt x="0" y="2969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474332" y="925004"/>
              <a:ext cx="896761" cy="75682"/>
            </a:xfrm>
            <a:custGeom>
              <a:avLst/>
              <a:gdLst>
                <a:gd name="T0" fmla="*/ 4274 w 4274"/>
                <a:gd name="T1" fmla="*/ 0 h 387"/>
                <a:gd name="T2" fmla="*/ 0 w 4274"/>
                <a:gd name="T3" fmla="*/ 0 h 387"/>
                <a:gd name="T4" fmla="*/ 0 w 4274"/>
                <a:gd name="T5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74" h="387">
                  <a:moveTo>
                    <a:pt x="4274" y="0"/>
                  </a:moveTo>
                  <a:lnTo>
                    <a:pt x="0" y="0"/>
                  </a:lnTo>
                  <a:lnTo>
                    <a:pt x="0" y="3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1474332" y="1000686"/>
              <a:ext cx="1033323" cy="77109"/>
            </a:xfrm>
            <a:custGeom>
              <a:avLst/>
              <a:gdLst>
                <a:gd name="T0" fmla="*/ 4924 w 4924"/>
                <a:gd name="T1" fmla="*/ 387 h 387"/>
                <a:gd name="T2" fmla="*/ 0 w 4924"/>
                <a:gd name="T3" fmla="*/ 387 h 387"/>
                <a:gd name="T4" fmla="*/ 0 w 4924"/>
                <a:gd name="T5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24" h="387">
                  <a:moveTo>
                    <a:pt x="4924" y="387"/>
                  </a:moveTo>
                  <a:lnTo>
                    <a:pt x="0" y="38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952360" y="1587574"/>
              <a:ext cx="540180" cy="585461"/>
            </a:xfrm>
            <a:custGeom>
              <a:avLst/>
              <a:gdLst>
                <a:gd name="T0" fmla="*/ 2577 w 2577"/>
                <a:gd name="T1" fmla="*/ 2969 h 2969"/>
                <a:gd name="T2" fmla="*/ 0 w 2577"/>
                <a:gd name="T3" fmla="*/ 2969 h 2969"/>
                <a:gd name="T4" fmla="*/ 0 w 2577"/>
                <a:gd name="T5" fmla="*/ 0 h 2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77" h="2969">
                  <a:moveTo>
                    <a:pt x="2577" y="2969"/>
                  </a:moveTo>
                  <a:lnTo>
                    <a:pt x="0" y="2969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18" name="Rectangle 117"/>
            <p:cNvSpPr>
              <a:spLocks noChangeArrowheads="1"/>
            </p:cNvSpPr>
            <p:nvPr/>
          </p:nvSpPr>
          <p:spPr bwMode="auto">
            <a:xfrm>
              <a:off x="2392335" y="895017"/>
              <a:ext cx="859553" cy="110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easF1_CCC489_ctg424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56" name="Rectangle 155"/>
            <p:cNvSpPr>
              <a:spLocks noChangeArrowheads="1"/>
            </p:cNvSpPr>
            <p:nvPr/>
          </p:nvSpPr>
          <p:spPr bwMode="auto">
            <a:xfrm>
              <a:off x="2528897" y="1047808"/>
              <a:ext cx="859553" cy="110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easF1_CCC632_ctg186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</p:grpSp>
      <p:sp>
        <p:nvSpPr>
          <p:cNvPr id="159" name="Rectangle 158"/>
          <p:cNvSpPr>
            <a:spLocks noChangeArrowheads="1"/>
          </p:cNvSpPr>
          <p:nvPr/>
        </p:nvSpPr>
        <p:spPr bwMode="auto">
          <a:xfrm>
            <a:off x="4125161" y="1172386"/>
            <a:ext cx="756896" cy="11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Ref_easF_JN186800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grpSp>
        <p:nvGrpSpPr>
          <p:cNvPr id="166" name="Group 165"/>
          <p:cNvGrpSpPr/>
          <p:nvPr/>
        </p:nvGrpSpPr>
        <p:grpSpPr>
          <a:xfrm>
            <a:off x="2337604" y="1353390"/>
            <a:ext cx="2694812" cy="7302862"/>
            <a:chOff x="3557588" y="879475"/>
            <a:chExt cx="2819379" cy="8118816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808413" y="8809038"/>
              <a:ext cx="231775" cy="169863"/>
            </a:xfrm>
            <a:custGeom>
              <a:avLst/>
              <a:gdLst>
                <a:gd name="T0" fmla="*/ 0 w 1053"/>
                <a:gd name="T1" fmla="*/ 387 h 774"/>
                <a:gd name="T2" fmla="*/ 1053 w 1053"/>
                <a:gd name="T3" fmla="*/ 0 h 774"/>
                <a:gd name="T4" fmla="*/ 1053 w 1053"/>
                <a:gd name="T5" fmla="*/ 774 h 774"/>
                <a:gd name="T6" fmla="*/ 0 w 1053"/>
                <a:gd name="T7" fmla="*/ 387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3" h="774">
                  <a:moveTo>
                    <a:pt x="0" y="387"/>
                  </a:moveTo>
                  <a:lnTo>
                    <a:pt x="1053" y="0"/>
                  </a:lnTo>
                  <a:lnTo>
                    <a:pt x="1053" y="774"/>
                  </a:lnTo>
                  <a:lnTo>
                    <a:pt x="0" y="387"/>
                  </a:lnTo>
                  <a:close/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57588" y="1295400"/>
              <a:ext cx="203200" cy="1543050"/>
            </a:xfrm>
            <a:custGeom>
              <a:avLst/>
              <a:gdLst>
                <a:gd name="T0" fmla="*/ 926 w 926"/>
                <a:gd name="T1" fmla="*/ 0 h 7039"/>
                <a:gd name="T2" fmla="*/ 0 w 926"/>
                <a:gd name="T3" fmla="*/ 0 h 7039"/>
                <a:gd name="T4" fmla="*/ 0 w 926"/>
                <a:gd name="T5" fmla="*/ 7039 h 7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6" h="7039">
                  <a:moveTo>
                    <a:pt x="926" y="0"/>
                  </a:moveTo>
                  <a:lnTo>
                    <a:pt x="0" y="0"/>
                  </a:lnTo>
                  <a:lnTo>
                    <a:pt x="0" y="7039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908425" y="2228850"/>
              <a:ext cx="19050" cy="190500"/>
            </a:xfrm>
            <a:custGeom>
              <a:avLst/>
              <a:gdLst>
                <a:gd name="T0" fmla="*/ 85 w 85"/>
                <a:gd name="T1" fmla="*/ 0 h 871"/>
                <a:gd name="T2" fmla="*/ 0 w 85"/>
                <a:gd name="T3" fmla="*/ 0 h 871"/>
                <a:gd name="T4" fmla="*/ 0 w 85"/>
                <a:gd name="T5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871">
                  <a:moveTo>
                    <a:pt x="85" y="0"/>
                  </a:moveTo>
                  <a:lnTo>
                    <a:pt x="0" y="0"/>
                  </a:lnTo>
                  <a:lnTo>
                    <a:pt x="0" y="871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625975" y="7732713"/>
              <a:ext cx="158750" cy="396875"/>
            </a:xfrm>
            <a:custGeom>
              <a:avLst/>
              <a:gdLst>
                <a:gd name="T0" fmla="*/ 719 w 719"/>
                <a:gd name="T1" fmla="*/ 1814 h 1814"/>
                <a:gd name="T2" fmla="*/ 0 w 719"/>
                <a:gd name="T3" fmla="*/ 1814 h 1814"/>
                <a:gd name="T4" fmla="*/ 0 w 719"/>
                <a:gd name="T5" fmla="*/ 0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9" h="1814">
                  <a:moveTo>
                    <a:pt x="719" y="1814"/>
                  </a:moveTo>
                  <a:lnTo>
                    <a:pt x="0" y="1814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89563" y="6007100"/>
              <a:ext cx="23813" cy="127000"/>
            </a:xfrm>
            <a:custGeom>
              <a:avLst/>
              <a:gdLst>
                <a:gd name="T0" fmla="*/ 107 w 107"/>
                <a:gd name="T1" fmla="*/ 0 h 580"/>
                <a:gd name="T2" fmla="*/ 0 w 107"/>
                <a:gd name="T3" fmla="*/ 0 h 580"/>
                <a:gd name="T4" fmla="*/ 0 w 107"/>
                <a:gd name="T5" fmla="*/ 58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580">
                  <a:moveTo>
                    <a:pt x="107" y="0"/>
                  </a:moveTo>
                  <a:lnTo>
                    <a:pt x="0" y="0"/>
                  </a:lnTo>
                  <a:lnTo>
                    <a:pt x="0" y="58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610100" y="5624513"/>
              <a:ext cx="36513" cy="128588"/>
            </a:xfrm>
            <a:custGeom>
              <a:avLst/>
              <a:gdLst>
                <a:gd name="T0" fmla="*/ 162 w 162"/>
                <a:gd name="T1" fmla="*/ 581 h 581"/>
                <a:gd name="T2" fmla="*/ 0 w 162"/>
                <a:gd name="T3" fmla="*/ 581 h 581"/>
                <a:gd name="T4" fmla="*/ 0 w 162"/>
                <a:gd name="T5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581">
                  <a:moveTo>
                    <a:pt x="162" y="581"/>
                  </a:moveTo>
                  <a:lnTo>
                    <a:pt x="0" y="581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760788" y="1039813"/>
              <a:ext cx="238125" cy="255588"/>
            </a:xfrm>
            <a:custGeom>
              <a:avLst/>
              <a:gdLst>
                <a:gd name="T0" fmla="*/ 1083 w 1083"/>
                <a:gd name="T1" fmla="*/ 0 h 1161"/>
                <a:gd name="T2" fmla="*/ 0 w 1083"/>
                <a:gd name="T3" fmla="*/ 0 h 1161"/>
                <a:gd name="T4" fmla="*/ 0 w 1083"/>
                <a:gd name="T5" fmla="*/ 1161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3" h="1161">
                  <a:moveTo>
                    <a:pt x="1083" y="0"/>
                  </a:moveTo>
                  <a:lnTo>
                    <a:pt x="0" y="0"/>
                  </a:lnTo>
                  <a:lnTo>
                    <a:pt x="0" y="1161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963988" y="2271713"/>
              <a:ext cx="6350" cy="84138"/>
            </a:xfrm>
            <a:custGeom>
              <a:avLst/>
              <a:gdLst>
                <a:gd name="T0" fmla="*/ 27 w 27"/>
                <a:gd name="T1" fmla="*/ 0 h 387"/>
                <a:gd name="T2" fmla="*/ 0 w 27"/>
                <a:gd name="T3" fmla="*/ 0 h 387"/>
                <a:gd name="T4" fmla="*/ 0 w 27"/>
                <a:gd name="T5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87">
                  <a:moveTo>
                    <a:pt x="27" y="0"/>
                  </a:moveTo>
                  <a:lnTo>
                    <a:pt x="0" y="0"/>
                  </a:lnTo>
                  <a:lnTo>
                    <a:pt x="0" y="3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330700" y="3800475"/>
              <a:ext cx="53975" cy="381000"/>
            </a:xfrm>
            <a:custGeom>
              <a:avLst/>
              <a:gdLst>
                <a:gd name="T0" fmla="*/ 245 w 245"/>
                <a:gd name="T1" fmla="*/ 0 h 1737"/>
                <a:gd name="T2" fmla="*/ 0 w 245"/>
                <a:gd name="T3" fmla="*/ 0 h 1737"/>
                <a:gd name="T4" fmla="*/ 0 w 245"/>
                <a:gd name="T5" fmla="*/ 1737 h 1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5" h="1737">
                  <a:moveTo>
                    <a:pt x="245" y="0"/>
                  </a:moveTo>
                  <a:lnTo>
                    <a:pt x="0" y="0"/>
                  </a:lnTo>
                  <a:lnTo>
                    <a:pt x="0" y="173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911600" y="8469313"/>
              <a:ext cx="73025" cy="85725"/>
            </a:xfrm>
            <a:custGeom>
              <a:avLst/>
              <a:gdLst>
                <a:gd name="T0" fmla="*/ 330 w 330"/>
                <a:gd name="T1" fmla="*/ 387 h 387"/>
                <a:gd name="T2" fmla="*/ 0 w 330"/>
                <a:gd name="T3" fmla="*/ 387 h 387"/>
                <a:gd name="T4" fmla="*/ 0 w 330"/>
                <a:gd name="T5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387">
                  <a:moveTo>
                    <a:pt x="330" y="387"/>
                  </a:moveTo>
                  <a:lnTo>
                    <a:pt x="0" y="38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625975" y="7334250"/>
              <a:ext cx="73025" cy="398463"/>
            </a:xfrm>
            <a:custGeom>
              <a:avLst/>
              <a:gdLst>
                <a:gd name="T0" fmla="*/ 332 w 332"/>
                <a:gd name="T1" fmla="*/ 0 h 1814"/>
                <a:gd name="T2" fmla="*/ 0 w 332"/>
                <a:gd name="T3" fmla="*/ 0 h 1814"/>
                <a:gd name="T4" fmla="*/ 0 w 332"/>
                <a:gd name="T5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2" h="1814">
                  <a:moveTo>
                    <a:pt x="332" y="0"/>
                  </a:moveTo>
                  <a:lnTo>
                    <a:pt x="0" y="0"/>
                  </a:lnTo>
                  <a:lnTo>
                    <a:pt x="0" y="1814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546600" y="5275263"/>
              <a:ext cx="26988" cy="887413"/>
            </a:xfrm>
            <a:custGeom>
              <a:avLst/>
              <a:gdLst>
                <a:gd name="T0" fmla="*/ 124 w 124"/>
                <a:gd name="T1" fmla="*/ 0 h 4045"/>
                <a:gd name="T2" fmla="*/ 0 w 124"/>
                <a:gd name="T3" fmla="*/ 0 h 4045"/>
                <a:gd name="T4" fmla="*/ 0 w 124"/>
                <a:gd name="T5" fmla="*/ 4045 h 4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4045">
                  <a:moveTo>
                    <a:pt x="124" y="0"/>
                  </a:moveTo>
                  <a:lnTo>
                    <a:pt x="0" y="0"/>
                  </a:lnTo>
                  <a:lnTo>
                    <a:pt x="0" y="404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506913" y="4478338"/>
              <a:ext cx="31750" cy="85725"/>
            </a:xfrm>
            <a:custGeom>
              <a:avLst/>
              <a:gdLst>
                <a:gd name="T0" fmla="*/ 143 w 143"/>
                <a:gd name="T1" fmla="*/ 0 h 387"/>
                <a:gd name="T2" fmla="*/ 0 w 143"/>
                <a:gd name="T3" fmla="*/ 0 h 387"/>
                <a:gd name="T4" fmla="*/ 0 w 143"/>
                <a:gd name="T5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387">
                  <a:moveTo>
                    <a:pt x="143" y="0"/>
                  </a:moveTo>
                  <a:lnTo>
                    <a:pt x="0" y="0"/>
                  </a:lnTo>
                  <a:lnTo>
                    <a:pt x="0" y="3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902075" y="1931988"/>
              <a:ext cx="31750" cy="242888"/>
            </a:xfrm>
            <a:custGeom>
              <a:avLst/>
              <a:gdLst>
                <a:gd name="T0" fmla="*/ 142 w 142"/>
                <a:gd name="T1" fmla="*/ 0 h 1112"/>
                <a:gd name="T2" fmla="*/ 0 w 142"/>
                <a:gd name="T3" fmla="*/ 0 h 1112"/>
                <a:gd name="T4" fmla="*/ 0 w 142"/>
                <a:gd name="T5" fmla="*/ 1112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1112">
                  <a:moveTo>
                    <a:pt x="142" y="0"/>
                  </a:moveTo>
                  <a:lnTo>
                    <a:pt x="0" y="0"/>
                  </a:lnTo>
                  <a:lnTo>
                    <a:pt x="0" y="1112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849688" y="2781300"/>
              <a:ext cx="96838" cy="147638"/>
            </a:xfrm>
            <a:custGeom>
              <a:avLst/>
              <a:gdLst>
                <a:gd name="T0" fmla="*/ 438 w 438"/>
                <a:gd name="T1" fmla="*/ 0 h 677"/>
                <a:gd name="T2" fmla="*/ 0 w 438"/>
                <a:gd name="T3" fmla="*/ 0 h 677"/>
                <a:gd name="T4" fmla="*/ 0 w 438"/>
                <a:gd name="T5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8" h="677">
                  <a:moveTo>
                    <a:pt x="438" y="0"/>
                  </a:moveTo>
                  <a:lnTo>
                    <a:pt x="0" y="0"/>
                  </a:lnTo>
                  <a:lnTo>
                    <a:pt x="0" y="67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4573588" y="5073650"/>
              <a:ext cx="31750" cy="201613"/>
            </a:xfrm>
            <a:custGeom>
              <a:avLst/>
              <a:gdLst>
                <a:gd name="T0" fmla="*/ 139 w 139"/>
                <a:gd name="T1" fmla="*/ 0 h 920"/>
                <a:gd name="T2" fmla="*/ 0 w 139"/>
                <a:gd name="T3" fmla="*/ 0 h 920"/>
                <a:gd name="T4" fmla="*/ 0 w 139"/>
                <a:gd name="T5" fmla="*/ 92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9" h="920">
                  <a:moveTo>
                    <a:pt x="139" y="0"/>
                  </a:moveTo>
                  <a:lnTo>
                    <a:pt x="0" y="0"/>
                  </a:lnTo>
                  <a:lnTo>
                    <a:pt x="0" y="92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5029200" y="7026275"/>
              <a:ext cx="0" cy="85725"/>
            </a:xfrm>
            <a:custGeom>
              <a:avLst/>
              <a:gdLst>
                <a:gd name="T0" fmla="*/ 0 h 387"/>
                <a:gd name="T1" fmla="*/ 0 h 387"/>
                <a:gd name="T2" fmla="*/ 387 h 3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7">
                  <a:moveTo>
                    <a:pt x="0" y="0"/>
                  </a:moveTo>
                  <a:lnTo>
                    <a:pt x="0" y="0"/>
                  </a:lnTo>
                  <a:lnTo>
                    <a:pt x="0" y="3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911600" y="8385175"/>
              <a:ext cx="234950" cy="84138"/>
            </a:xfrm>
            <a:custGeom>
              <a:avLst/>
              <a:gdLst>
                <a:gd name="T0" fmla="*/ 1069 w 1069"/>
                <a:gd name="T1" fmla="*/ 0 h 387"/>
                <a:gd name="T2" fmla="*/ 0 w 1069"/>
                <a:gd name="T3" fmla="*/ 0 h 387"/>
                <a:gd name="T4" fmla="*/ 0 w 1069"/>
                <a:gd name="T5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9" h="387">
                  <a:moveTo>
                    <a:pt x="1069" y="0"/>
                  </a:moveTo>
                  <a:lnTo>
                    <a:pt x="0" y="0"/>
                  </a:lnTo>
                  <a:lnTo>
                    <a:pt x="0" y="3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557588" y="2838450"/>
              <a:ext cx="39688" cy="1544638"/>
            </a:xfrm>
            <a:custGeom>
              <a:avLst/>
              <a:gdLst>
                <a:gd name="T0" fmla="*/ 178 w 178"/>
                <a:gd name="T1" fmla="*/ 7039 h 7039"/>
                <a:gd name="T2" fmla="*/ 0 w 178"/>
                <a:gd name="T3" fmla="*/ 7039 h 7039"/>
                <a:gd name="T4" fmla="*/ 0 w 178"/>
                <a:gd name="T5" fmla="*/ 0 h 7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7039">
                  <a:moveTo>
                    <a:pt x="178" y="7039"/>
                  </a:moveTo>
                  <a:lnTo>
                    <a:pt x="0" y="7039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4510088" y="5491163"/>
              <a:ext cx="36513" cy="671513"/>
            </a:xfrm>
            <a:custGeom>
              <a:avLst/>
              <a:gdLst>
                <a:gd name="T0" fmla="*/ 168 w 168"/>
                <a:gd name="T1" fmla="*/ 3063 h 3063"/>
                <a:gd name="T2" fmla="*/ 0 w 168"/>
                <a:gd name="T3" fmla="*/ 3063 h 3063"/>
                <a:gd name="T4" fmla="*/ 0 w 168"/>
                <a:gd name="T5" fmla="*/ 0 h 3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3063">
                  <a:moveTo>
                    <a:pt x="168" y="3063"/>
                  </a:moveTo>
                  <a:lnTo>
                    <a:pt x="0" y="3063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297363" y="3905250"/>
              <a:ext cx="33338" cy="276225"/>
            </a:xfrm>
            <a:custGeom>
              <a:avLst/>
              <a:gdLst>
                <a:gd name="T0" fmla="*/ 149 w 149"/>
                <a:gd name="T1" fmla="*/ 1256 h 1256"/>
                <a:gd name="T2" fmla="*/ 0 w 149"/>
                <a:gd name="T3" fmla="*/ 1256 h 1256"/>
                <a:gd name="T4" fmla="*/ 0 w 149"/>
                <a:gd name="T5" fmla="*/ 0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1256">
                  <a:moveTo>
                    <a:pt x="149" y="1256"/>
                  </a:moveTo>
                  <a:lnTo>
                    <a:pt x="0" y="1256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026025" y="7621588"/>
              <a:ext cx="9525" cy="84138"/>
            </a:xfrm>
            <a:custGeom>
              <a:avLst/>
              <a:gdLst>
                <a:gd name="T0" fmla="*/ 40 w 40"/>
                <a:gd name="T1" fmla="*/ 387 h 387"/>
                <a:gd name="T2" fmla="*/ 0 w 40"/>
                <a:gd name="T3" fmla="*/ 387 h 387"/>
                <a:gd name="T4" fmla="*/ 0 w 40"/>
                <a:gd name="T5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87">
                  <a:moveTo>
                    <a:pt x="40" y="387"/>
                  </a:moveTo>
                  <a:lnTo>
                    <a:pt x="0" y="38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4699000" y="7334250"/>
              <a:ext cx="174625" cy="350838"/>
            </a:xfrm>
            <a:custGeom>
              <a:avLst/>
              <a:gdLst>
                <a:gd name="T0" fmla="*/ 796 w 796"/>
                <a:gd name="T1" fmla="*/ 1596 h 1596"/>
                <a:gd name="T2" fmla="*/ 0 w 796"/>
                <a:gd name="T3" fmla="*/ 1596 h 1596"/>
                <a:gd name="T4" fmla="*/ 0 w 796"/>
                <a:gd name="T5" fmla="*/ 0 h 1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6" h="1596">
                  <a:moveTo>
                    <a:pt x="796" y="1596"/>
                  </a:moveTo>
                  <a:lnTo>
                    <a:pt x="0" y="1596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684588" y="3683000"/>
              <a:ext cx="39688" cy="2532063"/>
            </a:xfrm>
            <a:custGeom>
              <a:avLst/>
              <a:gdLst>
                <a:gd name="T0" fmla="*/ 186 w 186"/>
                <a:gd name="T1" fmla="*/ 0 h 11540"/>
                <a:gd name="T2" fmla="*/ 0 w 186"/>
                <a:gd name="T3" fmla="*/ 0 h 11540"/>
                <a:gd name="T4" fmla="*/ 0 w 186"/>
                <a:gd name="T5" fmla="*/ 11540 h 1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6" h="11540">
                  <a:moveTo>
                    <a:pt x="186" y="0"/>
                  </a:moveTo>
                  <a:lnTo>
                    <a:pt x="0" y="0"/>
                  </a:lnTo>
                  <a:lnTo>
                    <a:pt x="0" y="1154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605338" y="4987925"/>
              <a:ext cx="33338" cy="85725"/>
            </a:xfrm>
            <a:custGeom>
              <a:avLst/>
              <a:gdLst>
                <a:gd name="T0" fmla="*/ 155 w 155"/>
                <a:gd name="T1" fmla="*/ 0 h 387"/>
                <a:gd name="T2" fmla="*/ 0 w 155"/>
                <a:gd name="T3" fmla="*/ 0 h 387"/>
                <a:gd name="T4" fmla="*/ 0 w 155"/>
                <a:gd name="T5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387">
                  <a:moveTo>
                    <a:pt x="155" y="0"/>
                  </a:moveTo>
                  <a:lnTo>
                    <a:pt x="0" y="0"/>
                  </a:lnTo>
                  <a:lnTo>
                    <a:pt x="0" y="3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400675" y="6262688"/>
              <a:ext cx="33338" cy="84138"/>
            </a:xfrm>
            <a:custGeom>
              <a:avLst/>
              <a:gdLst>
                <a:gd name="T0" fmla="*/ 153 w 153"/>
                <a:gd name="T1" fmla="*/ 387 h 387"/>
                <a:gd name="T2" fmla="*/ 0 w 153"/>
                <a:gd name="T3" fmla="*/ 387 h 387"/>
                <a:gd name="T4" fmla="*/ 0 w 153"/>
                <a:gd name="T5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3" h="387">
                  <a:moveTo>
                    <a:pt x="153" y="387"/>
                  </a:moveTo>
                  <a:lnTo>
                    <a:pt x="0" y="38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976688" y="3205163"/>
              <a:ext cx="85725" cy="85725"/>
            </a:xfrm>
            <a:custGeom>
              <a:avLst/>
              <a:gdLst>
                <a:gd name="T0" fmla="*/ 396 w 396"/>
                <a:gd name="T1" fmla="*/ 387 h 387"/>
                <a:gd name="T2" fmla="*/ 0 w 396"/>
                <a:gd name="T3" fmla="*/ 387 h 387"/>
                <a:gd name="T4" fmla="*/ 0 w 396"/>
                <a:gd name="T5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6" h="387">
                  <a:moveTo>
                    <a:pt x="396" y="387"/>
                  </a:moveTo>
                  <a:lnTo>
                    <a:pt x="0" y="38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546600" y="6162675"/>
              <a:ext cx="12700" cy="887413"/>
            </a:xfrm>
            <a:custGeom>
              <a:avLst/>
              <a:gdLst>
                <a:gd name="T0" fmla="*/ 55 w 55"/>
                <a:gd name="T1" fmla="*/ 4046 h 4046"/>
                <a:gd name="T2" fmla="*/ 0 w 55"/>
                <a:gd name="T3" fmla="*/ 4046 h 4046"/>
                <a:gd name="T4" fmla="*/ 0 w 55"/>
                <a:gd name="T5" fmla="*/ 0 h 4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4046">
                  <a:moveTo>
                    <a:pt x="55" y="4046"/>
                  </a:moveTo>
                  <a:lnTo>
                    <a:pt x="0" y="4046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516438" y="4224338"/>
              <a:ext cx="33338" cy="84138"/>
            </a:xfrm>
            <a:custGeom>
              <a:avLst/>
              <a:gdLst>
                <a:gd name="T0" fmla="*/ 156 w 156"/>
                <a:gd name="T1" fmla="*/ 387 h 387"/>
                <a:gd name="T2" fmla="*/ 0 w 156"/>
                <a:gd name="T3" fmla="*/ 387 h 387"/>
                <a:gd name="T4" fmla="*/ 0 w 156"/>
                <a:gd name="T5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387">
                  <a:moveTo>
                    <a:pt x="156" y="387"/>
                  </a:moveTo>
                  <a:lnTo>
                    <a:pt x="0" y="38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3897313" y="1422400"/>
              <a:ext cx="11113" cy="127000"/>
            </a:xfrm>
            <a:custGeom>
              <a:avLst/>
              <a:gdLst>
                <a:gd name="T0" fmla="*/ 53 w 53"/>
                <a:gd name="T1" fmla="*/ 0 h 581"/>
                <a:gd name="T2" fmla="*/ 0 w 53"/>
                <a:gd name="T3" fmla="*/ 0 h 581"/>
                <a:gd name="T4" fmla="*/ 0 w 53"/>
                <a:gd name="T5" fmla="*/ 581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581">
                  <a:moveTo>
                    <a:pt x="53" y="0"/>
                  </a:moveTo>
                  <a:lnTo>
                    <a:pt x="0" y="0"/>
                  </a:lnTo>
                  <a:lnTo>
                    <a:pt x="0" y="581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516438" y="4138613"/>
              <a:ext cx="0" cy="85725"/>
            </a:xfrm>
            <a:custGeom>
              <a:avLst/>
              <a:gdLst>
                <a:gd name="T0" fmla="*/ 0 h 387"/>
                <a:gd name="T1" fmla="*/ 0 h 387"/>
                <a:gd name="T2" fmla="*/ 387 h 3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7">
                  <a:moveTo>
                    <a:pt x="0" y="0"/>
                  </a:moveTo>
                  <a:lnTo>
                    <a:pt x="0" y="0"/>
                  </a:lnTo>
                  <a:lnTo>
                    <a:pt x="0" y="3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5000625" y="7366000"/>
              <a:ext cx="38100" cy="127000"/>
            </a:xfrm>
            <a:custGeom>
              <a:avLst/>
              <a:gdLst>
                <a:gd name="T0" fmla="*/ 176 w 176"/>
                <a:gd name="T1" fmla="*/ 0 h 580"/>
                <a:gd name="T2" fmla="*/ 0 w 176"/>
                <a:gd name="T3" fmla="*/ 0 h 580"/>
                <a:gd name="T4" fmla="*/ 0 w 176"/>
                <a:gd name="T5" fmla="*/ 58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580">
                  <a:moveTo>
                    <a:pt x="176" y="0"/>
                  </a:moveTo>
                  <a:lnTo>
                    <a:pt x="0" y="0"/>
                  </a:lnTo>
                  <a:lnTo>
                    <a:pt x="0" y="58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4330700" y="4181475"/>
              <a:ext cx="142875" cy="381000"/>
            </a:xfrm>
            <a:custGeom>
              <a:avLst/>
              <a:gdLst>
                <a:gd name="T0" fmla="*/ 655 w 655"/>
                <a:gd name="T1" fmla="*/ 1738 h 1738"/>
                <a:gd name="T2" fmla="*/ 0 w 655"/>
                <a:gd name="T3" fmla="*/ 1738 h 1738"/>
                <a:gd name="T4" fmla="*/ 0 w 655"/>
                <a:gd name="T5" fmla="*/ 0 h 1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5" h="1738">
                  <a:moveTo>
                    <a:pt x="655" y="1738"/>
                  </a:moveTo>
                  <a:lnTo>
                    <a:pt x="0" y="1738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4784725" y="8045450"/>
              <a:ext cx="117475" cy="84138"/>
            </a:xfrm>
            <a:custGeom>
              <a:avLst/>
              <a:gdLst>
                <a:gd name="T0" fmla="*/ 536 w 536"/>
                <a:gd name="T1" fmla="*/ 0 h 387"/>
                <a:gd name="T2" fmla="*/ 0 w 536"/>
                <a:gd name="T3" fmla="*/ 0 h 387"/>
                <a:gd name="T4" fmla="*/ 0 w 536"/>
                <a:gd name="T5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6" h="387">
                  <a:moveTo>
                    <a:pt x="536" y="0"/>
                  </a:moveTo>
                  <a:lnTo>
                    <a:pt x="0" y="0"/>
                  </a:lnTo>
                  <a:lnTo>
                    <a:pt x="0" y="3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760788" y="1295400"/>
              <a:ext cx="136525" cy="254000"/>
            </a:xfrm>
            <a:custGeom>
              <a:avLst/>
              <a:gdLst>
                <a:gd name="T0" fmla="*/ 620 w 620"/>
                <a:gd name="T1" fmla="*/ 1161 h 1161"/>
                <a:gd name="T2" fmla="*/ 0 w 620"/>
                <a:gd name="T3" fmla="*/ 1161 h 1161"/>
                <a:gd name="T4" fmla="*/ 0 w 620"/>
                <a:gd name="T5" fmla="*/ 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0" h="1161">
                  <a:moveTo>
                    <a:pt x="620" y="1161"/>
                  </a:moveTo>
                  <a:lnTo>
                    <a:pt x="0" y="1161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3730625" y="8745538"/>
              <a:ext cx="77788" cy="149225"/>
            </a:xfrm>
            <a:custGeom>
              <a:avLst/>
              <a:gdLst>
                <a:gd name="T0" fmla="*/ 357 w 357"/>
                <a:gd name="T1" fmla="*/ 678 h 678"/>
                <a:gd name="T2" fmla="*/ 0 w 357"/>
                <a:gd name="T3" fmla="*/ 678 h 678"/>
                <a:gd name="T4" fmla="*/ 0 w 357"/>
                <a:gd name="T5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7" h="678">
                  <a:moveTo>
                    <a:pt x="357" y="678"/>
                  </a:moveTo>
                  <a:lnTo>
                    <a:pt x="0" y="678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4573588" y="5275263"/>
              <a:ext cx="0" cy="201613"/>
            </a:xfrm>
            <a:custGeom>
              <a:avLst/>
              <a:gdLst>
                <a:gd name="T0" fmla="*/ 919 h 919"/>
                <a:gd name="T1" fmla="*/ 919 h 919"/>
                <a:gd name="T2" fmla="*/ 0 h 91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19">
                  <a:moveTo>
                    <a:pt x="0" y="919"/>
                  </a:moveTo>
                  <a:lnTo>
                    <a:pt x="0" y="919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3927475" y="2228850"/>
              <a:ext cx="36513" cy="127000"/>
            </a:xfrm>
            <a:custGeom>
              <a:avLst/>
              <a:gdLst>
                <a:gd name="T0" fmla="*/ 166 w 166"/>
                <a:gd name="T1" fmla="*/ 581 h 581"/>
                <a:gd name="T2" fmla="*/ 0 w 166"/>
                <a:gd name="T3" fmla="*/ 581 h 581"/>
                <a:gd name="T4" fmla="*/ 0 w 166"/>
                <a:gd name="T5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6" h="581">
                  <a:moveTo>
                    <a:pt x="166" y="581"/>
                  </a:moveTo>
                  <a:lnTo>
                    <a:pt x="0" y="581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3998913" y="1166813"/>
              <a:ext cx="0" cy="85725"/>
            </a:xfrm>
            <a:custGeom>
              <a:avLst/>
              <a:gdLst>
                <a:gd name="T0" fmla="*/ 387 h 387"/>
                <a:gd name="T1" fmla="*/ 387 h 387"/>
                <a:gd name="T2" fmla="*/ 0 h 3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7">
                  <a:moveTo>
                    <a:pt x="0" y="387"/>
                  </a:moveTo>
                  <a:lnTo>
                    <a:pt x="0" y="38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730625" y="8597900"/>
              <a:ext cx="144463" cy="147638"/>
            </a:xfrm>
            <a:custGeom>
              <a:avLst/>
              <a:gdLst>
                <a:gd name="T0" fmla="*/ 660 w 660"/>
                <a:gd name="T1" fmla="*/ 0 h 677"/>
                <a:gd name="T2" fmla="*/ 0 w 660"/>
                <a:gd name="T3" fmla="*/ 0 h 677"/>
                <a:gd name="T4" fmla="*/ 0 w 660"/>
                <a:gd name="T5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0" h="677">
                  <a:moveTo>
                    <a:pt x="660" y="0"/>
                  </a:moveTo>
                  <a:lnTo>
                    <a:pt x="0" y="0"/>
                  </a:lnTo>
                  <a:lnTo>
                    <a:pt x="0" y="67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473575" y="4562475"/>
              <a:ext cx="25400" cy="465138"/>
            </a:xfrm>
            <a:custGeom>
              <a:avLst/>
              <a:gdLst>
                <a:gd name="T0" fmla="*/ 114 w 114"/>
                <a:gd name="T1" fmla="*/ 2120 h 2120"/>
                <a:gd name="T2" fmla="*/ 0 w 114"/>
                <a:gd name="T3" fmla="*/ 2120 h 2120"/>
                <a:gd name="T4" fmla="*/ 0 w 114"/>
                <a:gd name="T5" fmla="*/ 0 h 2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" h="2120">
                  <a:moveTo>
                    <a:pt x="114" y="2120"/>
                  </a:moveTo>
                  <a:lnTo>
                    <a:pt x="0" y="2120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646613" y="5667375"/>
              <a:ext cx="0" cy="85725"/>
            </a:xfrm>
            <a:custGeom>
              <a:avLst/>
              <a:gdLst>
                <a:gd name="T0" fmla="*/ 0 h 387"/>
                <a:gd name="T1" fmla="*/ 0 h 387"/>
                <a:gd name="T2" fmla="*/ 387 h 3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7">
                  <a:moveTo>
                    <a:pt x="0" y="0"/>
                  </a:moveTo>
                  <a:lnTo>
                    <a:pt x="0" y="0"/>
                  </a:lnTo>
                  <a:lnTo>
                    <a:pt x="0" y="3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178425" y="6134100"/>
              <a:ext cx="211138" cy="234950"/>
            </a:xfrm>
            <a:custGeom>
              <a:avLst/>
              <a:gdLst>
                <a:gd name="T0" fmla="*/ 963 w 963"/>
                <a:gd name="T1" fmla="*/ 0 h 1065"/>
                <a:gd name="T2" fmla="*/ 0 w 963"/>
                <a:gd name="T3" fmla="*/ 0 h 1065"/>
                <a:gd name="T4" fmla="*/ 0 w 963"/>
                <a:gd name="T5" fmla="*/ 1065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3" h="1065">
                  <a:moveTo>
                    <a:pt x="963" y="0"/>
                  </a:moveTo>
                  <a:lnTo>
                    <a:pt x="0" y="0"/>
                  </a:lnTo>
                  <a:lnTo>
                    <a:pt x="0" y="106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724275" y="3459163"/>
              <a:ext cx="390525" cy="223838"/>
            </a:xfrm>
            <a:custGeom>
              <a:avLst/>
              <a:gdLst>
                <a:gd name="T0" fmla="*/ 1778 w 1778"/>
                <a:gd name="T1" fmla="*/ 0 h 1015"/>
                <a:gd name="T2" fmla="*/ 0 w 1778"/>
                <a:gd name="T3" fmla="*/ 0 h 1015"/>
                <a:gd name="T4" fmla="*/ 0 w 1778"/>
                <a:gd name="T5" fmla="*/ 1015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78" h="1015">
                  <a:moveTo>
                    <a:pt x="1778" y="0"/>
                  </a:moveTo>
                  <a:lnTo>
                    <a:pt x="0" y="0"/>
                  </a:lnTo>
                  <a:lnTo>
                    <a:pt x="0" y="101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356225" y="6602413"/>
              <a:ext cx="0" cy="84138"/>
            </a:xfrm>
            <a:custGeom>
              <a:avLst/>
              <a:gdLst>
                <a:gd name="T0" fmla="*/ 387 h 387"/>
                <a:gd name="T1" fmla="*/ 387 h 387"/>
                <a:gd name="T2" fmla="*/ 0 h 3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7">
                  <a:moveTo>
                    <a:pt x="0" y="387"/>
                  </a:moveTo>
                  <a:lnTo>
                    <a:pt x="0" y="38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4498975" y="4564063"/>
              <a:ext cx="7938" cy="463550"/>
            </a:xfrm>
            <a:custGeom>
              <a:avLst/>
              <a:gdLst>
                <a:gd name="T0" fmla="*/ 36 w 36"/>
                <a:gd name="T1" fmla="*/ 0 h 2112"/>
                <a:gd name="T2" fmla="*/ 0 w 36"/>
                <a:gd name="T3" fmla="*/ 0 h 2112"/>
                <a:gd name="T4" fmla="*/ 0 w 36"/>
                <a:gd name="T5" fmla="*/ 2112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112">
                  <a:moveTo>
                    <a:pt x="36" y="0"/>
                  </a:moveTo>
                  <a:lnTo>
                    <a:pt x="0" y="0"/>
                  </a:lnTo>
                  <a:lnTo>
                    <a:pt x="0" y="2112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5000625" y="7493000"/>
              <a:ext cx="25400" cy="128588"/>
            </a:xfrm>
            <a:custGeom>
              <a:avLst/>
              <a:gdLst>
                <a:gd name="T0" fmla="*/ 115 w 115"/>
                <a:gd name="T1" fmla="*/ 581 h 581"/>
                <a:gd name="T2" fmla="*/ 0 w 115"/>
                <a:gd name="T3" fmla="*/ 581 h 581"/>
                <a:gd name="T4" fmla="*/ 0 w 115"/>
                <a:gd name="T5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" h="581">
                  <a:moveTo>
                    <a:pt x="115" y="581"/>
                  </a:moveTo>
                  <a:lnTo>
                    <a:pt x="0" y="581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3684588" y="6215063"/>
              <a:ext cx="46038" cy="2530475"/>
            </a:xfrm>
            <a:custGeom>
              <a:avLst/>
              <a:gdLst>
                <a:gd name="T0" fmla="*/ 212 w 212"/>
                <a:gd name="T1" fmla="*/ 11539 h 11539"/>
                <a:gd name="T2" fmla="*/ 0 w 212"/>
                <a:gd name="T3" fmla="*/ 11539 h 11539"/>
                <a:gd name="T4" fmla="*/ 0 w 212"/>
                <a:gd name="T5" fmla="*/ 0 h 11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11539">
                  <a:moveTo>
                    <a:pt x="212" y="11539"/>
                  </a:moveTo>
                  <a:lnTo>
                    <a:pt x="0" y="11539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3935413" y="3078163"/>
              <a:ext cx="41275" cy="127000"/>
            </a:xfrm>
            <a:custGeom>
              <a:avLst/>
              <a:gdLst>
                <a:gd name="T0" fmla="*/ 187 w 187"/>
                <a:gd name="T1" fmla="*/ 580 h 580"/>
                <a:gd name="T2" fmla="*/ 0 w 187"/>
                <a:gd name="T3" fmla="*/ 580 h 580"/>
                <a:gd name="T4" fmla="*/ 0 w 187"/>
                <a:gd name="T5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580">
                  <a:moveTo>
                    <a:pt x="187" y="580"/>
                  </a:moveTo>
                  <a:lnTo>
                    <a:pt x="0" y="580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3897313" y="1549400"/>
              <a:ext cx="88900" cy="127000"/>
            </a:xfrm>
            <a:custGeom>
              <a:avLst/>
              <a:gdLst>
                <a:gd name="T0" fmla="*/ 405 w 405"/>
                <a:gd name="T1" fmla="*/ 580 h 580"/>
                <a:gd name="T2" fmla="*/ 0 w 405"/>
                <a:gd name="T3" fmla="*/ 580 h 580"/>
                <a:gd name="T4" fmla="*/ 0 w 405"/>
                <a:gd name="T5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5" h="580">
                  <a:moveTo>
                    <a:pt x="405" y="580"/>
                  </a:moveTo>
                  <a:lnTo>
                    <a:pt x="0" y="580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4699000" y="6983413"/>
              <a:ext cx="312738" cy="350838"/>
            </a:xfrm>
            <a:custGeom>
              <a:avLst/>
              <a:gdLst>
                <a:gd name="T0" fmla="*/ 1423 w 1423"/>
                <a:gd name="T1" fmla="*/ 0 h 1597"/>
                <a:gd name="T2" fmla="*/ 0 w 1423"/>
                <a:gd name="T3" fmla="*/ 0 h 1597"/>
                <a:gd name="T4" fmla="*/ 0 w 1423"/>
                <a:gd name="T5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3" h="1597">
                  <a:moveTo>
                    <a:pt x="1423" y="0"/>
                  </a:moveTo>
                  <a:lnTo>
                    <a:pt x="0" y="0"/>
                  </a:lnTo>
                  <a:lnTo>
                    <a:pt x="0" y="159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5011738" y="6856413"/>
              <a:ext cx="0" cy="127000"/>
            </a:xfrm>
            <a:custGeom>
              <a:avLst/>
              <a:gdLst>
                <a:gd name="T0" fmla="*/ 0 h 581"/>
                <a:gd name="T1" fmla="*/ 0 h 581"/>
                <a:gd name="T2" fmla="*/ 581 h 58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81">
                  <a:moveTo>
                    <a:pt x="0" y="0"/>
                  </a:moveTo>
                  <a:lnTo>
                    <a:pt x="0" y="0"/>
                  </a:lnTo>
                  <a:lnTo>
                    <a:pt x="0" y="581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297363" y="3630613"/>
              <a:ext cx="71438" cy="274638"/>
            </a:xfrm>
            <a:custGeom>
              <a:avLst/>
              <a:gdLst>
                <a:gd name="T0" fmla="*/ 325 w 325"/>
                <a:gd name="T1" fmla="*/ 0 h 1255"/>
                <a:gd name="T2" fmla="*/ 0 w 325"/>
                <a:gd name="T3" fmla="*/ 0 h 1255"/>
                <a:gd name="T4" fmla="*/ 0 w 325"/>
                <a:gd name="T5" fmla="*/ 1255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5" h="1255">
                  <a:moveTo>
                    <a:pt x="325" y="0"/>
                  </a:moveTo>
                  <a:lnTo>
                    <a:pt x="0" y="0"/>
                  </a:lnTo>
                  <a:lnTo>
                    <a:pt x="0" y="125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573588" y="5476875"/>
              <a:ext cx="36513" cy="147638"/>
            </a:xfrm>
            <a:custGeom>
              <a:avLst/>
              <a:gdLst>
                <a:gd name="T0" fmla="*/ 165 w 165"/>
                <a:gd name="T1" fmla="*/ 677 h 677"/>
                <a:gd name="T2" fmla="*/ 0 w 165"/>
                <a:gd name="T3" fmla="*/ 677 h 677"/>
                <a:gd name="T4" fmla="*/ 0 w 165"/>
                <a:gd name="T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" h="677">
                  <a:moveTo>
                    <a:pt x="165" y="677"/>
                  </a:moveTo>
                  <a:lnTo>
                    <a:pt x="0" y="67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3986213" y="1592263"/>
              <a:ext cx="9525" cy="84138"/>
            </a:xfrm>
            <a:custGeom>
              <a:avLst/>
              <a:gdLst>
                <a:gd name="T0" fmla="*/ 41 w 41"/>
                <a:gd name="T1" fmla="*/ 0 h 387"/>
                <a:gd name="T2" fmla="*/ 0 w 41"/>
                <a:gd name="T3" fmla="*/ 0 h 387"/>
                <a:gd name="T4" fmla="*/ 0 w 41"/>
                <a:gd name="T5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87">
                  <a:moveTo>
                    <a:pt x="41" y="0"/>
                  </a:moveTo>
                  <a:lnTo>
                    <a:pt x="0" y="0"/>
                  </a:lnTo>
                  <a:lnTo>
                    <a:pt x="0" y="3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4473575" y="4097338"/>
              <a:ext cx="22225" cy="465138"/>
            </a:xfrm>
            <a:custGeom>
              <a:avLst/>
              <a:gdLst>
                <a:gd name="T0" fmla="*/ 96 w 96"/>
                <a:gd name="T1" fmla="*/ 0 h 2121"/>
                <a:gd name="T2" fmla="*/ 0 w 96"/>
                <a:gd name="T3" fmla="*/ 0 h 2121"/>
                <a:gd name="T4" fmla="*/ 0 w 96"/>
                <a:gd name="T5" fmla="*/ 2121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121">
                  <a:moveTo>
                    <a:pt x="96" y="0"/>
                  </a:moveTo>
                  <a:lnTo>
                    <a:pt x="0" y="0"/>
                  </a:lnTo>
                  <a:lnTo>
                    <a:pt x="0" y="2121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495800" y="4097338"/>
              <a:ext cx="20638" cy="127000"/>
            </a:xfrm>
            <a:custGeom>
              <a:avLst/>
              <a:gdLst>
                <a:gd name="T0" fmla="*/ 95 w 95"/>
                <a:gd name="T1" fmla="*/ 581 h 581"/>
                <a:gd name="T2" fmla="*/ 0 w 95"/>
                <a:gd name="T3" fmla="*/ 581 h 581"/>
                <a:gd name="T4" fmla="*/ 0 w 95"/>
                <a:gd name="T5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581">
                  <a:moveTo>
                    <a:pt x="95" y="581"/>
                  </a:moveTo>
                  <a:lnTo>
                    <a:pt x="0" y="581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3998913" y="1039813"/>
              <a:ext cx="0" cy="127000"/>
            </a:xfrm>
            <a:custGeom>
              <a:avLst/>
              <a:gdLst>
                <a:gd name="T0" fmla="*/ 580 h 580"/>
                <a:gd name="T1" fmla="*/ 580 h 580"/>
                <a:gd name="T2" fmla="*/ 0 h 58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80">
                  <a:moveTo>
                    <a:pt x="0" y="580"/>
                  </a:moveTo>
                  <a:lnTo>
                    <a:pt x="0" y="580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3902075" y="2174875"/>
              <a:ext cx="6350" cy="244475"/>
            </a:xfrm>
            <a:custGeom>
              <a:avLst/>
              <a:gdLst>
                <a:gd name="T0" fmla="*/ 28 w 28"/>
                <a:gd name="T1" fmla="*/ 1113 h 1113"/>
                <a:gd name="T2" fmla="*/ 0 w 28"/>
                <a:gd name="T3" fmla="*/ 1113 h 1113"/>
                <a:gd name="T4" fmla="*/ 0 w 28"/>
                <a:gd name="T5" fmla="*/ 0 h 1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113">
                  <a:moveTo>
                    <a:pt x="28" y="1113"/>
                  </a:moveTo>
                  <a:lnTo>
                    <a:pt x="0" y="1113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4506913" y="4564063"/>
              <a:ext cx="0" cy="84138"/>
            </a:xfrm>
            <a:custGeom>
              <a:avLst/>
              <a:gdLst>
                <a:gd name="T0" fmla="*/ 387 h 387"/>
                <a:gd name="T1" fmla="*/ 387 h 387"/>
                <a:gd name="T2" fmla="*/ 0 h 3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7">
                  <a:moveTo>
                    <a:pt x="0" y="387"/>
                  </a:moveTo>
                  <a:lnTo>
                    <a:pt x="0" y="38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3908425" y="2419350"/>
              <a:ext cx="77788" cy="192088"/>
            </a:xfrm>
            <a:custGeom>
              <a:avLst/>
              <a:gdLst>
                <a:gd name="T0" fmla="*/ 357 w 357"/>
                <a:gd name="T1" fmla="*/ 871 h 871"/>
                <a:gd name="T2" fmla="*/ 0 w 357"/>
                <a:gd name="T3" fmla="*/ 871 h 871"/>
                <a:gd name="T4" fmla="*/ 0 w 357"/>
                <a:gd name="T5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7" h="871">
                  <a:moveTo>
                    <a:pt x="357" y="871"/>
                  </a:moveTo>
                  <a:lnTo>
                    <a:pt x="0" y="871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5400675" y="6176963"/>
              <a:ext cx="6350" cy="85725"/>
            </a:xfrm>
            <a:custGeom>
              <a:avLst/>
              <a:gdLst>
                <a:gd name="T0" fmla="*/ 31 w 31"/>
                <a:gd name="T1" fmla="*/ 0 h 387"/>
                <a:gd name="T2" fmla="*/ 0 w 31"/>
                <a:gd name="T3" fmla="*/ 0 h 387"/>
                <a:gd name="T4" fmla="*/ 0 w 31"/>
                <a:gd name="T5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387">
                  <a:moveTo>
                    <a:pt x="31" y="0"/>
                  </a:moveTo>
                  <a:lnTo>
                    <a:pt x="0" y="0"/>
                  </a:lnTo>
                  <a:lnTo>
                    <a:pt x="0" y="3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4559300" y="7050088"/>
              <a:ext cx="66675" cy="682625"/>
            </a:xfrm>
            <a:custGeom>
              <a:avLst/>
              <a:gdLst>
                <a:gd name="T0" fmla="*/ 307 w 307"/>
                <a:gd name="T1" fmla="*/ 3109 h 3109"/>
                <a:gd name="T2" fmla="*/ 0 w 307"/>
                <a:gd name="T3" fmla="*/ 3109 h 3109"/>
                <a:gd name="T4" fmla="*/ 0 w 307"/>
                <a:gd name="T5" fmla="*/ 0 h 3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7" h="3109">
                  <a:moveTo>
                    <a:pt x="307" y="3109"/>
                  </a:moveTo>
                  <a:lnTo>
                    <a:pt x="0" y="3109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498975" y="5027613"/>
              <a:ext cx="11113" cy="463550"/>
            </a:xfrm>
            <a:custGeom>
              <a:avLst/>
              <a:gdLst>
                <a:gd name="T0" fmla="*/ 50 w 50"/>
                <a:gd name="T1" fmla="*/ 2112 h 2112"/>
                <a:gd name="T2" fmla="*/ 0 w 50"/>
                <a:gd name="T3" fmla="*/ 2112 h 2112"/>
                <a:gd name="T4" fmla="*/ 0 w 50"/>
                <a:gd name="T5" fmla="*/ 0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112">
                  <a:moveTo>
                    <a:pt x="50" y="2112"/>
                  </a:moveTo>
                  <a:lnTo>
                    <a:pt x="0" y="2112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4873625" y="7493000"/>
              <a:ext cx="127000" cy="192088"/>
            </a:xfrm>
            <a:custGeom>
              <a:avLst/>
              <a:gdLst>
                <a:gd name="T0" fmla="*/ 579 w 579"/>
                <a:gd name="T1" fmla="*/ 0 h 871"/>
                <a:gd name="T2" fmla="*/ 0 w 579"/>
                <a:gd name="T3" fmla="*/ 0 h 871"/>
                <a:gd name="T4" fmla="*/ 0 w 579"/>
                <a:gd name="T5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9" h="871">
                  <a:moveTo>
                    <a:pt x="579" y="0"/>
                  </a:moveTo>
                  <a:lnTo>
                    <a:pt x="0" y="0"/>
                  </a:lnTo>
                  <a:lnTo>
                    <a:pt x="0" y="871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4510088" y="4818063"/>
              <a:ext cx="36513" cy="673100"/>
            </a:xfrm>
            <a:custGeom>
              <a:avLst/>
              <a:gdLst>
                <a:gd name="T0" fmla="*/ 168 w 168"/>
                <a:gd name="T1" fmla="*/ 0 h 3063"/>
                <a:gd name="T2" fmla="*/ 0 w 168"/>
                <a:gd name="T3" fmla="*/ 0 h 3063"/>
                <a:gd name="T4" fmla="*/ 0 w 168"/>
                <a:gd name="T5" fmla="*/ 3063 h 3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3063">
                  <a:moveTo>
                    <a:pt x="168" y="0"/>
                  </a:moveTo>
                  <a:lnTo>
                    <a:pt x="0" y="0"/>
                  </a:lnTo>
                  <a:lnTo>
                    <a:pt x="0" y="3063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4495800" y="3970338"/>
              <a:ext cx="33338" cy="127000"/>
            </a:xfrm>
            <a:custGeom>
              <a:avLst/>
              <a:gdLst>
                <a:gd name="T0" fmla="*/ 157 w 157"/>
                <a:gd name="T1" fmla="*/ 0 h 580"/>
                <a:gd name="T2" fmla="*/ 0 w 157"/>
                <a:gd name="T3" fmla="*/ 0 h 580"/>
                <a:gd name="T4" fmla="*/ 0 w 157"/>
                <a:gd name="T5" fmla="*/ 58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580">
                  <a:moveTo>
                    <a:pt x="157" y="0"/>
                  </a:moveTo>
                  <a:lnTo>
                    <a:pt x="0" y="0"/>
                  </a:lnTo>
                  <a:lnTo>
                    <a:pt x="0" y="58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3976688" y="3121025"/>
              <a:ext cx="42863" cy="84138"/>
            </a:xfrm>
            <a:custGeom>
              <a:avLst/>
              <a:gdLst>
                <a:gd name="T0" fmla="*/ 198 w 198"/>
                <a:gd name="T1" fmla="*/ 0 h 387"/>
                <a:gd name="T2" fmla="*/ 0 w 198"/>
                <a:gd name="T3" fmla="*/ 0 h 387"/>
                <a:gd name="T4" fmla="*/ 0 w 198"/>
                <a:gd name="T5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8" h="387">
                  <a:moveTo>
                    <a:pt x="198" y="0"/>
                  </a:moveTo>
                  <a:lnTo>
                    <a:pt x="0" y="0"/>
                  </a:lnTo>
                  <a:lnTo>
                    <a:pt x="0" y="3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3875088" y="8597900"/>
              <a:ext cx="136525" cy="127000"/>
            </a:xfrm>
            <a:custGeom>
              <a:avLst/>
              <a:gdLst>
                <a:gd name="T0" fmla="*/ 624 w 624"/>
                <a:gd name="T1" fmla="*/ 580 h 580"/>
                <a:gd name="T2" fmla="*/ 0 w 624"/>
                <a:gd name="T3" fmla="*/ 580 h 580"/>
                <a:gd name="T4" fmla="*/ 0 w 624"/>
                <a:gd name="T5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4" h="580">
                  <a:moveTo>
                    <a:pt x="624" y="580"/>
                  </a:moveTo>
                  <a:lnTo>
                    <a:pt x="0" y="580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4784725" y="8129588"/>
              <a:ext cx="123825" cy="85725"/>
            </a:xfrm>
            <a:custGeom>
              <a:avLst/>
              <a:gdLst>
                <a:gd name="T0" fmla="*/ 568 w 568"/>
                <a:gd name="T1" fmla="*/ 387 h 387"/>
                <a:gd name="T2" fmla="*/ 0 w 568"/>
                <a:gd name="T3" fmla="*/ 387 h 387"/>
                <a:gd name="T4" fmla="*/ 0 w 568"/>
                <a:gd name="T5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8" h="387">
                  <a:moveTo>
                    <a:pt x="568" y="387"/>
                  </a:moveTo>
                  <a:lnTo>
                    <a:pt x="0" y="38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4573588" y="5327650"/>
              <a:ext cx="26988" cy="149225"/>
            </a:xfrm>
            <a:custGeom>
              <a:avLst/>
              <a:gdLst>
                <a:gd name="T0" fmla="*/ 120 w 120"/>
                <a:gd name="T1" fmla="*/ 0 h 677"/>
                <a:gd name="T2" fmla="*/ 0 w 120"/>
                <a:gd name="T3" fmla="*/ 0 h 677"/>
                <a:gd name="T4" fmla="*/ 0 w 120"/>
                <a:gd name="T5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677">
                  <a:moveTo>
                    <a:pt x="120" y="0"/>
                  </a:moveTo>
                  <a:lnTo>
                    <a:pt x="0" y="0"/>
                  </a:lnTo>
                  <a:lnTo>
                    <a:pt x="0" y="67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4610100" y="5497513"/>
              <a:ext cx="26988" cy="127000"/>
            </a:xfrm>
            <a:custGeom>
              <a:avLst/>
              <a:gdLst>
                <a:gd name="T0" fmla="*/ 122 w 122"/>
                <a:gd name="T1" fmla="*/ 0 h 580"/>
                <a:gd name="T2" fmla="*/ 0 w 122"/>
                <a:gd name="T3" fmla="*/ 0 h 580"/>
                <a:gd name="T4" fmla="*/ 0 w 122"/>
                <a:gd name="T5" fmla="*/ 58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580">
                  <a:moveTo>
                    <a:pt x="122" y="0"/>
                  </a:moveTo>
                  <a:lnTo>
                    <a:pt x="0" y="0"/>
                  </a:lnTo>
                  <a:lnTo>
                    <a:pt x="0" y="58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3875088" y="8469313"/>
              <a:ext cx="36513" cy="128588"/>
            </a:xfrm>
            <a:custGeom>
              <a:avLst/>
              <a:gdLst>
                <a:gd name="T0" fmla="*/ 169 w 169"/>
                <a:gd name="T1" fmla="*/ 0 h 581"/>
                <a:gd name="T2" fmla="*/ 0 w 169"/>
                <a:gd name="T3" fmla="*/ 0 h 581"/>
                <a:gd name="T4" fmla="*/ 0 w 169"/>
                <a:gd name="T5" fmla="*/ 581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" h="581">
                  <a:moveTo>
                    <a:pt x="169" y="0"/>
                  </a:moveTo>
                  <a:lnTo>
                    <a:pt x="0" y="0"/>
                  </a:lnTo>
                  <a:lnTo>
                    <a:pt x="0" y="581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5011738" y="6983413"/>
              <a:ext cx="17463" cy="128588"/>
            </a:xfrm>
            <a:custGeom>
              <a:avLst/>
              <a:gdLst>
                <a:gd name="T0" fmla="*/ 82 w 82"/>
                <a:gd name="T1" fmla="*/ 581 h 581"/>
                <a:gd name="T2" fmla="*/ 0 w 82"/>
                <a:gd name="T3" fmla="*/ 581 h 581"/>
                <a:gd name="T4" fmla="*/ 0 w 82"/>
                <a:gd name="T5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581">
                  <a:moveTo>
                    <a:pt x="82" y="581"/>
                  </a:moveTo>
                  <a:lnTo>
                    <a:pt x="0" y="581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3998913" y="912813"/>
              <a:ext cx="0" cy="127000"/>
            </a:xfrm>
            <a:custGeom>
              <a:avLst/>
              <a:gdLst>
                <a:gd name="T0" fmla="*/ 0 h 581"/>
                <a:gd name="T1" fmla="*/ 0 h 581"/>
                <a:gd name="T2" fmla="*/ 581 h 58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81">
                  <a:moveTo>
                    <a:pt x="0" y="0"/>
                  </a:moveTo>
                  <a:lnTo>
                    <a:pt x="0" y="0"/>
                  </a:lnTo>
                  <a:lnTo>
                    <a:pt x="0" y="581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3849688" y="2928938"/>
              <a:ext cx="85725" cy="149225"/>
            </a:xfrm>
            <a:custGeom>
              <a:avLst/>
              <a:gdLst>
                <a:gd name="T0" fmla="*/ 388 w 388"/>
                <a:gd name="T1" fmla="*/ 678 h 678"/>
                <a:gd name="T2" fmla="*/ 0 w 388"/>
                <a:gd name="T3" fmla="*/ 678 h 678"/>
                <a:gd name="T4" fmla="*/ 0 w 388"/>
                <a:gd name="T5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8" h="678">
                  <a:moveTo>
                    <a:pt x="388" y="678"/>
                  </a:moveTo>
                  <a:lnTo>
                    <a:pt x="0" y="678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4873625" y="7685088"/>
              <a:ext cx="196850" cy="190500"/>
            </a:xfrm>
            <a:custGeom>
              <a:avLst/>
              <a:gdLst>
                <a:gd name="T0" fmla="*/ 897 w 897"/>
                <a:gd name="T1" fmla="*/ 871 h 871"/>
                <a:gd name="T2" fmla="*/ 0 w 897"/>
                <a:gd name="T3" fmla="*/ 871 h 871"/>
                <a:gd name="T4" fmla="*/ 0 w 897"/>
                <a:gd name="T5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7" h="871">
                  <a:moveTo>
                    <a:pt x="897" y="871"/>
                  </a:moveTo>
                  <a:lnTo>
                    <a:pt x="0" y="871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3597275" y="2552700"/>
              <a:ext cx="134938" cy="1830388"/>
            </a:xfrm>
            <a:custGeom>
              <a:avLst/>
              <a:gdLst>
                <a:gd name="T0" fmla="*/ 618 w 618"/>
                <a:gd name="T1" fmla="*/ 0 h 8345"/>
                <a:gd name="T2" fmla="*/ 0 w 618"/>
                <a:gd name="T3" fmla="*/ 0 h 8345"/>
                <a:gd name="T4" fmla="*/ 0 w 618"/>
                <a:gd name="T5" fmla="*/ 8345 h 8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8" h="8345">
                  <a:moveTo>
                    <a:pt x="618" y="0"/>
                  </a:moveTo>
                  <a:lnTo>
                    <a:pt x="0" y="0"/>
                  </a:lnTo>
                  <a:lnTo>
                    <a:pt x="0" y="8345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5178425" y="6369050"/>
              <a:ext cx="177800" cy="233363"/>
            </a:xfrm>
            <a:custGeom>
              <a:avLst/>
              <a:gdLst>
                <a:gd name="T0" fmla="*/ 811 w 811"/>
                <a:gd name="T1" fmla="*/ 1064 h 1064"/>
                <a:gd name="T2" fmla="*/ 0 w 811"/>
                <a:gd name="T3" fmla="*/ 1064 h 1064"/>
                <a:gd name="T4" fmla="*/ 0 w 811"/>
                <a:gd name="T5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1" h="1064">
                  <a:moveTo>
                    <a:pt x="811" y="1064"/>
                  </a:moveTo>
                  <a:lnTo>
                    <a:pt x="0" y="1064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4605338" y="5073650"/>
              <a:ext cx="103188" cy="84138"/>
            </a:xfrm>
            <a:custGeom>
              <a:avLst/>
              <a:gdLst>
                <a:gd name="T0" fmla="*/ 470 w 470"/>
                <a:gd name="T1" fmla="*/ 387 h 387"/>
                <a:gd name="T2" fmla="*/ 0 w 470"/>
                <a:gd name="T3" fmla="*/ 387 h 387"/>
                <a:gd name="T4" fmla="*/ 0 w 470"/>
                <a:gd name="T5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387">
                  <a:moveTo>
                    <a:pt x="470" y="387"/>
                  </a:moveTo>
                  <a:lnTo>
                    <a:pt x="0" y="38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5026025" y="7535863"/>
              <a:ext cx="0" cy="85725"/>
            </a:xfrm>
            <a:custGeom>
              <a:avLst/>
              <a:gdLst>
                <a:gd name="T0" fmla="*/ 0 h 387"/>
                <a:gd name="T1" fmla="*/ 0 h 387"/>
                <a:gd name="T2" fmla="*/ 387 h 3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7">
                  <a:moveTo>
                    <a:pt x="0" y="0"/>
                  </a:moveTo>
                  <a:lnTo>
                    <a:pt x="0" y="0"/>
                  </a:lnTo>
                  <a:lnTo>
                    <a:pt x="0" y="3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3724275" y="3683000"/>
              <a:ext cx="573088" cy="222250"/>
            </a:xfrm>
            <a:custGeom>
              <a:avLst/>
              <a:gdLst>
                <a:gd name="T0" fmla="*/ 2611 w 2611"/>
                <a:gd name="T1" fmla="*/ 1015 h 1015"/>
                <a:gd name="T2" fmla="*/ 0 w 2611"/>
                <a:gd name="T3" fmla="*/ 1015 h 1015"/>
                <a:gd name="T4" fmla="*/ 0 w 2611"/>
                <a:gd name="T5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1" h="1015">
                  <a:moveTo>
                    <a:pt x="2611" y="1015"/>
                  </a:moveTo>
                  <a:lnTo>
                    <a:pt x="0" y="1015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4646613" y="5753100"/>
              <a:ext cx="0" cy="84138"/>
            </a:xfrm>
            <a:custGeom>
              <a:avLst/>
              <a:gdLst>
                <a:gd name="T0" fmla="*/ 387 h 387"/>
                <a:gd name="T1" fmla="*/ 387 h 387"/>
                <a:gd name="T2" fmla="*/ 0 h 3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7">
                  <a:moveTo>
                    <a:pt x="0" y="387"/>
                  </a:moveTo>
                  <a:lnTo>
                    <a:pt x="0" y="38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3732213" y="2174875"/>
              <a:ext cx="169863" cy="377825"/>
            </a:xfrm>
            <a:custGeom>
              <a:avLst/>
              <a:gdLst>
                <a:gd name="T0" fmla="*/ 773 w 773"/>
                <a:gd name="T1" fmla="*/ 0 h 1718"/>
                <a:gd name="T2" fmla="*/ 0 w 773"/>
                <a:gd name="T3" fmla="*/ 0 h 1718"/>
                <a:gd name="T4" fmla="*/ 0 w 773"/>
                <a:gd name="T5" fmla="*/ 1718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3" h="1718">
                  <a:moveTo>
                    <a:pt x="773" y="0"/>
                  </a:moveTo>
                  <a:lnTo>
                    <a:pt x="0" y="0"/>
                  </a:lnTo>
                  <a:lnTo>
                    <a:pt x="0" y="1718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3998913" y="1082675"/>
              <a:ext cx="0" cy="84138"/>
            </a:xfrm>
            <a:custGeom>
              <a:avLst/>
              <a:gdLst>
                <a:gd name="T0" fmla="*/ 0 h 387"/>
                <a:gd name="T1" fmla="*/ 0 h 387"/>
                <a:gd name="T2" fmla="*/ 387 h 3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7">
                  <a:moveTo>
                    <a:pt x="0" y="0"/>
                  </a:moveTo>
                  <a:lnTo>
                    <a:pt x="0" y="0"/>
                  </a:lnTo>
                  <a:lnTo>
                    <a:pt x="0" y="3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5389563" y="6134100"/>
              <a:ext cx="11113" cy="128588"/>
            </a:xfrm>
            <a:custGeom>
              <a:avLst/>
              <a:gdLst>
                <a:gd name="T0" fmla="*/ 53 w 53"/>
                <a:gd name="T1" fmla="*/ 581 h 581"/>
                <a:gd name="T2" fmla="*/ 0 w 53"/>
                <a:gd name="T3" fmla="*/ 581 h 581"/>
                <a:gd name="T4" fmla="*/ 0 w 53"/>
                <a:gd name="T5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581">
                  <a:moveTo>
                    <a:pt x="53" y="581"/>
                  </a:moveTo>
                  <a:lnTo>
                    <a:pt x="0" y="581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3963988" y="2355850"/>
              <a:ext cx="0" cy="85725"/>
            </a:xfrm>
            <a:custGeom>
              <a:avLst/>
              <a:gdLst>
                <a:gd name="T0" fmla="*/ 387 h 387"/>
                <a:gd name="T1" fmla="*/ 387 h 387"/>
                <a:gd name="T2" fmla="*/ 0 h 3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7">
                  <a:moveTo>
                    <a:pt x="0" y="387"/>
                  </a:moveTo>
                  <a:lnTo>
                    <a:pt x="0" y="38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5356225" y="6516688"/>
              <a:ext cx="0" cy="85725"/>
            </a:xfrm>
            <a:custGeom>
              <a:avLst/>
              <a:gdLst>
                <a:gd name="T0" fmla="*/ 0 h 387"/>
                <a:gd name="T1" fmla="*/ 0 h 387"/>
                <a:gd name="T2" fmla="*/ 387 h 3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7">
                  <a:moveTo>
                    <a:pt x="0" y="0"/>
                  </a:moveTo>
                  <a:lnTo>
                    <a:pt x="0" y="0"/>
                  </a:lnTo>
                  <a:lnTo>
                    <a:pt x="0" y="387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3732213" y="2552700"/>
              <a:ext cx="117475" cy="376238"/>
            </a:xfrm>
            <a:custGeom>
              <a:avLst/>
              <a:gdLst>
                <a:gd name="T0" fmla="*/ 533 w 533"/>
                <a:gd name="T1" fmla="*/ 1717 h 1717"/>
                <a:gd name="T2" fmla="*/ 0 w 533"/>
                <a:gd name="T3" fmla="*/ 1717 h 1717"/>
                <a:gd name="T4" fmla="*/ 0 w 533"/>
                <a:gd name="T5" fmla="*/ 0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3" h="1717">
                  <a:moveTo>
                    <a:pt x="533" y="1717"/>
                  </a:moveTo>
                  <a:lnTo>
                    <a:pt x="0" y="171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3986213" y="1676400"/>
              <a:ext cx="14288" cy="85725"/>
            </a:xfrm>
            <a:custGeom>
              <a:avLst/>
              <a:gdLst>
                <a:gd name="T0" fmla="*/ 65 w 65"/>
                <a:gd name="T1" fmla="*/ 387 h 387"/>
                <a:gd name="T2" fmla="*/ 0 w 65"/>
                <a:gd name="T3" fmla="*/ 387 h 387"/>
                <a:gd name="T4" fmla="*/ 0 w 65"/>
                <a:gd name="T5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387">
                  <a:moveTo>
                    <a:pt x="65" y="387"/>
                  </a:moveTo>
                  <a:lnTo>
                    <a:pt x="0" y="38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5029200" y="7112000"/>
              <a:ext cx="22225" cy="84138"/>
            </a:xfrm>
            <a:custGeom>
              <a:avLst/>
              <a:gdLst>
                <a:gd name="T0" fmla="*/ 101 w 101"/>
                <a:gd name="T1" fmla="*/ 387 h 387"/>
                <a:gd name="T2" fmla="*/ 0 w 101"/>
                <a:gd name="T3" fmla="*/ 387 h 387"/>
                <a:gd name="T4" fmla="*/ 0 w 101"/>
                <a:gd name="T5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1" h="387">
                  <a:moveTo>
                    <a:pt x="101" y="387"/>
                  </a:moveTo>
                  <a:lnTo>
                    <a:pt x="0" y="387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3927475" y="2101850"/>
              <a:ext cx="19050" cy="127000"/>
            </a:xfrm>
            <a:custGeom>
              <a:avLst/>
              <a:gdLst>
                <a:gd name="T0" fmla="*/ 86 w 86"/>
                <a:gd name="T1" fmla="*/ 0 h 580"/>
                <a:gd name="T2" fmla="*/ 0 w 86"/>
                <a:gd name="T3" fmla="*/ 0 h 580"/>
                <a:gd name="T4" fmla="*/ 0 w 86"/>
                <a:gd name="T5" fmla="*/ 58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580">
                  <a:moveTo>
                    <a:pt x="86" y="0"/>
                  </a:moveTo>
                  <a:lnTo>
                    <a:pt x="0" y="0"/>
                  </a:lnTo>
                  <a:lnTo>
                    <a:pt x="0" y="58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3597275" y="4383088"/>
              <a:ext cx="87313" cy="1831975"/>
            </a:xfrm>
            <a:custGeom>
              <a:avLst/>
              <a:gdLst>
                <a:gd name="T0" fmla="*/ 395 w 395"/>
                <a:gd name="T1" fmla="*/ 8346 h 8346"/>
                <a:gd name="T2" fmla="*/ 0 w 395"/>
                <a:gd name="T3" fmla="*/ 8346 h 8346"/>
                <a:gd name="T4" fmla="*/ 0 w 395"/>
                <a:gd name="T5" fmla="*/ 0 h 8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5" h="8346">
                  <a:moveTo>
                    <a:pt x="395" y="8346"/>
                  </a:moveTo>
                  <a:lnTo>
                    <a:pt x="0" y="8346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3935413" y="2951163"/>
              <a:ext cx="19050" cy="127000"/>
            </a:xfrm>
            <a:custGeom>
              <a:avLst/>
              <a:gdLst>
                <a:gd name="T0" fmla="*/ 90 w 90"/>
                <a:gd name="T1" fmla="*/ 0 h 581"/>
                <a:gd name="T2" fmla="*/ 0 w 90"/>
                <a:gd name="T3" fmla="*/ 0 h 581"/>
                <a:gd name="T4" fmla="*/ 0 w 90"/>
                <a:gd name="T5" fmla="*/ 581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581">
                  <a:moveTo>
                    <a:pt x="90" y="0"/>
                  </a:moveTo>
                  <a:lnTo>
                    <a:pt x="0" y="0"/>
                  </a:lnTo>
                  <a:lnTo>
                    <a:pt x="0" y="581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4559300" y="6369050"/>
              <a:ext cx="619125" cy="681038"/>
            </a:xfrm>
            <a:custGeom>
              <a:avLst/>
              <a:gdLst>
                <a:gd name="T0" fmla="*/ 2821 w 2821"/>
                <a:gd name="T1" fmla="*/ 0 h 3108"/>
                <a:gd name="T2" fmla="*/ 0 w 2821"/>
                <a:gd name="T3" fmla="*/ 0 h 3108"/>
                <a:gd name="T4" fmla="*/ 0 w 2821"/>
                <a:gd name="T5" fmla="*/ 3108 h 3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21" h="3108">
                  <a:moveTo>
                    <a:pt x="2821" y="0"/>
                  </a:moveTo>
                  <a:lnTo>
                    <a:pt x="0" y="0"/>
                  </a:lnTo>
                  <a:lnTo>
                    <a:pt x="0" y="3108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14" name="Rectangle 113"/>
            <p:cNvSpPr>
              <a:spLocks noChangeArrowheads="1"/>
            </p:cNvSpPr>
            <p:nvPr/>
          </p:nvSpPr>
          <p:spPr bwMode="auto">
            <a:xfrm>
              <a:off x="5434013" y="5976938"/>
              <a:ext cx="920729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easF3_LM469_ctg1727</a:t>
              </a:r>
            </a:p>
          </p:txBody>
        </p:sp>
        <p:sp>
          <p:nvSpPr>
            <p:cNvPr id="115" name="Rectangle 114"/>
            <p:cNvSpPr>
              <a:spLocks noChangeArrowheads="1"/>
            </p:cNvSpPr>
            <p:nvPr/>
          </p:nvSpPr>
          <p:spPr bwMode="auto">
            <a:xfrm>
              <a:off x="3992563" y="2238375"/>
              <a:ext cx="83356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easF1_LM220_ctg588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16" name="Rectangle 115"/>
            <p:cNvSpPr>
              <a:spLocks noChangeArrowheads="1"/>
            </p:cNvSpPr>
            <p:nvPr/>
          </p:nvSpPr>
          <p:spPr bwMode="auto">
            <a:xfrm>
              <a:off x="4406900" y="3767138"/>
              <a:ext cx="1163908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easF2_LM223_ctg1027_1718</a:t>
              </a:r>
            </a:p>
          </p:txBody>
        </p:sp>
        <p:sp>
          <p:nvSpPr>
            <p:cNvPr id="117" name="Rectangle 116"/>
            <p:cNvSpPr>
              <a:spLocks noChangeArrowheads="1"/>
            </p:cNvSpPr>
            <p:nvPr/>
          </p:nvSpPr>
          <p:spPr bwMode="auto">
            <a:xfrm>
              <a:off x="4006850" y="8521700"/>
              <a:ext cx="94577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easF1_CCC1485_ctg307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19" name="Rectangle 118"/>
            <p:cNvSpPr>
              <a:spLocks noChangeArrowheads="1"/>
            </p:cNvSpPr>
            <p:nvPr/>
          </p:nvSpPr>
          <p:spPr bwMode="auto">
            <a:xfrm>
              <a:off x="4391025" y="3606616"/>
              <a:ext cx="920729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easF2_LM461_ctg1006</a:t>
              </a:r>
            </a:p>
          </p:txBody>
        </p:sp>
        <p:sp>
          <p:nvSpPr>
            <p:cNvPr id="120" name="Rectangle 119"/>
            <p:cNvSpPr>
              <a:spLocks noChangeArrowheads="1"/>
            </p:cNvSpPr>
            <p:nvPr/>
          </p:nvSpPr>
          <p:spPr bwMode="auto">
            <a:xfrm>
              <a:off x="4017963" y="1558925"/>
              <a:ext cx="102431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easF1_Clav32_ctg201_308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21" name="Rectangle 120"/>
            <p:cNvSpPr>
              <a:spLocks noChangeArrowheads="1"/>
            </p:cNvSpPr>
            <p:nvPr/>
          </p:nvSpPr>
          <p:spPr bwMode="auto">
            <a:xfrm>
              <a:off x="4560888" y="4446588"/>
              <a:ext cx="1168941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easF2_Clav55_ctg1226_1797</a:t>
              </a:r>
            </a:p>
          </p:txBody>
        </p:sp>
        <p:sp>
          <p:nvSpPr>
            <p:cNvPr id="122" name="Rectangle 121"/>
            <p:cNvSpPr>
              <a:spLocks noChangeArrowheads="1"/>
            </p:cNvSpPr>
            <p:nvPr/>
          </p:nvSpPr>
          <p:spPr bwMode="auto">
            <a:xfrm>
              <a:off x="3956050" y="1898650"/>
              <a:ext cx="83356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easF1_LM454_ctg623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23" name="Rectangle 122"/>
            <p:cNvSpPr>
              <a:spLocks noChangeArrowheads="1"/>
            </p:cNvSpPr>
            <p:nvPr/>
          </p:nvSpPr>
          <p:spPr bwMode="auto">
            <a:xfrm>
              <a:off x="3968750" y="2747963"/>
              <a:ext cx="78707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easF1_LM81_ctg114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24" name="Rectangle 123"/>
            <p:cNvSpPr>
              <a:spLocks noChangeArrowheads="1"/>
            </p:cNvSpPr>
            <p:nvPr/>
          </p:nvSpPr>
          <p:spPr bwMode="auto">
            <a:xfrm>
              <a:off x="4529138" y="4616450"/>
              <a:ext cx="1115273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easF2_LM474_ctg829_1365</a:t>
              </a:r>
            </a:p>
          </p:txBody>
        </p:sp>
        <p:sp>
          <p:nvSpPr>
            <p:cNvPr id="125" name="Rectangle 124"/>
            <p:cNvSpPr>
              <a:spLocks noChangeArrowheads="1"/>
            </p:cNvSpPr>
            <p:nvPr/>
          </p:nvSpPr>
          <p:spPr bwMode="auto">
            <a:xfrm>
              <a:off x="5051425" y="6992938"/>
              <a:ext cx="1163908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easF2_LM458_ctg1446_1061</a:t>
              </a:r>
            </a:p>
          </p:txBody>
        </p:sp>
        <p:sp>
          <p:nvSpPr>
            <p:cNvPr id="126" name="Rectangle 125"/>
            <p:cNvSpPr>
              <a:spLocks noChangeArrowheads="1"/>
            </p:cNvSpPr>
            <p:nvPr/>
          </p:nvSpPr>
          <p:spPr bwMode="auto">
            <a:xfrm>
              <a:off x="4008438" y="2578100"/>
              <a:ext cx="89928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easF1_CCC535_ctg680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27" name="Rectangle 126"/>
            <p:cNvSpPr>
              <a:spLocks noChangeArrowheads="1"/>
            </p:cNvSpPr>
            <p:nvPr/>
          </p:nvSpPr>
          <p:spPr bwMode="auto">
            <a:xfrm>
              <a:off x="5429250" y="6143625"/>
              <a:ext cx="872093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easF3_LM39_ctg1340</a:t>
              </a:r>
            </a:p>
          </p:txBody>
        </p:sp>
        <p:sp>
          <p:nvSpPr>
            <p:cNvPr id="128" name="Rectangle 127"/>
            <p:cNvSpPr>
              <a:spLocks noChangeArrowheads="1"/>
            </p:cNvSpPr>
            <p:nvPr/>
          </p:nvSpPr>
          <p:spPr bwMode="auto">
            <a:xfrm>
              <a:off x="4168775" y="8351838"/>
              <a:ext cx="94577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easF1_CCC1483_ctg367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29" name="Rectangle 128"/>
            <p:cNvSpPr>
              <a:spLocks noChangeArrowheads="1"/>
            </p:cNvSpPr>
            <p:nvPr/>
          </p:nvSpPr>
          <p:spPr bwMode="auto">
            <a:xfrm>
              <a:off x="4568825" y="4786313"/>
              <a:ext cx="877125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easF2_Clav52_ctg739</a:t>
              </a:r>
            </a:p>
          </p:txBody>
        </p:sp>
        <p:sp>
          <p:nvSpPr>
            <p:cNvPr id="130" name="Rectangle 129"/>
            <p:cNvSpPr>
              <a:spLocks noChangeArrowheads="1"/>
            </p:cNvSpPr>
            <p:nvPr/>
          </p:nvSpPr>
          <p:spPr bwMode="auto">
            <a:xfrm>
              <a:off x="4551362" y="3946341"/>
              <a:ext cx="1163908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easF2_LM470_ctg2080_2165</a:t>
              </a:r>
            </a:p>
          </p:txBody>
        </p:sp>
        <p:sp>
          <p:nvSpPr>
            <p:cNvPr id="131" name="Rectangle 130"/>
            <p:cNvSpPr>
              <a:spLocks noChangeArrowheads="1"/>
            </p:cNvSpPr>
            <p:nvPr/>
          </p:nvSpPr>
          <p:spPr bwMode="auto">
            <a:xfrm>
              <a:off x="4041775" y="3087688"/>
              <a:ext cx="94577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easF1_CCC1102_ctg411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32" name="Rectangle 131"/>
            <p:cNvSpPr>
              <a:spLocks noChangeArrowheads="1"/>
            </p:cNvSpPr>
            <p:nvPr/>
          </p:nvSpPr>
          <p:spPr bwMode="auto">
            <a:xfrm>
              <a:off x="4033838" y="8691563"/>
              <a:ext cx="94577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easF1_CCC1504_ctg173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33" name="Rectangle 132"/>
            <p:cNvSpPr>
              <a:spLocks noChangeArrowheads="1"/>
            </p:cNvSpPr>
            <p:nvPr/>
          </p:nvSpPr>
          <p:spPr bwMode="auto">
            <a:xfrm>
              <a:off x="4930775" y="8181975"/>
              <a:ext cx="989490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easF2_CCC1483_ctg986</a:t>
              </a:r>
            </a:p>
          </p:txBody>
        </p:sp>
        <p:sp>
          <p:nvSpPr>
            <p:cNvPr id="134" name="Rectangle 133"/>
            <p:cNvSpPr>
              <a:spLocks noChangeArrowheads="1"/>
            </p:cNvSpPr>
            <p:nvPr/>
          </p:nvSpPr>
          <p:spPr bwMode="auto">
            <a:xfrm>
              <a:off x="4622800" y="5297488"/>
              <a:ext cx="1168941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easF2_Clav46_ctg1255_1668</a:t>
              </a:r>
            </a:p>
          </p:txBody>
        </p:sp>
        <p:sp>
          <p:nvSpPr>
            <p:cNvPr id="135" name="Rectangle 134"/>
            <p:cNvSpPr>
              <a:spLocks noChangeArrowheads="1"/>
            </p:cNvSpPr>
            <p:nvPr/>
          </p:nvSpPr>
          <p:spPr bwMode="auto">
            <a:xfrm>
              <a:off x="5056188" y="7672388"/>
              <a:ext cx="989490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easF2_CCC1102_ctg273</a:t>
              </a:r>
            </a:p>
          </p:txBody>
        </p:sp>
        <p:sp>
          <p:nvSpPr>
            <p:cNvPr id="136" name="Rectangle 135"/>
            <p:cNvSpPr>
              <a:spLocks noChangeArrowheads="1"/>
            </p:cNvSpPr>
            <p:nvPr/>
          </p:nvSpPr>
          <p:spPr bwMode="auto">
            <a:xfrm>
              <a:off x="4660900" y="4956175"/>
              <a:ext cx="1115273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easF2_LM469_ctg980_1609</a:t>
              </a:r>
            </a:p>
          </p:txBody>
        </p:sp>
        <p:sp>
          <p:nvSpPr>
            <p:cNvPr id="137" name="Rectangle 136"/>
            <p:cNvSpPr>
              <a:spLocks noChangeArrowheads="1"/>
            </p:cNvSpPr>
            <p:nvPr/>
          </p:nvSpPr>
          <p:spPr bwMode="auto">
            <a:xfrm>
              <a:off x="5456238" y="6313488"/>
              <a:ext cx="920729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easF3_LM461_ctg1643</a:t>
              </a:r>
            </a:p>
          </p:txBody>
        </p:sp>
        <p:sp>
          <p:nvSpPr>
            <p:cNvPr id="138" name="Rectangle 137"/>
            <p:cNvSpPr>
              <a:spLocks noChangeArrowheads="1"/>
            </p:cNvSpPr>
            <p:nvPr/>
          </p:nvSpPr>
          <p:spPr bwMode="auto">
            <a:xfrm>
              <a:off x="4659313" y="5467350"/>
              <a:ext cx="930792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easF2_LM63D_scf1178</a:t>
              </a:r>
            </a:p>
          </p:txBody>
        </p:sp>
        <p:sp>
          <p:nvSpPr>
            <p:cNvPr id="139" name="Rectangle 138"/>
            <p:cNvSpPr>
              <a:spLocks noChangeArrowheads="1"/>
            </p:cNvSpPr>
            <p:nvPr/>
          </p:nvSpPr>
          <p:spPr bwMode="auto">
            <a:xfrm>
              <a:off x="4084638" y="3257550"/>
              <a:ext cx="83356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easF1_LM583_ctg455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40" name="Rectangle 139"/>
            <p:cNvSpPr>
              <a:spLocks noChangeArrowheads="1"/>
            </p:cNvSpPr>
            <p:nvPr/>
          </p:nvSpPr>
          <p:spPr bwMode="auto">
            <a:xfrm>
              <a:off x="4021138" y="879475"/>
              <a:ext cx="78707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easF1_LM77_ctg202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4572000" y="4276725"/>
              <a:ext cx="1168941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easF2_Clav04_ctg1514_2293</a:t>
              </a: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3930650" y="1389063"/>
              <a:ext cx="83356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easF1_LM458_ctg165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4538663" y="4106863"/>
              <a:ext cx="930792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easF2_LM72C_scf1156</a:t>
              </a:r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5060950" y="7332663"/>
              <a:ext cx="872093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easF2_LM576_ctg390</a:t>
              </a:r>
            </a:p>
          </p:txBody>
        </p:sp>
        <p:sp>
          <p:nvSpPr>
            <p:cNvPr id="145" name="Rectangle 144"/>
            <p:cNvSpPr>
              <a:spLocks noChangeArrowheads="1"/>
            </p:cNvSpPr>
            <p:nvPr/>
          </p:nvSpPr>
          <p:spPr bwMode="auto">
            <a:xfrm>
              <a:off x="5092700" y="7842250"/>
              <a:ext cx="892218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easF2_CCC535_ctg27</a:t>
              </a:r>
            </a:p>
          </p:txBody>
        </p:sp>
        <p:sp>
          <p:nvSpPr>
            <p:cNvPr id="146" name="Rectangle 145"/>
            <p:cNvSpPr>
              <a:spLocks noChangeArrowheads="1"/>
            </p:cNvSpPr>
            <p:nvPr/>
          </p:nvSpPr>
          <p:spPr bwMode="auto">
            <a:xfrm>
              <a:off x="4924425" y="8012113"/>
              <a:ext cx="989490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easF2_CCC1485_ctg767</a:t>
              </a:r>
            </a:p>
          </p:txBody>
        </p:sp>
        <p:sp>
          <p:nvSpPr>
            <p:cNvPr id="147" name="Rectangle 146"/>
            <p:cNvSpPr>
              <a:spLocks noChangeArrowheads="1"/>
            </p:cNvSpPr>
            <p:nvPr/>
          </p:nvSpPr>
          <p:spPr bwMode="auto">
            <a:xfrm>
              <a:off x="4062413" y="8861425"/>
              <a:ext cx="1168941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 C </a:t>
              </a:r>
              <a:r>
                <a:rPr kumimoji="0" lang="en-US" altLang="en-US" sz="8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purpurea</a:t>
              </a: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(28</a:t>
              </a:r>
              <a:r>
                <a:rPr kumimoji="0" lang="en-US" altLang="en-US" sz="8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strains)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48" name="Rectangle 147"/>
            <p:cNvSpPr>
              <a:spLocks noChangeArrowheads="1"/>
            </p:cNvSpPr>
            <p:nvPr/>
          </p:nvSpPr>
          <p:spPr bwMode="auto">
            <a:xfrm>
              <a:off x="4729163" y="5127625"/>
              <a:ext cx="1120304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easF2_Clav26_ctg816_1596</a:t>
              </a:r>
            </a:p>
          </p:txBody>
        </p:sp>
        <p:sp>
          <p:nvSpPr>
            <p:cNvPr id="149" name="Rectangle 148"/>
            <p:cNvSpPr>
              <a:spLocks noChangeArrowheads="1"/>
            </p:cNvSpPr>
            <p:nvPr/>
          </p:nvSpPr>
          <p:spPr bwMode="auto">
            <a:xfrm>
              <a:off x="5048250" y="7502526"/>
              <a:ext cx="872093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easF2_LM583_ctg187</a:t>
              </a:r>
            </a:p>
          </p:txBody>
        </p:sp>
        <p:sp>
          <p:nvSpPr>
            <p:cNvPr id="150" name="Rectangle 149"/>
            <p:cNvSpPr>
              <a:spLocks noChangeArrowheads="1"/>
            </p:cNvSpPr>
            <p:nvPr/>
          </p:nvSpPr>
          <p:spPr bwMode="auto">
            <a:xfrm>
              <a:off x="4667250" y="5807075"/>
              <a:ext cx="1066637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easF2_LM39_ctg855_1766</a:t>
              </a:r>
            </a:p>
          </p:txBody>
        </p:sp>
        <p:sp>
          <p:nvSpPr>
            <p:cNvPr id="151" name="Rectangle 150"/>
            <p:cNvSpPr>
              <a:spLocks noChangeArrowheads="1"/>
            </p:cNvSpPr>
            <p:nvPr/>
          </p:nvSpPr>
          <p:spPr bwMode="auto">
            <a:xfrm>
              <a:off x="4021138" y="1049338"/>
              <a:ext cx="78707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easF1_LM78_ctg192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52" name="Rectangle 151"/>
            <p:cNvSpPr>
              <a:spLocks noChangeArrowheads="1"/>
            </p:cNvSpPr>
            <p:nvPr/>
          </p:nvSpPr>
          <p:spPr bwMode="auto">
            <a:xfrm>
              <a:off x="4021138" y="1219200"/>
              <a:ext cx="106599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easF1_LM84_ctg_290_1715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53" name="Rectangle 152"/>
            <p:cNvSpPr>
              <a:spLocks noChangeArrowheads="1"/>
            </p:cNvSpPr>
            <p:nvPr/>
          </p:nvSpPr>
          <p:spPr bwMode="auto">
            <a:xfrm>
              <a:off x="3986213" y="2408238"/>
              <a:ext cx="78707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easF1_LM218_ctg81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54" name="Rectangle 153"/>
            <p:cNvSpPr>
              <a:spLocks noChangeArrowheads="1"/>
            </p:cNvSpPr>
            <p:nvPr/>
          </p:nvSpPr>
          <p:spPr bwMode="auto">
            <a:xfrm>
              <a:off x="4667250" y="5637212"/>
              <a:ext cx="930792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easF2_LM65C_scf1018</a:t>
              </a:r>
            </a:p>
          </p:txBody>
        </p:sp>
        <p:sp>
          <p:nvSpPr>
            <p:cNvPr id="155" name="Rectangle 154"/>
            <p:cNvSpPr>
              <a:spLocks noChangeArrowheads="1"/>
            </p:cNvSpPr>
            <p:nvPr/>
          </p:nvSpPr>
          <p:spPr bwMode="auto">
            <a:xfrm>
              <a:off x="5378450" y="6483350"/>
              <a:ext cx="882156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easF3_LM65C_scf254</a:t>
              </a:r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4137025" y="3427413"/>
              <a:ext cx="94577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easF1_CCC1219_ctg277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5378450" y="6653213"/>
              <a:ext cx="882156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easF3_LM63D_scf985</a:t>
              </a:r>
            </a:p>
          </p:txBody>
        </p:sp>
        <p:sp>
          <p:nvSpPr>
            <p:cNvPr id="160" name="Rectangle 159"/>
            <p:cNvSpPr>
              <a:spLocks noChangeArrowheads="1"/>
            </p:cNvSpPr>
            <p:nvPr/>
          </p:nvSpPr>
          <p:spPr bwMode="auto">
            <a:xfrm>
              <a:off x="4022725" y="1728788"/>
              <a:ext cx="102431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easF1_Clav50_ctg227_231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61" name="Rectangle 160"/>
            <p:cNvSpPr>
              <a:spLocks noChangeArrowheads="1"/>
            </p:cNvSpPr>
            <p:nvPr/>
          </p:nvSpPr>
          <p:spPr bwMode="auto">
            <a:xfrm>
              <a:off x="5073650" y="7162799"/>
              <a:ext cx="1071668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easF2_Clav50_ctg731_679</a:t>
              </a:r>
            </a:p>
          </p:txBody>
        </p:sp>
        <p:sp>
          <p:nvSpPr>
            <p:cNvPr id="163" name="Rectangle 162"/>
            <p:cNvSpPr>
              <a:spLocks noChangeArrowheads="1"/>
            </p:cNvSpPr>
            <p:nvPr/>
          </p:nvSpPr>
          <p:spPr bwMode="auto">
            <a:xfrm>
              <a:off x="3968750" y="2068513"/>
              <a:ext cx="78707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easF1_LM219_ctg78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64" name="Rectangle 163"/>
            <p:cNvSpPr>
              <a:spLocks noChangeArrowheads="1"/>
            </p:cNvSpPr>
            <p:nvPr/>
          </p:nvSpPr>
          <p:spPr bwMode="auto">
            <a:xfrm>
              <a:off x="3976688" y="2917825"/>
              <a:ext cx="83356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easF1_LM576_ctg259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65" name="Rectangle 164"/>
            <p:cNvSpPr>
              <a:spLocks noChangeArrowheads="1"/>
            </p:cNvSpPr>
            <p:nvPr/>
          </p:nvSpPr>
          <p:spPr bwMode="auto">
            <a:xfrm>
              <a:off x="5033963" y="6823075"/>
              <a:ext cx="1071668" cy="13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easF2_Clav32_ctg753_730</a:t>
              </a:r>
            </a:p>
          </p:txBody>
        </p:sp>
      </p:grpSp>
      <p:sp>
        <p:nvSpPr>
          <p:cNvPr id="167" name="Freeform 166"/>
          <p:cNvSpPr>
            <a:spLocks/>
          </p:cNvSpPr>
          <p:nvPr/>
        </p:nvSpPr>
        <p:spPr bwMode="auto">
          <a:xfrm>
            <a:off x="2054886" y="3123053"/>
            <a:ext cx="262200" cy="0"/>
          </a:xfrm>
          <a:custGeom>
            <a:avLst/>
            <a:gdLst>
              <a:gd name="T0" fmla="*/ 6747 w 6747"/>
              <a:gd name="T1" fmla="*/ 4778 h 4778"/>
              <a:gd name="T2" fmla="*/ 0 w 6747"/>
              <a:gd name="T3" fmla="*/ 4778 h 4778"/>
              <a:gd name="T4" fmla="*/ 0 w 6747"/>
              <a:gd name="T5" fmla="*/ 0 h 4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47" h="4778">
                <a:moveTo>
                  <a:pt x="6747" y="4778"/>
                </a:moveTo>
                <a:lnTo>
                  <a:pt x="0" y="4778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 Narrow" panose="020B060602020203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888945" y="3025006"/>
            <a:ext cx="194062" cy="180730"/>
            <a:chOff x="1888945" y="3025006"/>
            <a:chExt cx="194062" cy="180730"/>
          </a:xfrm>
        </p:grpSpPr>
        <p:cxnSp>
          <p:nvCxnSpPr>
            <p:cNvPr id="168" name="Straight Connector 167"/>
            <p:cNvCxnSpPr/>
            <p:nvPr/>
          </p:nvCxnSpPr>
          <p:spPr>
            <a:xfrm flipH="1">
              <a:off x="1888945" y="3025006"/>
              <a:ext cx="93952" cy="1774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flipH="1">
              <a:off x="1989055" y="3028335"/>
              <a:ext cx="93952" cy="1774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5" name="TextBox 174"/>
          <p:cNvSpPr txBox="1"/>
          <p:nvPr/>
        </p:nvSpPr>
        <p:spPr>
          <a:xfrm flipH="1">
            <a:off x="3736288" y="2813573"/>
            <a:ext cx="887284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spartinae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 flipH="1">
            <a:off x="3896905" y="8037578"/>
            <a:ext cx="72159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</a:t>
            </a:r>
            <a:r>
              <a:rPr lang="en-CA" sz="1200" i="1" dirty="0" err="1" smtClean="0">
                <a:latin typeface="Arial Narrow" panose="020B0606020202030204" pitchFamily="34" charset="0"/>
              </a:rPr>
              <a:t>monticola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 flipH="1">
            <a:off x="3828912" y="8191117"/>
            <a:ext cx="920228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pazoutovae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 flipH="1">
            <a:off x="3831132" y="8331910"/>
            <a:ext cx="744872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capensis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 flipH="1">
            <a:off x="3642525" y="2983881"/>
            <a:ext cx="965272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perihumidiphila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grpSp>
        <p:nvGrpSpPr>
          <p:cNvPr id="181" name="Group 180"/>
          <p:cNvGrpSpPr/>
          <p:nvPr/>
        </p:nvGrpSpPr>
        <p:grpSpPr>
          <a:xfrm>
            <a:off x="3776546" y="3366664"/>
            <a:ext cx="745142" cy="213850"/>
            <a:chOff x="3696786" y="5500976"/>
            <a:chExt cx="779586" cy="237744"/>
          </a:xfrm>
        </p:grpSpPr>
        <p:sp>
          <p:nvSpPr>
            <p:cNvPr id="182" name="TextBox 181"/>
            <p:cNvSpPr txBox="1"/>
            <p:nvPr/>
          </p:nvSpPr>
          <p:spPr>
            <a:xfrm flipH="1">
              <a:off x="3803111" y="5510000"/>
              <a:ext cx="673261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arundinis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3696786" y="5500976"/>
              <a:ext cx="54063" cy="23774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85" name="TextBox 184"/>
          <p:cNvSpPr txBox="1"/>
          <p:nvPr/>
        </p:nvSpPr>
        <p:spPr>
          <a:xfrm flipH="1">
            <a:off x="3741281" y="2396111"/>
            <a:ext cx="534731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ripicola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86" name="Rectangle 185"/>
          <p:cNvSpPr/>
          <p:nvPr/>
        </p:nvSpPr>
        <p:spPr>
          <a:xfrm>
            <a:off x="3618835" y="2287547"/>
            <a:ext cx="51021" cy="51206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 flipH="1">
            <a:off x="3983699" y="8463848"/>
            <a:ext cx="133698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</a:t>
            </a:r>
            <a:r>
              <a:rPr lang="en-CA" sz="1200" i="1" dirty="0" err="1" smtClean="0">
                <a:latin typeface="Arial Narrow" panose="020B0606020202030204" pitchFamily="34" charset="0"/>
              </a:rPr>
              <a:t>purpurea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grpSp>
        <p:nvGrpSpPr>
          <p:cNvPr id="217" name="Group 216"/>
          <p:cNvGrpSpPr/>
          <p:nvPr/>
        </p:nvGrpSpPr>
        <p:grpSpPr>
          <a:xfrm>
            <a:off x="3863174" y="1808740"/>
            <a:ext cx="928161" cy="365760"/>
            <a:chOff x="3863174" y="1808740"/>
            <a:chExt cx="928161" cy="365760"/>
          </a:xfrm>
        </p:grpSpPr>
        <p:sp>
          <p:nvSpPr>
            <p:cNvPr id="189" name="TextBox 188"/>
            <p:cNvSpPr txBox="1"/>
            <p:nvPr/>
          </p:nvSpPr>
          <p:spPr>
            <a:xfrm flipH="1">
              <a:off x="3959362" y="1876344"/>
              <a:ext cx="831973" cy="16610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quebecensis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3863174" y="1808740"/>
              <a:ext cx="51021" cy="3657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28133" y="529966"/>
            <a:ext cx="1312813" cy="1081641"/>
            <a:chOff x="328133" y="529966"/>
            <a:chExt cx="1312813" cy="1081641"/>
          </a:xfrm>
        </p:grpSpPr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75171" y="934076"/>
              <a:ext cx="262200" cy="594029"/>
            </a:xfrm>
            <a:custGeom>
              <a:avLst/>
              <a:gdLst>
                <a:gd name="T0" fmla="*/ 4739 w 4739"/>
                <a:gd name="T1" fmla="*/ 3012 h 3012"/>
                <a:gd name="T2" fmla="*/ 0 w 4739"/>
                <a:gd name="T3" fmla="*/ 3012 h 3012"/>
                <a:gd name="T4" fmla="*/ 0 w 4739"/>
                <a:gd name="T5" fmla="*/ 0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39" h="3012">
                  <a:moveTo>
                    <a:pt x="4739" y="3012"/>
                  </a:moveTo>
                  <a:lnTo>
                    <a:pt x="0" y="3012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375171" y="559952"/>
              <a:ext cx="377823" cy="374124"/>
            </a:xfrm>
            <a:custGeom>
              <a:avLst/>
              <a:gdLst>
                <a:gd name="T0" fmla="*/ 1803 w 1803"/>
                <a:gd name="T1" fmla="*/ 0 h 1892"/>
                <a:gd name="T2" fmla="*/ 0 w 1803"/>
                <a:gd name="T3" fmla="*/ 0 h 1892"/>
                <a:gd name="T4" fmla="*/ 0 w 1803"/>
                <a:gd name="T5" fmla="*/ 1892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3" h="1892">
                  <a:moveTo>
                    <a:pt x="1803" y="0"/>
                  </a:moveTo>
                  <a:lnTo>
                    <a:pt x="0" y="0"/>
                  </a:lnTo>
                  <a:lnTo>
                    <a:pt x="0" y="1892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67" name="Line 66"/>
            <p:cNvSpPr>
              <a:spLocks noChangeShapeType="1"/>
            </p:cNvSpPr>
            <p:nvPr/>
          </p:nvSpPr>
          <p:spPr bwMode="auto">
            <a:xfrm>
              <a:off x="328133" y="934076"/>
              <a:ext cx="47039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75171" y="712744"/>
              <a:ext cx="429413" cy="221333"/>
            </a:xfrm>
            <a:custGeom>
              <a:avLst/>
              <a:gdLst>
                <a:gd name="T0" fmla="*/ 2048 w 2048"/>
                <a:gd name="T1" fmla="*/ 0 h 1118"/>
                <a:gd name="T2" fmla="*/ 0 w 2048"/>
                <a:gd name="T3" fmla="*/ 0 h 1118"/>
                <a:gd name="T4" fmla="*/ 0 w 2048"/>
                <a:gd name="T5" fmla="*/ 11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8" h="1118">
                  <a:moveTo>
                    <a:pt x="2048" y="0"/>
                  </a:moveTo>
                  <a:lnTo>
                    <a:pt x="0" y="0"/>
                  </a:lnTo>
                  <a:lnTo>
                    <a:pt x="0" y="1118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sp>
          <p:nvSpPr>
            <p:cNvPr id="113" name="Rectangle 112"/>
            <p:cNvSpPr>
              <a:spLocks noChangeArrowheads="1"/>
            </p:cNvSpPr>
            <p:nvPr/>
          </p:nvSpPr>
          <p:spPr bwMode="auto">
            <a:xfrm>
              <a:off x="825827" y="682756"/>
              <a:ext cx="815119" cy="110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Ref_easF_EU0067733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62" name="Rectangle 161"/>
            <p:cNvSpPr>
              <a:spLocks noChangeArrowheads="1"/>
            </p:cNvSpPr>
            <p:nvPr/>
          </p:nvSpPr>
          <p:spPr bwMode="auto">
            <a:xfrm>
              <a:off x="774237" y="529966"/>
              <a:ext cx="859552" cy="110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easF1_CCC647_ctg556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70" name="Freeform 169"/>
            <p:cNvSpPr>
              <a:spLocks/>
            </p:cNvSpPr>
            <p:nvPr/>
          </p:nvSpPr>
          <p:spPr bwMode="auto">
            <a:xfrm>
              <a:off x="793579" y="1538133"/>
              <a:ext cx="131100" cy="0"/>
            </a:xfrm>
            <a:custGeom>
              <a:avLst/>
              <a:gdLst>
                <a:gd name="T0" fmla="*/ 4739 w 4739"/>
                <a:gd name="T1" fmla="*/ 3012 h 3012"/>
                <a:gd name="T2" fmla="*/ 0 w 4739"/>
                <a:gd name="T3" fmla="*/ 3012 h 3012"/>
                <a:gd name="T4" fmla="*/ 0 w 4739"/>
                <a:gd name="T5" fmla="*/ 0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39" h="3012">
                  <a:moveTo>
                    <a:pt x="4739" y="3012"/>
                  </a:moveTo>
                  <a:lnTo>
                    <a:pt x="0" y="3012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grpSp>
          <p:nvGrpSpPr>
            <p:cNvPr id="173" name="Group 172"/>
            <p:cNvGrpSpPr/>
            <p:nvPr/>
          </p:nvGrpSpPr>
          <p:grpSpPr>
            <a:xfrm>
              <a:off x="637510" y="1417472"/>
              <a:ext cx="174923" cy="194135"/>
              <a:chOff x="2414030" y="3243337"/>
              <a:chExt cx="183009" cy="215826"/>
            </a:xfrm>
          </p:grpSpPr>
          <p:cxnSp>
            <p:nvCxnSpPr>
              <p:cNvPr id="171" name="Straight Connector 170"/>
              <p:cNvCxnSpPr/>
              <p:nvPr/>
            </p:nvCxnSpPr>
            <p:spPr>
              <a:xfrm flipH="1">
                <a:off x="2414030" y="3243337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/>
              <p:cNvCxnSpPr/>
              <p:nvPr/>
            </p:nvCxnSpPr>
            <p:spPr>
              <a:xfrm flipH="1">
                <a:off x="2498744" y="3261941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98" name="TextBox 197"/>
          <p:cNvSpPr txBox="1"/>
          <p:nvPr/>
        </p:nvSpPr>
        <p:spPr>
          <a:xfrm flipH="1">
            <a:off x="1700888" y="489519"/>
            <a:ext cx="884374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lovelessii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 flipH="1">
            <a:off x="1718799" y="658249"/>
            <a:ext cx="1001298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fusiformis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 flipH="1">
            <a:off x="4983558" y="1158491"/>
            <a:ext cx="536262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paspali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 flipH="1">
            <a:off x="3470236" y="985177"/>
            <a:ext cx="482636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sorghi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 flipH="1">
            <a:off x="3409010" y="844425"/>
            <a:ext cx="583761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africana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grpSp>
        <p:nvGrpSpPr>
          <p:cNvPr id="204" name="Group 203"/>
          <p:cNvGrpSpPr/>
          <p:nvPr/>
        </p:nvGrpSpPr>
        <p:grpSpPr>
          <a:xfrm>
            <a:off x="3875958" y="1358167"/>
            <a:ext cx="903290" cy="329000"/>
            <a:chOff x="3572540" y="1286823"/>
            <a:chExt cx="945044" cy="365760"/>
          </a:xfrm>
        </p:grpSpPr>
        <p:sp>
          <p:nvSpPr>
            <p:cNvPr id="205" name="TextBox 204"/>
            <p:cNvSpPr txBox="1"/>
            <p:nvPr/>
          </p:nvSpPr>
          <p:spPr>
            <a:xfrm flipH="1">
              <a:off x="3698449" y="1361981"/>
              <a:ext cx="81913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occidentalis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3572540" y="1286823"/>
              <a:ext cx="53379" cy="3657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09" name="Rectangle 208"/>
          <p:cNvSpPr/>
          <p:nvPr/>
        </p:nvSpPr>
        <p:spPr>
          <a:xfrm>
            <a:off x="4599672" y="3855316"/>
            <a:ext cx="54864" cy="19577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TextBox 209"/>
          <p:cNvSpPr txBox="1"/>
          <p:nvPr/>
        </p:nvSpPr>
        <p:spPr>
          <a:xfrm flipH="1">
            <a:off x="4724093" y="4753794"/>
            <a:ext cx="14019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</a:t>
            </a:r>
            <a:r>
              <a:rPr lang="en-CA" sz="1200" i="1" dirty="0" err="1">
                <a:latin typeface="Arial Narrow" panose="020B0606020202030204" pitchFamily="34" charset="0"/>
              </a:rPr>
              <a:t>p</a:t>
            </a:r>
            <a:r>
              <a:rPr lang="en-CA" sz="1200" i="1" dirty="0" err="1" smtClean="0">
                <a:latin typeface="Arial Narrow" panose="020B0606020202030204" pitchFamily="34" charset="0"/>
              </a:rPr>
              <a:t>urpurea</a:t>
            </a:r>
            <a:r>
              <a:rPr lang="en-CA" sz="1200" i="1" dirty="0" smtClean="0">
                <a:latin typeface="Arial Narrow" panose="020B0606020202030204" pitchFamily="34" charset="0"/>
              </a:rPr>
              <a:t> easF2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 flipH="1">
            <a:off x="5249249" y="6233422"/>
            <a:ext cx="11801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</a:t>
            </a:r>
            <a:r>
              <a:rPr lang="en-CA" sz="1200" i="1" dirty="0" err="1">
                <a:latin typeface="Arial Narrow" panose="020B0606020202030204" pitchFamily="34" charset="0"/>
              </a:rPr>
              <a:t>p</a:t>
            </a:r>
            <a:r>
              <a:rPr lang="en-CA" sz="1200" i="1" dirty="0" err="1" smtClean="0">
                <a:latin typeface="Arial Narrow" panose="020B0606020202030204" pitchFamily="34" charset="0"/>
              </a:rPr>
              <a:t>urpurea</a:t>
            </a:r>
            <a:r>
              <a:rPr lang="en-CA" sz="1200" i="1" dirty="0" smtClean="0">
                <a:latin typeface="Arial Narrow" panose="020B0606020202030204" pitchFamily="34" charset="0"/>
              </a:rPr>
              <a:t> easF3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12" name="Rectangle 211"/>
          <p:cNvSpPr/>
          <p:nvPr/>
        </p:nvSpPr>
        <p:spPr>
          <a:xfrm>
            <a:off x="5074106" y="5951547"/>
            <a:ext cx="54864" cy="7315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6" name="Group 215"/>
          <p:cNvGrpSpPr/>
          <p:nvPr/>
        </p:nvGrpSpPr>
        <p:grpSpPr>
          <a:xfrm>
            <a:off x="4919992" y="6718824"/>
            <a:ext cx="980459" cy="365760"/>
            <a:chOff x="4919992" y="6718824"/>
            <a:chExt cx="980459" cy="365760"/>
          </a:xfrm>
        </p:grpSpPr>
        <p:sp>
          <p:nvSpPr>
            <p:cNvPr id="214" name="TextBox 213"/>
            <p:cNvSpPr txBox="1"/>
            <p:nvPr/>
          </p:nvSpPr>
          <p:spPr>
            <a:xfrm flipH="1">
              <a:off x="5068478" y="6778159"/>
              <a:ext cx="831973" cy="16610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quebecensis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4919992" y="6718824"/>
              <a:ext cx="51021" cy="3657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18" name="TextBox 217"/>
          <p:cNvSpPr txBox="1"/>
          <p:nvPr/>
        </p:nvSpPr>
        <p:spPr>
          <a:xfrm flipH="1">
            <a:off x="4685751" y="7116772"/>
            <a:ext cx="110132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humidiphila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774678" y="7339873"/>
            <a:ext cx="745142" cy="213850"/>
            <a:chOff x="3696786" y="5500976"/>
            <a:chExt cx="779586" cy="237744"/>
          </a:xfrm>
        </p:grpSpPr>
        <p:sp>
          <p:nvSpPr>
            <p:cNvPr id="220" name="TextBox 219"/>
            <p:cNvSpPr txBox="1"/>
            <p:nvPr/>
          </p:nvSpPr>
          <p:spPr>
            <a:xfrm flipH="1">
              <a:off x="3803111" y="5510000"/>
              <a:ext cx="673261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arundinis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3696786" y="5500976"/>
              <a:ext cx="54063" cy="23774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22" name="TextBox 221"/>
          <p:cNvSpPr txBox="1"/>
          <p:nvPr/>
        </p:nvSpPr>
        <p:spPr>
          <a:xfrm flipH="1">
            <a:off x="4754420" y="7570864"/>
            <a:ext cx="887284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spartinae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 flipH="1">
            <a:off x="4653942" y="7729997"/>
            <a:ext cx="920228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pazoutovae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 flipH="1">
            <a:off x="4668611" y="7890150"/>
            <a:ext cx="72159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</a:t>
            </a:r>
            <a:r>
              <a:rPr lang="en-CA" sz="1200" i="1" dirty="0" err="1" smtClean="0">
                <a:latin typeface="Arial Narrow" panose="020B0606020202030204" pitchFamily="34" charset="0"/>
              </a:rPr>
              <a:t>monticola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2540171" y="3742187"/>
            <a:ext cx="327467" cy="280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①</a:t>
            </a:r>
            <a:endParaRPr lang="en-US" dirty="0"/>
          </a:p>
        </p:txBody>
      </p:sp>
      <p:sp>
        <p:nvSpPr>
          <p:cNvPr id="229" name="TextBox 228"/>
          <p:cNvSpPr txBox="1"/>
          <p:nvPr/>
        </p:nvSpPr>
        <p:spPr>
          <a:xfrm>
            <a:off x="2969124" y="6786374"/>
            <a:ext cx="3149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②</a:t>
            </a:r>
          </a:p>
        </p:txBody>
      </p:sp>
      <p:sp>
        <p:nvSpPr>
          <p:cNvPr id="231" name="Rectangle 230"/>
          <p:cNvSpPr/>
          <p:nvPr/>
        </p:nvSpPr>
        <p:spPr>
          <a:xfrm>
            <a:off x="379579" y="1500681"/>
            <a:ext cx="28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790013" y="1497613"/>
            <a:ext cx="16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3" name="Rectangle 232"/>
          <p:cNvSpPr/>
          <p:nvPr/>
        </p:nvSpPr>
        <p:spPr>
          <a:xfrm>
            <a:off x="1495701" y="3086925"/>
            <a:ext cx="43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4" name="Rectangle 233"/>
          <p:cNvSpPr/>
          <p:nvPr/>
        </p:nvSpPr>
        <p:spPr>
          <a:xfrm>
            <a:off x="2054886" y="3086925"/>
            <a:ext cx="27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5" name="Rectangle 234"/>
          <p:cNvSpPr/>
          <p:nvPr/>
        </p:nvSpPr>
        <p:spPr>
          <a:xfrm>
            <a:off x="2344508" y="1697742"/>
            <a:ext cx="18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6" name="Rectangle 235"/>
          <p:cNvSpPr/>
          <p:nvPr/>
        </p:nvSpPr>
        <p:spPr>
          <a:xfrm>
            <a:off x="2535603" y="1476970"/>
            <a:ext cx="21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7" name="Rectangle 236"/>
          <p:cNvSpPr/>
          <p:nvPr/>
        </p:nvSpPr>
        <p:spPr>
          <a:xfrm>
            <a:off x="2533036" y="1929045"/>
            <a:ext cx="12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8" name="Rectangle 237"/>
          <p:cNvSpPr/>
          <p:nvPr/>
        </p:nvSpPr>
        <p:spPr>
          <a:xfrm>
            <a:off x="2672059" y="2047362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0" name="Rectangle 239"/>
          <p:cNvSpPr/>
          <p:nvPr/>
        </p:nvSpPr>
        <p:spPr>
          <a:xfrm>
            <a:off x="2511416" y="2500036"/>
            <a:ext cx="14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1" name="Rectangle 240"/>
          <p:cNvSpPr/>
          <p:nvPr/>
        </p:nvSpPr>
        <p:spPr>
          <a:xfrm>
            <a:off x="2378343" y="2827432"/>
            <a:ext cx="12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2" name="Rectangle 241"/>
          <p:cNvSpPr/>
          <p:nvPr/>
        </p:nvSpPr>
        <p:spPr>
          <a:xfrm>
            <a:off x="2505397" y="3168265"/>
            <a:ext cx="10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3" name="Rectangle 242"/>
          <p:cNvSpPr/>
          <p:nvPr/>
        </p:nvSpPr>
        <p:spPr>
          <a:xfrm>
            <a:off x="2617418" y="3307595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4" name="Rectangle 243"/>
          <p:cNvSpPr/>
          <p:nvPr/>
        </p:nvSpPr>
        <p:spPr>
          <a:xfrm>
            <a:off x="2700461" y="3418270"/>
            <a:ext cx="3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5" name="Rectangle 244"/>
          <p:cNvSpPr/>
          <p:nvPr/>
        </p:nvSpPr>
        <p:spPr>
          <a:xfrm>
            <a:off x="2504343" y="8265756"/>
            <a:ext cx="12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6" name="Rectangle 245"/>
          <p:cNvSpPr/>
          <p:nvPr/>
        </p:nvSpPr>
        <p:spPr>
          <a:xfrm>
            <a:off x="2641570" y="8152591"/>
            <a:ext cx="324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7" name="Rectangle 246"/>
          <p:cNvSpPr/>
          <p:nvPr/>
        </p:nvSpPr>
        <p:spPr>
          <a:xfrm>
            <a:off x="2498534" y="4059989"/>
            <a:ext cx="54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8" name="Rectangle 247"/>
          <p:cNvSpPr/>
          <p:nvPr/>
        </p:nvSpPr>
        <p:spPr>
          <a:xfrm>
            <a:off x="3305879" y="5607304"/>
            <a:ext cx="324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9" name="Rectangle 248"/>
          <p:cNvSpPr/>
          <p:nvPr/>
        </p:nvSpPr>
        <p:spPr>
          <a:xfrm>
            <a:off x="3359907" y="7844643"/>
            <a:ext cx="14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50" name="Rectangle 249"/>
          <p:cNvSpPr/>
          <p:nvPr/>
        </p:nvSpPr>
        <p:spPr>
          <a:xfrm>
            <a:off x="3433437" y="6820809"/>
            <a:ext cx="28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51" name="Rectangle 250"/>
          <p:cNvSpPr/>
          <p:nvPr/>
        </p:nvSpPr>
        <p:spPr>
          <a:xfrm>
            <a:off x="3726376" y="6932689"/>
            <a:ext cx="144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52" name="Rectangle 251"/>
          <p:cNvSpPr/>
          <p:nvPr/>
        </p:nvSpPr>
        <p:spPr>
          <a:xfrm>
            <a:off x="3717867" y="7400749"/>
            <a:ext cx="216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53" name="Rectangle 252"/>
          <p:cNvSpPr/>
          <p:nvPr/>
        </p:nvSpPr>
        <p:spPr>
          <a:xfrm>
            <a:off x="3597832" y="7284310"/>
            <a:ext cx="10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54" name="Rectangle 253"/>
          <p:cNvSpPr/>
          <p:nvPr/>
        </p:nvSpPr>
        <p:spPr>
          <a:xfrm>
            <a:off x="3429866" y="7445001"/>
            <a:ext cx="16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55" name="Rectangle 254"/>
          <p:cNvSpPr/>
          <p:nvPr/>
        </p:nvSpPr>
        <p:spPr>
          <a:xfrm>
            <a:off x="3306854" y="6255888"/>
            <a:ext cx="57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56" name="Rectangle 255"/>
          <p:cNvSpPr/>
          <p:nvPr/>
        </p:nvSpPr>
        <p:spPr>
          <a:xfrm>
            <a:off x="3888684" y="6050597"/>
            <a:ext cx="19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57" name="Rectangle 256"/>
          <p:cNvSpPr/>
          <p:nvPr/>
        </p:nvSpPr>
        <p:spPr>
          <a:xfrm>
            <a:off x="4094338" y="6164789"/>
            <a:ext cx="36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58" name="TextBox 257"/>
          <p:cNvSpPr txBox="1"/>
          <p:nvPr/>
        </p:nvSpPr>
        <p:spPr>
          <a:xfrm>
            <a:off x="251628" y="8576840"/>
            <a:ext cx="25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33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80651" y="2923157"/>
            <a:ext cx="4702447" cy="17209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962587" y="2286632"/>
            <a:ext cx="4720511" cy="6188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Freeform 8"/>
          <p:cNvSpPr>
            <a:spLocks/>
          </p:cNvSpPr>
          <p:nvPr/>
        </p:nvSpPr>
        <p:spPr bwMode="auto">
          <a:xfrm>
            <a:off x="233492" y="1370635"/>
            <a:ext cx="279582" cy="656966"/>
          </a:xfrm>
          <a:custGeom>
            <a:avLst/>
            <a:gdLst>
              <a:gd name="T0" fmla="*/ 6061 w 6061"/>
              <a:gd name="T1" fmla="*/ 2116 h 2116"/>
              <a:gd name="T2" fmla="*/ 0 w 6061"/>
              <a:gd name="T3" fmla="*/ 2116 h 2116"/>
              <a:gd name="T4" fmla="*/ 0 w 6061"/>
              <a:gd name="T5" fmla="*/ 0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61" h="2116">
                <a:moveTo>
                  <a:pt x="6061" y="2116"/>
                </a:moveTo>
                <a:lnTo>
                  <a:pt x="0" y="211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2" name="Freeform 20"/>
          <p:cNvSpPr>
            <a:spLocks/>
          </p:cNvSpPr>
          <p:nvPr/>
        </p:nvSpPr>
        <p:spPr bwMode="auto">
          <a:xfrm>
            <a:off x="1675085" y="1442885"/>
            <a:ext cx="1016881" cy="73930"/>
          </a:xfrm>
          <a:custGeom>
            <a:avLst/>
            <a:gdLst>
              <a:gd name="T0" fmla="*/ 4539 w 4539"/>
              <a:gd name="T1" fmla="*/ 235 h 235"/>
              <a:gd name="T2" fmla="*/ 0 w 4539"/>
              <a:gd name="T3" fmla="*/ 235 h 235"/>
              <a:gd name="T4" fmla="*/ 0 w 4539"/>
              <a:gd name="T5" fmla="*/ 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39" h="235">
                <a:moveTo>
                  <a:pt x="4539" y="235"/>
                </a:moveTo>
                <a:lnTo>
                  <a:pt x="0" y="23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Freeform 21"/>
          <p:cNvSpPr>
            <a:spLocks/>
          </p:cNvSpPr>
          <p:nvPr/>
        </p:nvSpPr>
        <p:spPr bwMode="auto">
          <a:xfrm>
            <a:off x="828089" y="1442885"/>
            <a:ext cx="846997" cy="584716"/>
          </a:xfrm>
          <a:custGeom>
            <a:avLst/>
            <a:gdLst>
              <a:gd name="T0" fmla="*/ 3778 w 3778"/>
              <a:gd name="T1" fmla="*/ 0 h 1882"/>
              <a:gd name="T2" fmla="*/ 0 w 3778"/>
              <a:gd name="T3" fmla="*/ 0 h 1882"/>
              <a:gd name="T4" fmla="*/ 0 w 3778"/>
              <a:gd name="T5" fmla="*/ 1882 h 1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78" h="1882">
                <a:moveTo>
                  <a:pt x="3778" y="0"/>
                </a:moveTo>
                <a:lnTo>
                  <a:pt x="0" y="0"/>
                </a:lnTo>
                <a:lnTo>
                  <a:pt x="0" y="1882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4" name="Freeform 25"/>
          <p:cNvSpPr>
            <a:spLocks/>
          </p:cNvSpPr>
          <p:nvPr/>
        </p:nvSpPr>
        <p:spPr bwMode="auto">
          <a:xfrm>
            <a:off x="1268576" y="2612317"/>
            <a:ext cx="279582" cy="951004"/>
          </a:xfrm>
          <a:custGeom>
            <a:avLst/>
            <a:gdLst>
              <a:gd name="T0" fmla="*/ 4129 w 4129"/>
              <a:gd name="T1" fmla="*/ 3059 h 3059"/>
              <a:gd name="T2" fmla="*/ 0 w 4129"/>
              <a:gd name="T3" fmla="*/ 3059 h 3059"/>
              <a:gd name="T4" fmla="*/ 0 w 4129"/>
              <a:gd name="T5" fmla="*/ 0 h 3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29" h="3059">
                <a:moveTo>
                  <a:pt x="4129" y="3059"/>
                </a:moveTo>
                <a:lnTo>
                  <a:pt x="0" y="305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" name="Freeform 26"/>
          <p:cNvSpPr>
            <a:spLocks/>
          </p:cNvSpPr>
          <p:nvPr/>
        </p:nvSpPr>
        <p:spPr bwMode="auto">
          <a:xfrm>
            <a:off x="1268576" y="1662993"/>
            <a:ext cx="2419644" cy="949324"/>
          </a:xfrm>
          <a:custGeom>
            <a:avLst/>
            <a:gdLst>
              <a:gd name="T0" fmla="*/ 10795 w 10795"/>
              <a:gd name="T1" fmla="*/ 0 h 3060"/>
              <a:gd name="T2" fmla="*/ 0 w 10795"/>
              <a:gd name="T3" fmla="*/ 0 h 3060"/>
              <a:gd name="T4" fmla="*/ 0 w 10795"/>
              <a:gd name="T5" fmla="*/ 3060 h 3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795" h="3060">
                <a:moveTo>
                  <a:pt x="10795" y="0"/>
                </a:moveTo>
                <a:lnTo>
                  <a:pt x="0" y="0"/>
                </a:lnTo>
                <a:lnTo>
                  <a:pt x="0" y="306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6" name="Freeform 31"/>
          <p:cNvSpPr>
            <a:spLocks/>
          </p:cNvSpPr>
          <p:nvPr/>
        </p:nvSpPr>
        <p:spPr bwMode="auto">
          <a:xfrm>
            <a:off x="616946" y="1152207"/>
            <a:ext cx="225704" cy="72250"/>
          </a:xfrm>
          <a:custGeom>
            <a:avLst/>
            <a:gdLst>
              <a:gd name="T0" fmla="*/ 1012 w 1012"/>
              <a:gd name="T1" fmla="*/ 235 h 235"/>
              <a:gd name="T2" fmla="*/ 0 w 1012"/>
              <a:gd name="T3" fmla="*/ 235 h 235"/>
              <a:gd name="T4" fmla="*/ 0 w 1012"/>
              <a:gd name="T5" fmla="*/ 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2" h="235">
                <a:moveTo>
                  <a:pt x="1012" y="235"/>
                </a:moveTo>
                <a:lnTo>
                  <a:pt x="0" y="23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7" name="Freeform 51"/>
          <p:cNvSpPr>
            <a:spLocks/>
          </p:cNvSpPr>
          <p:nvPr/>
        </p:nvSpPr>
        <p:spPr bwMode="auto">
          <a:xfrm>
            <a:off x="616946" y="1078277"/>
            <a:ext cx="379814" cy="73930"/>
          </a:xfrm>
          <a:custGeom>
            <a:avLst/>
            <a:gdLst>
              <a:gd name="T0" fmla="*/ 1695 w 1695"/>
              <a:gd name="T1" fmla="*/ 0 h 235"/>
              <a:gd name="T2" fmla="*/ 0 w 1695"/>
              <a:gd name="T3" fmla="*/ 0 h 235"/>
              <a:gd name="T4" fmla="*/ 0 w 1695"/>
              <a:gd name="T5" fmla="*/ 23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95" h="235">
                <a:moveTo>
                  <a:pt x="1695" y="0"/>
                </a:moveTo>
                <a:lnTo>
                  <a:pt x="0" y="0"/>
                </a:lnTo>
                <a:lnTo>
                  <a:pt x="0" y="235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8" name="Freeform 52"/>
          <p:cNvSpPr>
            <a:spLocks/>
          </p:cNvSpPr>
          <p:nvPr/>
        </p:nvSpPr>
        <p:spPr bwMode="auto">
          <a:xfrm>
            <a:off x="1675085" y="1370635"/>
            <a:ext cx="730504" cy="72250"/>
          </a:xfrm>
          <a:custGeom>
            <a:avLst/>
            <a:gdLst>
              <a:gd name="T0" fmla="*/ 3263 w 3263"/>
              <a:gd name="T1" fmla="*/ 0 h 235"/>
              <a:gd name="T2" fmla="*/ 0 w 3263"/>
              <a:gd name="T3" fmla="*/ 0 h 235"/>
              <a:gd name="T4" fmla="*/ 0 w 3263"/>
              <a:gd name="T5" fmla="*/ 23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63" h="235">
                <a:moveTo>
                  <a:pt x="3263" y="0"/>
                </a:moveTo>
                <a:lnTo>
                  <a:pt x="0" y="0"/>
                </a:lnTo>
                <a:lnTo>
                  <a:pt x="0" y="235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9" name="Line 66"/>
          <p:cNvSpPr>
            <a:spLocks noChangeShapeType="1"/>
          </p:cNvSpPr>
          <p:nvPr/>
        </p:nvSpPr>
        <p:spPr bwMode="auto">
          <a:xfrm>
            <a:off x="175246" y="1370635"/>
            <a:ext cx="58246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0" name="Freeform 79"/>
          <p:cNvSpPr>
            <a:spLocks/>
          </p:cNvSpPr>
          <p:nvPr/>
        </p:nvSpPr>
        <p:spPr bwMode="auto">
          <a:xfrm>
            <a:off x="233492" y="933779"/>
            <a:ext cx="434419" cy="436857"/>
          </a:xfrm>
          <a:custGeom>
            <a:avLst/>
            <a:gdLst>
              <a:gd name="T0" fmla="*/ 1937 w 1937"/>
              <a:gd name="T1" fmla="*/ 0 h 1410"/>
              <a:gd name="T2" fmla="*/ 0 w 1937"/>
              <a:gd name="T3" fmla="*/ 0 h 1410"/>
              <a:gd name="T4" fmla="*/ 0 w 1937"/>
              <a:gd name="T5" fmla="*/ 1410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37" h="1410">
                <a:moveTo>
                  <a:pt x="1937" y="0"/>
                </a:moveTo>
                <a:lnTo>
                  <a:pt x="0" y="0"/>
                </a:lnTo>
                <a:lnTo>
                  <a:pt x="0" y="141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" name="Freeform 86"/>
          <p:cNvSpPr>
            <a:spLocks/>
          </p:cNvSpPr>
          <p:nvPr/>
        </p:nvSpPr>
        <p:spPr bwMode="auto">
          <a:xfrm>
            <a:off x="233492" y="1152207"/>
            <a:ext cx="383454" cy="218428"/>
          </a:xfrm>
          <a:custGeom>
            <a:avLst/>
            <a:gdLst>
              <a:gd name="T0" fmla="*/ 1708 w 1708"/>
              <a:gd name="T1" fmla="*/ 0 h 706"/>
              <a:gd name="T2" fmla="*/ 0 w 1708"/>
              <a:gd name="T3" fmla="*/ 0 h 706"/>
              <a:gd name="T4" fmla="*/ 0 w 1708"/>
              <a:gd name="T5" fmla="*/ 706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08" h="706">
                <a:moveTo>
                  <a:pt x="1708" y="0"/>
                </a:moveTo>
                <a:lnTo>
                  <a:pt x="0" y="0"/>
                </a:lnTo>
                <a:lnTo>
                  <a:pt x="0" y="706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2" name="Freeform 88"/>
          <p:cNvSpPr>
            <a:spLocks/>
          </p:cNvSpPr>
          <p:nvPr/>
        </p:nvSpPr>
        <p:spPr bwMode="auto">
          <a:xfrm>
            <a:off x="828089" y="2027601"/>
            <a:ext cx="440487" cy="584716"/>
          </a:xfrm>
          <a:custGeom>
            <a:avLst/>
            <a:gdLst>
              <a:gd name="T0" fmla="*/ 1968 w 1968"/>
              <a:gd name="T1" fmla="*/ 1883 h 1883"/>
              <a:gd name="T2" fmla="*/ 0 w 1968"/>
              <a:gd name="T3" fmla="*/ 1883 h 1883"/>
              <a:gd name="T4" fmla="*/ 0 w 1968"/>
              <a:gd name="T5" fmla="*/ 0 h 1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68" h="1883">
                <a:moveTo>
                  <a:pt x="1968" y="1883"/>
                </a:moveTo>
                <a:lnTo>
                  <a:pt x="0" y="188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3" name="Rectangle 97"/>
          <p:cNvSpPr>
            <a:spLocks noChangeArrowheads="1"/>
          </p:cNvSpPr>
          <p:nvPr/>
        </p:nvSpPr>
        <p:spPr bwMode="auto">
          <a:xfrm>
            <a:off x="2715023" y="1466408"/>
            <a:ext cx="706235" cy="13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easE1_CCC632_ctg186rvs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103"/>
          <p:cNvSpPr>
            <a:spLocks noChangeArrowheads="1"/>
          </p:cNvSpPr>
          <p:nvPr/>
        </p:nvSpPr>
        <p:spPr bwMode="auto">
          <a:xfrm>
            <a:off x="3711275" y="1612587"/>
            <a:ext cx="573446" cy="114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Ref_easE1_JN186800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111"/>
          <p:cNvSpPr>
            <a:spLocks noChangeArrowheads="1"/>
          </p:cNvSpPr>
          <p:nvPr/>
        </p:nvSpPr>
        <p:spPr bwMode="auto">
          <a:xfrm>
            <a:off x="865706" y="1175730"/>
            <a:ext cx="1211035" cy="13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Ref_easE1_EU006773_C_fusiformis_PRL1980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119"/>
          <p:cNvSpPr>
            <a:spLocks noChangeArrowheads="1"/>
          </p:cNvSpPr>
          <p:nvPr/>
        </p:nvSpPr>
        <p:spPr bwMode="auto">
          <a:xfrm>
            <a:off x="689754" y="883372"/>
            <a:ext cx="633427" cy="13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easE1_CCC647_ctg556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80152" y="6752640"/>
            <a:ext cx="601877" cy="165117"/>
            <a:chOff x="1080152" y="6752640"/>
            <a:chExt cx="601877" cy="165117"/>
          </a:xfrm>
        </p:grpSpPr>
        <p:sp>
          <p:nvSpPr>
            <p:cNvPr id="57" name="Line 5"/>
            <p:cNvSpPr>
              <a:spLocks noChangeShapeType="1"/>
            </p:cNvSpPr>
            <p:nvPr/>
          </p:nvSpPr>
          <p:spPr bwMode="auto">
            <a:xfrm>
              <a:off x="1080152" y="6752640"/>
              <a:ext cx="601877" cy="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 dirty="0">
                <a:latin typeface="Arial Narrow" panose="020B0606020202030204" pitchFamily="34" charset="0"/>
              </a:endParaRPr>
            </a:p>
          </p:txBody>
        </p:sp>
        <p:sp>
          <p:nvSpPr>
            <p:cNvPr id="58" name="Rectangle 6"/>
            <p:cNvSpPr>
              <a:spLocks noChangeArrowheads="1"/>
            </p:cNvSpPr>
            <p:nvPr/>
          </p:nvSpPr>
          <p:spPr bwMode="auto">
            <a:xfrm>
              <a:off x="1322580" y="6794646"/>
              <a:ext cx="11702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0.1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</p:grpSp>
      <p:sp>
        <p:nvSpPr>
          <p:cNvPr id="59" name="Freeform 7"/>
          <p:cNvSpPr>
            <a:spLocks/>
          </p:cNvSpPr>
          <p:nvPr/>
        </p:nvSpPr>
        <p:spPr bwMode="auto">
          <a:xfrm>
            <a:off x="2057326" y="6829665"/>
            <a:ext cx="169885" cy="144499"/>
          </a:xfrm>
          <a:custGeom>
            <a:avLst/>
            <a:gdLst>
              <a:gd name="T0" fmla="*/ 0 w 760"/>
              <a:gd name="T1" fmla="*/ 235 h 470"/>
              <a:gd name="T2" fmla="*/ 760 w 760"/>
              <a:gd name="T3" fmla="*/ 0 h 470"/>
              <a:gd name="T4" fmla="*/ 760 w 760"/>
              <a:gd name="T5" fmla="*/ 470 h 470"/>
              <a:gd name="T6" fmla="*/ 0 w 760"/>
              <a:gd name="T7" fmla="*/ 235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0" h="470">
                <a:moveTo>
                  <a:pt x="0" y="235"/>
                </a:moveTo>
                <a:lnTo>
                  <a:pt x="760" y="0"/>
                </a:lnTo>
                <a:lnTo>
                  <a:pt x="760" y="470"/>
                </a:lnTo>
                <a:lnTo>
                  <a:pt x="0" y="235"/>
                </a:lnTo>
                <a:close/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Freeform 11"/>
          <p:cNvSpPr>
            <a:spLocks/>
          </p:cNvSpPr>
          <p:nvPr/>
        </p:nvSpPr>
        <p:spPr bwMode="auto">
          <a:xfrm>
            <a:off x="1974810" y="6737252"/>
            <a:ext cx="82515" cy="164661"/>
          </a:xfrm>
          <a:custGeom>
            <a:avLst/>
            <a:gdLst>
              <a:gd name="T0" fmla="*/ 365 w 365"/>
              <a:gd name="T1" fmla="*/ 529 h 529"/>
              <a:gd name="T2" fmla="*/ 0 w 365"/>
              <a:gd name="T3" fmla="*/ 529 h 529"/>
              <a:gd name="T4" fmla="*/ 0 w 365"/>
              <a:gd name="T5" fmla="*/ 0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5" h="529">
                <a:moveTo>
                  <a:pt x="365" y="529"/>
                </a:moveTo>
                <a:lnTo>
                  <a:pt x="0" y="52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Freeform 13"/>
          <p:cNvSpPr>
            <a:spLocks/>
          </p:cNvSpPr>
          <p:nvPr/>
        </p:nvSpPr>
        <p:spPr bwMode="auto">
          <a:xfrm>
            <a:off x="1865599" y="1795731"/>
            <a:ext cx="217210" cy="1754148"/>
          </a:xfrm>
          <a:custGeom>
            <a:avLst/>
            <a:gdLst>
              <a:gd name="T0" fmla="*/ 971 w 971"/>
              <a:gd name="T1" fmla="*/ 0 h 5649"/>
              <a:gd name="T2" fmla="*/ 0 w 971"/>
              <a:gd name="T3" fmla="*/ 0 h 5649"/>
              <a:gd name="T4" fmla="*/ 0 w 971"/>
              <a:gd name="T5" fmla="*/ 5649 h 5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1" h="5649">
                <a:moveTo>
                  <a:pt x="971" y="0"/>
                </a:moveTo>
                <a:lnTo>
                  <a:pt x="0" y="0"/>
                </a:lnTo>
                <a:lnTo>
                  <a:pt x="0" y="5649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Freeform 14"/>
          <p:cNvSpPr>
            <a:spLocks/>
          </p:cNvSpPr>
          <p:nvPr/>
        </p:nvSpPr>
        <p:spPr bwMode="auto">
          <a:xfrm>
            <a:off x="2045191" y="6572591"/>
            <a:ext cx="41258" cy="110894"/>
          </a:xfrm>
          <a:custGeom>
            <a:avLst/>
            <a:gdLst>
              <a:gd name="T0" fmla="*/ 182 w 182"/>
              <a:gd name="T1" fmla="*/ 353 h 353"/>
              <a:gd name="T2" fmla="*/ 0 w 182"/>
              <a:gd name="T3" fmla="*/ 353 h 353"/>
              <a:gd name="T4" fmla="*/ 0 w 182"/>
              <a:gd name="T5" fmla="*/ 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2" h="353">
                <a:moveTo>
                  <a:pt x="182" y="353"/>
                </a:moveTo>
                <a:lnTo>
                  <a:pt x="0" y="35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" name="Freeform 23"/>
          <p:cNvSpPr>
            <a:spLocks/>
          </p:cNvSpPr>
          <p:nvPr/>
        </p:nvSpPr>
        <p:spPr bwMode="auto">
          <a:xfrm>
            <a:off x="2045191" y="6463377"/>
            <a:ext cx="141975" cy="109215"/>
          </a:xfrm>
          <a:custGeom>
            <a:avLst/>
            <a:gdLst>
              <a:gd name="T0" fmla="*/ 631 w 631"/>
              <a:gd name="T1" fmla="*/ 0 h 352"/>
              <a:gd name="T2" fmla="*/ 0 w 631"/>
              <a:gd name="T3" fmla="*/ 0 h 352"/>
              <a:gd name="T4" fmla="*/ 0 w 631"/>
              <a:gd name="T5" fmla="*/ 35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1" h="352">
                <a:moveTo>
                  <a:pt x="631" y="0"/>
                </a:moveTo>
                <a:lnTo>
                  <a:pt x="0" y="0"/>
                </a:lnTo>
                <a:lnTo>
                  <a:pt x="0" y="352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Freeform 28"/>
          <p:cNvSpPr>
            <a:spLocks/>
          </p:cNvSpPr>
          <p:nvPr/>
        </p:nvSpPr>
        <p:spPr bwMode="auto">
          <a:xfrm>
            <a:off x="1911709" y="3869120"/>
            <a:ext cx="55916" cy="1434906"/>
          </a:xfrm>
          <a:custGeom>
            <a:avLst/>
            <a:gdLst>
              <a:gd name="T0" fmla="*/ 61 w 61"/>
              <a:gd name="T1" fmla="*/ 0 h 4619"/>
              <a:gd name="T2" fmla="*/ 0 w 61"/>
              <a:gd name="T3" fmla="*/ 0 h 4619"/>
              <a:gd name="T4" fmla="*/ 0 w 61"/>
              <a:gd name="T5" fmla="*/ 4619 h 4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1" h="4619">
                <a:moveTo>
                  <a:pt x="61" y="0"/>
                </a:moveTo>
                <a:lnTo>
                  <a:pt x="0" y="0"/>
                </a:lnTo>
                <a:lnTo>
                  <a:pt x="0" y="4619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Freeform 32"/>
          <p:cNvSpPr>
            <a:spLocks/>
          </p:cNvSpPr>
          <p:nvPr/>
        </p:nvSpPr>
        <p:spPr bwMode="auto">
          <a:xfrm>
            <a:off x="1962587" y="2503102"/>
            <a:ext cx="24269" cy="1366018"/>
          </a:xfrm>
          <a:custGeom>
            <a:avLst/>
            <a:gdLst>
              <a:gd name="T0" fmla="*/ 106 w 106"/>
              <a:gd name="T1" fmla="*/ 0 h 4399"/>
              <a:gd name="T2" fmla="*/ 0 w 106"/>
              <a:gd name="T3" fmla="*/ 0 h 4399"/>
              <a:gd name="T4" fmla="*/ 0 w 106"/>
              <a:gd name="T5" fmla="*/ 4399 h 4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6" h="4399">
                <a:moveTo>
                  <a:pt x="106" y="0"/>
                </a:moveTo>
                <a:lnTo>
                  <a:pt x="0" y="0"/>
                </a:lnTo>
                <a:lnTo>
                  <a:pt x="0" y="4399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Freeform 46"/>
          <p:cNvSpPr>
            <a:spLocks/>
          </p:cNvSpPr>
          <p:nvPr/>
        </p:nvSpPr>
        <p:spPr bwMode="auto">
          <a:xfrm>
            <a:off x="1865599" y="3549879"/>
            <a:ext cx="46112" cy="1754148"/>
          </a:xfrm>
          <a:custGeom>
            <a:avLst/>
            <a:gdLst>
              <a:gd name="T0" fmla="*/ 204 w 204"/>
              <a:gd name="T1" fmla="*/ 5650 h 5650"/>
              <a:gd name="T2" fmla="*/ 0 w 204"/>
              <a:gd name="T3" fmla="*/ 5650 h 5650"/>
              <a:gd name="T4" fmla="*/ 0 w 204"/>
              <a:gd name="T5" fmla="*/ 0 h 5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4" h="5650">
                <a:moveTo>
                  <a:pt x="204" y="5650"/>
                </a:moveTo>
                <a:lnTo>
                  <a:pt x="0" y="565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Freeform 56"/>
          <p:cNvSpPr>
            <a:spLocks/>
          </p:cNvSpPr>
          <p:nvPr/>
        </p:nvSpPr>
        <p:spPr bwMode="auto">
          <a:xfrm>
            <a:off x="1974810" y="6572591"/>
            <a:ext cx="70381" cy="164661"/>
          </a:xfrm>
          <a:custGeom>
            <a:avLst/>
            <a:gdLst>
              <a:gd name="T0" fmla="*/ 315 w 315"/>
              <a:gd name="T1" fmla="*/ 0 h 529"/>
              <a:gd name="T2" fmla="*/ 0 w 315"/>
              <a:gd name="T3" fmla="*/ 0 h 529"/>
              <a:gd name="T4" fmla="*/ 0 w 315"/>
              <a:gd name="T5" fmla="*/ 529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5" h="529">
                <a:moveTo>
                  <a:pt x="315" y="0"/>
                </a:moveTo>
                <a:lnTo>
                  <a:pt x="0" y="0"/>
                </a:lnTo>
                <a:lnTo>
                  <a:pt x="0" y="529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8" name="Freeform 62"/>
          <p:cNvSpPr>
            <a:spLocks/>
          </p:cNvSpPr>
          <p:nvPr/>
        </p:nvSpPr>
        <p:spPr bwMode="auto">
          <a:xfrm>
            <a:off x="1911710" y="5304027"/>
            <a:ext cx="63100" cy="1433227"/>
          </a:xfrm>
          <a:custGeom>
            <a:avLst/>
            <a:gdLst>
              <a:gd name="T0" fmla="*/ 284 w 284"/>
              <a:gd name="T1" fmla="*/ 4618 h 4618"/>
              <a:gd name="T2" fmla="*/ 0 w 284"/>
              <a:gd name="T3" fmla="*/ 4618 h 4618"/>
              <a:gd name="T4" fmla="*/ 0 w 284"/>
              <a:gd name="T5" fmla="*/ 0 h 4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4" h="4618">
                <a:moveTo>
                  <a:pt x="284" y="4618"/>
                </a:moveTo>
                <a:lnTo>
                  <a:pt x="0" y="4618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9" name="Freeform 63"/>
          <p:cNvSpPr>
            <a:spLocks/>
          </p:cNvSpPr>
          <p:nvPr/>
        </p:nvSpPr>
        <p:spPr bwMode="auto">
          <a:xfrm>
            <a:off x="2086449" y="6609556"/>
            <a:ext cx="63100" cy="73930"/>
          </a:xfrm>
          <a:custGeom>
            <a:avLst/>
            <a:gdLst>
              <a:gd name="T0" fmla="*/ 281 w 281"/>
              <a:gd name="T1" fmla="*/ 0 h 235"/>
              <a:gd name="T2" fmla="*/ 0 w 281"/>
              <a:gd name="T3" fmla="*/ 0 h 235"/>
              <a:gd name="T4" fmla="*/ 0 w 281"/>
              <a:gd name="T5" fmla="*/ 23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1" h="235">
                <a:moveTo>
                  <a:pt x="281" y="0"/>
                </a:moveTo>
                <a:lnTo>
                  <a:pt x="0" y="0"/>
                </a:lnTo>
                <a:lnTo>
                  <a:pt x="0" y="235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" name="Freeform 68"/>
          <p:cNvSpPr>
            <a:spLocks/>
          </p:cNvSpPr>
          <p:nvPr/>
        </p:nvSpPr>
        <p:spPr bwMode="auto">
          <a:xfrm>
            <a:off x="2086449" y="6683485"/>
            <a:ext cx="86156" cy="72250"/>
          </a:xfrm>
          <a:custGeom>
            <a:avLst/>
            <a:gdLst>
              <a:gd name="T0" fmla="*/ 387 w 387"/>
              <a:gd name="T1" fmla="*/ 235 h 235"/>
              <a:gd name="T2" fmla="*/ 0 w 387"/>
              <a:gd name="T3" fmla="*/ 235 h 235"/>
              <a:gd name="T4" fmla="*/ 0 w 387"/>
              <a:gd name="T5" fmla="*/ 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7" h="235">
                <a:moveTo>
                  <a:pt x="387" y="235"/>
                </a:moveTo>
                <a:lnTo>
                  <a:pt x="0" y="23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1" name="Freeform 73"/>
          <p:cNvSpPr>
            <a:spLocks/>
          </p:cNvSpPr>
          <p:nvPr/>
        </p:nvSpPr>
        <p:spPr bwMode="auto">
          <a:xfrm>
            <a:off x="1962587" y="3869120"/>
            <a:ext cx="61887" cy="1366018"/>
          </a:xfrm>
          <a:custGeom>
            <a:avLst/>
            <a:gdLst>
              <a:gd name="T0" fmla="*/ 276 w 276"/>
              <a:gd name="T1" fmla="*/ 4399 h 4399"/>
              <a:gd name="T2" fmla="*/ 0 w 276"/>
              <a:gd name="T3" fmla="*/ 4399 h 4399"/>
              <a:gd name="T4" fmla="*/ 0 w 276"/>
              <a:gd name="T5" fmla="*/ 0 h 4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6" h="4399">
                <a:moveTo>
                  <a:pt x="276" y="4399"/>
                </a:moveTo>
                <a:lnTo>
                  <a:pt x="0" y="439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2" name="Rectangle 91"/>
          <p:cNvSpPr>
            <a:spLocks noChangeArrowheads="1"/>
          </p:cNvSpPr>
          <p:nvPr/>
        </p:nvSpPr>
        <p:spPr bwMode="auto">
          <a:xfrm>
            <a:off x="2250266" y="6851507"/>
            <a:ext cx="101630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easE1 C. purpurea (28 </a:t>
            </a:r>
            <a:r>
              <a:rPr lang="en-US" altLang="en-US" sz="7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strains</a:t>
            </a: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93"/>
          <p:cNvSpPr>
            <a:spLocks noChangeArrowheads="1"/>
          </p:cNvSpPr>
          <p:nvPr/>
        </p:nvSpPr>
        <p:spPr bwMode="auto">
          <a:xfrm>
            <a:off x="2105864" y="1745324"/>
            <a:ext cx="663764" cy="13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easE1_CCC1219_ctg277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101"/>
          <p:cNvSpPr>
            <a:spLocks noChangeArrowheads="1"/>
          </p:cNvSpPr>
          <p:nvPr/>
        </p:nvSpPr>
        <p:spPr bwMode="auto">
          <a:xfrm>
            <a:off x="2209009" y="6414650"/>
            <a:ext cx="664977" cy="13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easE1_CCC1483_ctg367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105"/>
          <p:cNvSpPr>
            <a:spLocks noChangeArrowheads="1"/>
          </p:cNvSpPr>
          <p:nvPr/>
        </p:nvSpPr>
        <p:spPr bwMode="auto">
          <a:xfrm>
            <a:off x="2172605" y="6560830"/>
            <a:ext cx="663764" cy="13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easE1_CCC1485_ctg307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107"/>
          <p:cNvSpPr>
            <a:spLocks noChangeArrowheads="1"/>
          </p:cNvSpPr>
          <p:nvPr/>
        </p:nvSpPr>
        <p:spPr bwMode="auto">
          <a:xfrm>
            <a:off x="2195660" y="6707008"/>
            <a:ext cx="663764" cy="13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easE1_CCC1504_ctg173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1987454" y="1891503"/>
            <a:ext cx="3663442" cy="4509707"/>
            <a:chOff x="2451100" y="1198563"/>
            <a:chExt cx="4792662" cy="4260851"/>
          </a:xfrm>
        </p:grpSpPr>
        <p:sp>
          <p:nvSpPr>
            <p:cNvPr id="86" name="Freeform 9"/>
            <p:cNvSpPr>
              <a:spLocks/>
            </p:cNvSpPr>
            <p:nvPr/>
          </p:nvSpPr>
          <p:spPr bwMode="auto">
            <a:xfrm>
              <a:off x="2690812" y="4406901"/>
              <a:ext cx="23813" cy="130175"/>
            </a:xfrm>
            <a:custGeom>
              <a:avLst/>
              <a:gdLst>
                <a:gd name="T0" fmla="*/ 80 w 80"/>
                <a:gd name="T1" fmla="*/ 440 h 440"/>
                <a:gd name="T2" fmla="*/ 0 w 80"/>
                <a:gd name="T3" fmla="*/ 440 h 440"/>
                <a:gd name="T4" fmla="*/ 0 w 80"/>
                <a:gd name="T5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440">
                  <a:moveTo>
                    <a:pt x="80" y="440"/>
                  </a:moveTo>
                  <a:lnTo>
                    <a:pt x="0" y="44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Freeform 10"/>
            <p:cNvSpPr>
              <a:spLocks/>
            </p:cNvSpPr>
            <p:nvPr/>
          </p:nvSpPr>
          <p:spPr bwMode="auto">
            <a:xfrm>
              <a:off x="2698750" y="5208588"/>
              <a:ext cx="46038" cy="103188"/>
            </a:xfrm>
            <a:custGeom>
              <a:avLst/>
              <a:gdLst>
                <a:gd name="T0" fmla="*/ 157 w 157"/>
                <a:gd name="T1" fmla="*/ 352 h 352"/>
                <a:gd name="T2" fmla="*/ 0 w 157"/>
                <a:gd name="T3" fmla="*/ 352 h 352"/>
                <a:gd name="T4" fmla="*/ 0 w 157"/>
                <a:gd name="T5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352">
                  <a:moveTo>
                    <a:pt x="157" y="352"/>
                  </a:moveTo>
                  <a:lnTo>
                    <a:pt x="0" y="352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Freeform 12"/>
            <p:cNvSpPr>
              <a:spLocks/>
            </p:cNvSpPr>
            <p:nvPr/>
          </p:nvSpPr>
          <p:spPr bwMode="auto">
            <a:xfrm>
              <a:off x="5303837" y="2659063"/>
              <a:ext cx="122238" cy="171450"/>
            </a:xfrm>
            <a:custGeom>
              <a:avLst/>
              <a:gdLst>
                <a:gd name="T0" fmla="*/ 421 w 421"/>
                <a:gd name="T1" fmla="*/ 587 h 587"/>
                <a:gd name="T2" fmla="*/ 0 w 421"/>
                <a:gd name="T3" fmla="*/ 587 h 587"/>
                <a:gd name="T4" fmla="*/ 0 w 421"/>
                <a:gd name="T5" fmla="*/ 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1" h="587">
                  <a:moveTo>
                    <a:pt x="421" y="587"/>
                  </a:moveTo>
                  <a:lnTo>
                    <a:pt x="0" y="587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Freeform 15"/>
            <p:cNvSpPr>
              <a:spLocks/>
            </p:cNvSpPr>
            <p:nvPr/>
          </p:nvSpPr>
          <p:spPr bwMode="auto">
            <a:xfrm>
              <a:off x="2714625" y="4416426"/>
              <a:ext cx="34925" cy="120650"/>
            </a:xfrm>
            <a:custGeom>
              <a:avLst/>
              <a:gdLst>
                <a:gd name="T0" fmla="*/ 122 w 122"/>
                <a:gd name="T1" fmla="*/ 0 h 411"/>
                <a:gd name="T2" fmla="*/ 0 w 122"/>
                <a:gd name="T3" fmla="*/ 0 h 411"/>
                <a:gd name="T4" fmla="*/ 0 w 122"/>
                <a:gd name="T5" fmla="*/ 41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411">
                  <a:moveTo>
                    <a:pt x="122" y="0"/>
                  </a:moveTo>
                  <a:lnTo>
                    <a:pt x="0" y="0"/>
                  </a:lnTo>
                  <a:lnTo>
                    <a:pt x="0" y="411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Freeform 16"/>
            <p:cNvSpPr>
              <a:spLocks/>
            </p:cNvSpPr>
            <p:nvPr/>
          </p:nvSpPr>
          <p:spPr bwMode="auto">
            <a:xfrm>
              <a:off x="5610225" y="2624138"/>
              <a:ext cx="76200" cy="68263"/>
            </a:xfrm>
            <a:custGeom>
              <a:avLst/>
              <a:gdLst>
                <a:gd name="T0" fmla="*/ 257 w 257"/>
                <a:gd name="T1" fmla="*/ 0 h 234"/>
                <a:gd name="T2" fmla="*/ 0 w 257"/>
                <a:gd name="T3" fmla="*/ 0 h 234"/>
                <a:gd name="T4" fmla="*/ 0 w 257"/>
                <a:gd name="T5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7" h="234">
                  <a:moveTo>
                    <a:pt x="257" y="0"/>
                  </a:moveTo>
                  <a:lnTo>
                    <a:pt x="0" y="0"/>
                  </a:lnTo>
                  <a:lnTo>
                    <a:pt x="0" y="234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17"/>
            <p:cNvSpPr>
              <a:spLocks/>
            </p:cNvSpPr>
            <p:nvPr/>
          </p:nvSpPr>
          <p:spPr bwMode="auto">
            <a:xfrm>
              <a:off x="2500312" y="3968751"/>
              <a:ext cx="177800" cy="388938"/>
            </a:xfrm>
            <a:custGeom>
              <a:avLst/>
              <a:gdLst>
                <a:gd name="T0" fmla="*/ 609 w 609"/>
                <a:gd name="T1" fmla="*/ 0 h 1329"/>
                <a:gd name="T2" fmla="*/ 0 w 609"/>
                <a:gd name="T3" fmla="*/ 0 h 1329"/>
                <a:gd name="T4" fmla="*/ 0 w 609"/>
                <a:gd name="T5" fmla="*/ 1329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9" h="1329">
                  <a:moveTo>
                    <a:pt x="609" y="0"/>
                  </a:moveTo>
                  <a:lnTo>
                    <a:pt x="0" y="0"/>
                  </a:lnTo>
                  <a:lnTo>
                    <a:pt x="0" y="1329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Freeform 18"/>
            <p:cNvSpPr>
              <a:spLocks/>
            </p:cNvSpPr>
            <p:nvPr/>
          </p:nvSpPr>
          <p:spPr bwMode="auto">
            <a:xfrm>
              <a:off x="5551487" y="3657601"/>
              <a:ext cx="601663" cy="69850"/>
            </a:xfrm>
            <a:custGeom>
              <a:avLst/>
              <a:gdLst>
                <a:gd name="T0" fmla="*/ 2054 w 2054"/>
                <a:gd name="T1" fmla="*/ 235 h 235"/>
                <a:gd name="T2" fmla="*/ 0 w 2054"/>
                <a:gd name="T3" fmla="*/ 235 h 235"/>
                <a:gd name="T4" fmla="*/ 0 w 2054"/>
                <a:gd name="T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4" h="235">
                  <a:moveTo>
                    <a:pt x="2054" y="235"/>
                  </a:move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Freeform 19"/>
            <p:cNvSpPr>
              <a:spLocks/>
            </p:cNvSpPr>
            <p:nvPr/>
          </p:nvSpPr>
          <p:spPr bwMode="auto">
            <a:xfrm>
              <a:off x="4365625" y="2705101"/>
              <a:ext cx="881063" cy="358775"/>
            </a:xfrm>
            <a:custGeom>
              <a:avLst/>
              <a:gdLst>
                <a:gd name="T0" fmla="*/ 3004 w 3004"/>
                <a:gd name="T1" fmla="*/ 1218 h 1218"/>
                <a:gd name="T2" fmla="*/ 0 w 3004"/>
                <a:gd name="T3" fmla="*/ 1218 h 1218"/>
                <a:gd name="T4" fmla="*/ 0 w 3004"/>
                <a:gd name="T5" fmla="*/ 0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04" h="1218">
                  <a:moveTo>
                    <a:pt x="3004" y="1218"/>
                  </a:moveTo>
                  <a:lnTo>
                    <a:pt x="0" y="1218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Freeform 22"/>
            <p:cNvSpPr>
              <a:spLocks/>
            </p:cNvSpPr>
            <p:nvPr/>
          </p:nvSpPr>
          <p:spPr bwMode="auto">
            <a:xfrm>
              <a:off x="2619375" y="4967288"/>
              <a:ext cx="142875" cy="120650"/>
            </a:xfrm>
            <a:custGeom>
              <a:avLst/>
              <a:gdLst>
                <a:gd name="T0" fmla="*/ 485 w 485"/>
                <a:gd name="T1" fmla="*/ 0 h 411"/>
                <a:gd name="T2" fmla="*/ 0 w 485"/>
                <a:gd name="T3" fmla="*/ 0 h 411"/>
                <a:gd name="T4" fmla="*/ 0 w 485"/>
                <a:gd name="T5" fmla="*/ 41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5" h="411">
                  <a:moveTo>
                    <a:pt x="485" y="0"/>
                  </a:moveTo>
                  <a:lnTo>
                    <a:pt x="0" y="0"/>
                  </a:lnTo>
                  <a:lnTo>
                    <a:pt x="0" y="411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Freeform 24"/>
            <p:cNvSpPr>
              <a:spLocks/>
            </p:cNvSpPr>
            <p:nvPr/>
          </p:nvSpPr>
          <p:spPr bwMode="auto">
            <a:xfrm>
              <a:off x="3611562" y="2209801"/>
              <a:ext cx="811213" cy="247650"/>
            </a:xfrm>
            <a:custGeom>
              <a:avLst/>
              <a:gdLst>
                <a:gd name="T0" fmla="*/ 2766 w 2766"/>
                <a:gd name="T1" fmla="*/ 0 h 844"/>
                <a:gd name="T2" fmla="*/ 0 w 2766"/>
                <a:gd name="T3" fmla="*/ 0 h 844"/>
                <a:gd name="T4" fmla="*/ 0 w 2766"/>
                <a:gd name="T5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66" h="844">
                  <a:moveTo>
                    <a:pt x="2766" y="0"/>
                  </a:moveTo>
                  <a:lnTo>
                    <a:pt x="0" y="0"/>
                  </a:lnTo>
                  <a:lnTo>
                    <a:pt x="0" y="844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6" name="Freeform 27"/>
            <p:cNvSpPr>
              <a:spLocks/>
            </p:cNvSpPr>
            <p:nvPr/>
          </p:nvSpPr>
          <p:spPr bwMode="auto">
            <a:xfrm>
              <a:off x="5657850" y="2898776"/>
              <a:ext cx="738188" cy="69850"/>
            </a:xfrm>
            <a:custGeom>
              <a:avLst/>
              <a:gdLst>
                <a:gd name="T0" fmla="*/ 2513 w 2513"/>
                <a:gd name="T1" fmla="*/ 0 h 235"/>
                <a:gd name="T2" fmla="*/ 0 w 2513"/>
                <a:gd name="T3" fmla="*/ 0 h 235"/>
                <a:gd name="T4" fmla="*/ 0 w 2513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3" h="235">
                  <a:moveTo>
                    <a:pt x="2513" y="0"/>
                  </a:moveTo>
                  <a:lnTo>
                    <a:pt x="0" y="0"/>
                  </a:lnTo>
                  <a:lnTo>
                    <a:pt x="0" y="235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7" name="Freeform 29"/>
            <p:cNvSpPr>
              <a:spLocks/>
            </p:cNvSpPr>
            <p:nvPr/>
          </p:nvSpPr>
          <p:spPr bwMode="auto">
            <a:xfrm>
              <a:off x="5246687" y="3063876"/>
              <a:ext cx="223838" cy="404813"/>
            </a:xfrm>
            <a:custGeom>
              <a:avLst/>
              <a:gdLst>
                <a:gd name="T0" fmla="*/ 767 w 767"/>
                <a:gd name="T1" fmla="*/ 1381 h 1381"/>
                <a:gd name="T2" fmla="*/ 0 w 767"/>
                <a:gd name="T3" fmla="*/ 1381 h 1381"/>
                <a:gd name="T4" fmla="*/ 0 w 767"/>
                <a:gd name="T5" fmla="*/ 0 h 1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7" h="1381">
                  <a:moveTo>
                    <a:pt x="767" y="1381"/>
                  </a:moveTo>
                  <a:lnTo>
                    <a:pt x="0" y="138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>
              <a:off x="5888037" y="3313113"/>
              <a:ext cx="0" cy="68263"/>
            </a:xfrm>
            <a:custGeom>
              <a:avLst/>
              <a:gdLst>
                <a:gd name="T0" fmla="*/ 0 h 235"/>
                <a:gd name="T1" fmla="*/ 0 h 235"/>
                <a:gd name="T2" fmla="*/ 235 h 23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5">
                  <a:moveTo>
                    <a:pt x="0" y="0"/>
                  </a:moveTo>
                  <a:lnTo>
                    <a:pt x="0" y="0"/>
                  </a:lnTo>
                  <a:lnTo>
                    <a:pt x="0" y="235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Freeform 33"/>
            <p:cNvSpPr>
              <a:spLocks/>
            </p:cNvSpPr>
            <p:nvPr/>
          </p:nvSpPr>
          <p:spPr bwMode="auto">
            <a:xfrm>
              <a:off x="2708275" y="1452563"/>
              <a:ext cx="0" cy="68263"/>
            </a:xfrm>
            <a:custGeom>
              <a:avLst/>
              <a:gdLst>
                <a:gd name="T0" fmla="*/ 234 h 234"/>
                <a:gd name="T1" fmla="*/ 234 h 234"/>
                <a:gd name="T2" fmla="*/ 0 h 23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4">
                  <a:moveTo>
                    <a:pt x="0" y="234"/>
                  </a:moveTo>
                  <a:lnTo>
                    <a:pt x="0" y="234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0" name="Freeform 34"/>
            <p:cNvSpPr>
              <a:spLocks/>
            </p:cNvSpPr>
            <p:nvPr/>
          </p:nvSpPr>
          <p:spPr bwMode="auto">
            <a:xfrm>
              <a:off x="2708275" y="1382713"/>
              <a:ext cx="0" cy="69850"/>
            </a:xfrm>
            <a:custGeom>
              <a:avLst/>
              <a:gdLst>
                <a:gd name="T0" fmla="*/ 0 h 235"/>
                <a:gd name="T1" fmla="*/ 0 h 235"/>
                <a:gd name="T2" fmla="*/ 235 h 23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5">
                  <a:moveTo>
                    <a:pt x="0" y="0"/>
                  </a:moveTo>
                  <a:lnTo>
                    <a:pt x="0" y="0"/>
                  </a:lnTo>
                  <a:lnTo>
                    <a:pt x="0" y="235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Freeform 35"/>
            <p:cNvSpPr>
              <a:spLocks/>
            </p:cNvSpPr>
            <p:nvPr/>
          </p:nvSpPr>
          <p:spPr bwMode="auto">
            <a:xfrm>
              <a:off x="5699125" y="1831976"/>
              <a:ext cx="0" cy="103188"/>
            </a:xfrm>
            <a:custGeom>
              <a:avLst/>
              <a:gdLst>
                <a:gd name="T0" fmla="*/ 352 h 352"/>
                <a:gd name="T1" fmla="*/ 352 h 352"/>
                <a:gd name="T2" fmla="*/ 0 h 35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52">
                  <a:moveTo>
                    <a:pt x="0" y="352"/>
                  </a:moveTo>
                  <a:lnTo>
                    <a:pt x="0" y="352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Freeform 36"/>
            <p:cNvSpPr>
              <a:spLocks/>
            </p:cNvSpPr>
            <p:nvPr/>
          </p:nvSpPr>
          <p:spPr bwMode="auto">
            <a:xfrm>
              <a:off x="2714625" y="4537076"/>
              <a:ext cx="39688" cy="120650"/>
            </a:xfrm>
            <a:custGeom>
              <a:avLst/>
              <a:gdLst>
                <a:gd name="T0" fmla="*/ 135 w 135"/>
                <a:gd name="T1" fmla="*/ 411 h 411"/>
                <a:gd name="T2" fmla="*/ 0 w 135"/>
                <a:gd name="T3" fmla="*/ 411 h 411"/>
                <a:gd name="T4" fmla="*/ 0 w 135"/>
                <a:gd name="T5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" h="411">
                  <a:moveTo>
                    <a:pt x="135" y="411"/>
                  </a:moveTo>
                  <a:lnTo>
                    <a:pt x="0" y="41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" name="Freeform 37"/>
            <p:cNvSpPr>
              <a:spLocks/>
            </p:cNvSpPr>
            <p:nvPr/>
          </p:nvSpPr>
          <p:spPr bwMode="auto">
            <a:xfrm>
              <a:off x="2678112" y="3863976"/>
              <a:ext cx="31750" cy="104775"/>
            </a:xfrm>
            <a:custGeom>
              <a:avLst/>
              <a:gdLst>
                <a:gd name="T0" fmla="*/ 106 w 106"/>
                <a:gd name="T1" fmla="*/ 0 h 353"/>
                <a:gd name="T2" fmla="*/ 0 w 106"/>
                <a:gd name="T3" fmla="*/ 0 h 353"/>
                <a:gd name="T4" fmla="*/ 0 w 106"/>
                <a:gd name="T5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353">
                  <a:moveTo>
                    <a:pt x="106" y="0"/>
                  </a:moveTo>
                  <a:lnTo>
                    <a:pt x="0" y="0"/>
                  </a:lnTo>
                  <a:lnTo>
                    <a:pt x="0" y="353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Freeform 38"/>
            <p:cNvSpPr>
              <a:spLocks/>
            </p:cNvSpPr>
            <p:nvPr/>
          </p:nvSpPr>
          <p:spPr bwMode="auto">
            <a:xfrm>
              <a:off x="2549525" y="4406901"/>
              <a:ext cx="141288" cy="341313"/>
            </a:xfrm>
            <a:custGeom>
              <a:avLst/>
              <a:gdLst>
                <a:gd name="T0" fmla="*/ 482 w 482"/>
                <a:gd name="T1" fmla="*/ 0 h 1160"/>
                <a:gd name="T2" fmla="*/ 0 w 482"/>
                <a:gd name="T3" fmla="*/ 0 h 1160"/>
                <a:gd name="T4" fmla="*/ 0 w 482"/>
                <a:gd name="T5" fmla="*/ 1160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2" h="1160">
                  <a:moveTo>
                    <a:pt x="482" y="0"/>
                  </a:moveTo>
                  <a:lnTo>
                    <a:pt x="0" y="0"/>
                  </a:lnTo>
                  <a:lnTo>
                    <a:pt x="0" y="116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Freeform 39"/>
            <p:cNvSpPr>
              <a:spLocks/>
            </p:cNvSpPr>
            <p:nvPr/>
          </p:nvSpPr>
          <p:spPr bwMode="auto">
            <a:xfrm>
              <a:off x="4335462" y="1951038"/>
              <a:ext cx="647700" cy="120650"/>
            </a:xfrm>
            <a:custGeom>
              <a:avLst/>
              <a:gdLst>
                <a:gd name="T0" fmla="*/ 2207 w 2207"/>
                <a:gd name="T1" fmla="*/ 411 h 411"/>
                <a:gd name="T2" fmla="*/ 0 w 2207"/>
                <a:gd name="T3" fmla="*/ 411 h 411"/>
                <a:gd name="T4" fmla="*/ 0 w 2207"/>
                <a:gd name="T5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7" h="411">
                  <a:moveTo>
                    <a:pt x="2207" y="411"/>
                  </a:moveTo>
                  <a:lnTo>
                    <a:pt x="0" y="41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Freeform 40"/>
            <p:cNvSpPr>
              <a:spLocks/>
            </p:cNvSpPr>
            <p:nvPr/>
          </p:nvSpPr>
          <p:spPr bwMode="auto">
            <a:xfrm>
              <a:off x="2708275" y="1347788"/>
              <a:ext cx="0" cy="104775"/>
            </a:xfrm>
            <a:custGeom>
              <a:avLst/>
              <a:gdLst>
                <a:gd name="T0" fmla="*/ 353 h 353"/>
                <a:gd name="T1" fmla="*/ 353 h 353"/>
                <a:gd name="T2" fmla="*/ 0 h 35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53">
                  <a:moveTo>
                    <a:pt x="0" y="353"/>
                  </a:moveTo>
                  <a:lnTo>
                    <a:pt x="0" y="353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Freeform 41"/>
            <p:cNvSpPr>
              <a:spLocks/>
            </p:cNvSpPr>
            <p:nvPr/>
          </p:nvSpPr>
          <p:spPr bwMode="auto">
            <a:xfrm>
              <a:off x="5888037" y="3381376"/>
              <a:ext cx="9525" cy="69850"/>
            </a:xfrm>
            <a:custGeom>
              <a:avLst/>
              <a:gdLst>
                <a:gd name="T0" fmla="*/ 33 w 33"/>
                <a:gd name="T1" fmla="*/ 235 h 235"/>
                <a:gd name="T2" fmla="*/ 0 w 33"/>
                <a:gd name="T3" fmla="*/ 235 h 235"/>
                <a:gd name="T4" fmla="*/ 0 w 33"/>
                <a:gd name="T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235">
                  <a:moveTo>
                    <a:pt x="33" y="235"/>
                  </a:move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Freeform 42"/>
            <p:cNvSpPr>
              <a:spLocks/>
            </p:cNvSpPr>
            <p:nvPr/>
          </p:nvSpPr>
          <p:spPr bwMode="auto">
            <a:xfrm>
              <a:off x="2754312" y="4760913"/>
              <a:ext cx="0" cy="68263"/>
            </a:xfrm>
            <a:custGeom>
              <a:avLst/>
              <a:gdLst>
                <a:gd name="T0" fmla="*/ 235 h 235"/>
                <a:gd name="T1" fmla="*/ 235 h 235"/>
                <a:gd name="T2" fmla="*/ 0 h 23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5">
                  <a:moveTo>
                    <a:pt x="0" y="235"/>
                  </a:move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Freeform 43"/>
            <p:cNvSpPr>
              <a:spLocks/>
            </p:cNvSpPr>
            <p:nvPr/>
          </p:nvSpPr>
          <p:spPr bwMode="auto">
            <a:xfrm>
              <a:off x="5426075" y="2830513"/>
              <a:ext cx="231775" cy="138113"/>
            </a:xfrm>
            <a:custGeom>
              <a:avLst/>
              <a:gdLst>
                <a:gd name="T0" fmla="*/ 791 w 791"/>
                <a:gd name="T1" fmla="*/ 470 h 470"/>
                <a:gd name="T2" fmla="*/ 0 w 791"/>
                <a:gd name="T3" fmla="*/ 470 h 470"/>
                <a:gd name="T4" fmla="*/ 0 w 791"/>
                <a:gd name="T5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1" h="470">
                  <a:moveTo>
                    <a:pt x="791" y="470"/>
                  </a:moveTo>
                  <a:lnTo>
                    <a:pt x="0" y="47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Freeform 44"/>
            <p:cNvSpPr>
              <a:spLocks/>
            </p:cNvSpPr>
            <p:nvPr/>
          </p:nvSpPr>
          <p:spPr bwMode="auto">
            <a:xfrm>
              <a:off x="2698750" y="5105401"/>
              <a:ext cx="57150" cy="103188"/>
            </a:xfrm>
            <a:custGeom>
              <a:avLst/>
              <a:gdLst>
                <a:gd name="T0" fmla="*/ 195 w 195"/>
                <a:gd name="T1" fmla="*/ 0 h 353"/>
                <a:gd name="T2" fmla="*/ 0 w 195"/>
                <a:gd name="T3" fmla="*/ 0 h 353"/>
                <a:gd name="T4" fmla="*/ 0 w 195"/>
                <a:gd name="T5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353">
                  <a:moveTo>
                    <a:pt x="195" y="0"/>
                  </a:moveTo>
                  <a:lnTo>
                    <a:pt x="0" y="0"/>
                  </a:lnTo>
                  <a:lnTo>
                    <a:pt x="0" y="353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Freeform 45"/>
            <p:cNvSpPr>
              <a:spLocks/>
            </p:cNvSpPr>
            <p:nvPr/>
          </p:nvSpPr>
          <p:spPr bwMode="auto">
            <a:xfrm>
              <a:off x="5470525" y="3278188"/>
              <a:ext cx="401638" cy="190500"/>
            </a:xfrm>
            <a:custGeom>
              <a:avLst/>
              <a:gdLst>
                <a:gd name="T0" fmla="*/ 1365 w 1365"/>
                <a:gd name="T1" fmla="*/ 0 h 647"/>
                <a:gd name="T2" fmla="*/ 0 w 1365"/>
                <a:gd name="T3" fmla="*/ 0 h 647"/>
                <a:gd name="T4" fmla="*/ 0 w 1365"/>
                <a:gd name="T5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5" h="647">
                  <a:moveTo>
                    <a:pt x="1365" y="0"/>
                  </a:moveTo>
                  <a:lnTo>
                    <a:pt x="0" y="0"/>
                  </a:lnTo>
                  <a:lnTo>
                    <a:pt x="0" y="647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2" name="Freeform 47"/>
            <p:cNvSpPr>
              <a:spLocks/>
            </p:cNvSpPr>
            <p:nvPr/>
          </p:nvSpPr>
          <p:spPr bwMode="auto">
            <a:xfrm>
              <a:off x="2754312" y="4554538"/>
              <a:ext cx="0" cy="103188"/>
            </a:xfrm>
            <a:custGeom>
              <a:avLst/>
              <a:gdLst>
                <a:gd name="T0" fmla="*/ 0 h 352"/>
                <a:gd name="T1" fmla="*/ 0 h 352"/>
                <a:gd name="T2" fmla="*/ 352 h 35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52">
                  <a:moveTo>
                    <a:pt x="0" y="0"/>
                  </a:moveTo>
                  <a:lnTo>
                    <a:pt x="0" y="0"/>
                  </a:lnTo>
                  <a:lnTo>
                    <a:pt x="0" y="352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3" name="Freeform 48"/>
            <p:cNvSpPr>
              <a:spLocks/>
            </p:cNvSpPr>
            <p:nvPr/>
          </p:nvSpPr>
          <p:spPr bwMode="auto">
            <a:xfrm>
              <a:off x="2500312" y="4357688"/>
              <a:ext cx="49213" cy="390525"/>
            </a:xfrm>
            <a:custGeom>
              <a:avLst/>
              <a:gdLst>
                <a:gd name="T0" fmla="*/ 167 w 167"/>
                <a:gd name="T1" fmla="*/ 1329 h 1329"/>
                <a:gd name="T2" fmla="*/ 0 w 167"/>
                <a:gd name="T3" fmla="*/ 1329 h 1329"/>
                <a:gd name="T4" fmla="*/ 0 w 167"/>
                <a:gd name="T5" fmla="*/ 0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1329">
                  <a:moveTo>
                    <a:pt x="167" y="1329"/>
                  </a:moveTo>
                  <a:lnTo>
                    <a:pt x="0" y="1329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4" name="Freeform 49"/>
            <p:cNvSpPr>
              <a:spLocks/>
            </p:cNvSpPr>
            <p:nvPr/>
          </p:nvSpPr>
          <p:spPr bwMode="auto">
            <a:xfrm>
              <a:off x="5872162" y="3278188"/>
              <a:ext cx="15875" cy="103188"/>
            </a:xfrm>
            <a:custGeom>
              <a:avLst/>
              <a:gdLst>
                <a:gd name="T0" fmla="*/ 58 w 58"/>
                <a:gd name="T1" fmla="*/ 353 h 353"/>
                <a:gd name="T2" fmla="*/ 0 w 58"/>
                <a:gd name="T3" fmla="*/ 353 h 353"/>
                <a:gd name="T4" fmla="*/ 0 w 58"/>
                <a:gd name="T5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353">
                  <a:moveTo>
                    <a:pt x="58" y="353"/>
                  </a:moveTo>
                  <a:lnTo>
                    <a:pt x="0" y="353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Freeform 50"/>
            <p:cNvSpPr>
              <a:spLocks/>
            </p:cNvSpPr>
            <p:nvPr/>
          </p:nvSpPr>
          <p:spPr bwMode="auto">
            <a:xfrm>
              <a:off x="2754312" y="4657726"/>
              <a:ext cx="0" cy="103188"/>
            </a:xfrm>
            <a:custGeom>
              <a:avLst/>
              <a:gdLst>
                <a:gd name="T0" fmla="*/ 353 h 353"/>
                <a:gd name="T1" fmla="*/ 353 h 353"/>
                <a:gd name="T2" fmla="*/ 0 h 35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53">
                  <a:moveTo>
                    <a:pt x="0" y="353"/>
                  </a:moveTo>
                  <a:lnTo>
                    <a:pt x="0" y="353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Freeform 53"/>
            <p:cNvSpPr>
              <a:spLocks/>
            </p:cNvSpPr>
            <p:nvPr/>
          </p:nvSpPr>
          <p:spPr bwMode="auto">
            <a:xfrm>
              <a:off x="2684462" y="4071938"/>
              <a:ext cx="42863" cy="68263"/>
            </a:xfrm>
            <a:custGeom>
              <a:avLst/>
              <a:gdLst>
                <a:gd name="T0" fmla="*/ 143 w 143"/>
                <a:gd name="T1" fmla="*/ 235 h 235"/>
                <a:gd name="T2" fmla="*/ 0 w 143"/>
                <a:gd name="T3" fmla="*/ 235 h 235"/>
                <a:gd name="T4" fmla="*/ 0 w 143"/>
                <a:gd name="T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235">
                  <a:moveTo>
                    <a:pt x="143" y="235"/>
                  </a:move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" name="Freeform 54"/>
            <p:cNvSpPr>
              <a:spLocks/>
            </p:cNvSpPr>
            <p:nvPr/>
          </p:nvSpPr>
          <p:spPr bwMode="auto">
            <a:xfrm>
              <a:off x="2754312" y="4691063"/>
              <a:ext cx="9525" cy="69850"/>
            </a:xfrm>
            <a:custGeom>
              <a:avLst/>
              <a:gdLst>
                <a:gd name="T0" fmla="*/ 32 w 32"/>
                <a:gd name="T1" fmla="*/ 0 h 235"/>
                <a:gd name="T2" fmla="*/ 0 w 32"/>
                <a:gd name="T3" fmla="*/ 0 h 235"/>
                <a:gd name="T4" fmla="*/ 0 w 32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35">
                  <a:moveTo>
                    <a:pt x="32" y="0"/>
                  </a:moveTo>
                  <a:lnTo>
                    <a:pt x="0" y="0"/>
                  </a:lnTo>
                  <a:lnTo>
                    <a:pt x="0" y="235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" name="Freeform 55"/>
            <p:cNvSpPr>
              <a:spLocks/>
            </p:cNvSpPr>
            <p:nvPr/>
          </p:nvSpPr>
          <p:spPr bwMode="auto">
            <a:xfrm>
              <a:off x="5551487" y="3589338"/>
              <a:ext cx="63500" cy="68263"/>
            </a:xfrm>
            <a:custGeom>
              <a:avLst/>
              <a:gdLst>
                <a:gd name="T0" fmla="*/ 217 w 217"/>
                <a:gd name="T1" fmla="*/ 0 h 235"/>
                <a:gd name="T2" fmla="*/ 0 w 217"/>
                <a:gd name="T3" fmla="*/ 0 h 235"/>
                <a:gd name="T4" fmla="*/ 0 w 217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7" h="235">
                  <a:moveTo>
                    <a:pt x="217" y="0"/>
                  </a:moveTo>
                  <a:lnTo>
                    <a:pt x="0" y="0"/>
                  </a:lnTo>
                  <a:lnTo>
                    <a:pt x="0" y="235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" name="Freeform 57"/>
            <p:cNvSpPr>
              <a:spLocks/>
            </p:cNvSpPr>
            <p:nvPr/>
          </p:nvSpPr>
          <p:spPr bwMode="auto">
            <a:xfrm>
              <a:off x="5699125" y="1727201"/>
              <a:ext cx="0" cy="69850"/>
            </a:xfrm>
            <a:custGeom>
              <a:avLst/>
              <a:gdLst>
                <a:gd name="T0" fmla="*/ 235 h 235"/>
                <a:gd name="T1" fmla="*/ 235 h 235"/>
                <a:gd name="T2" fmla="*/ 0 h 23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5">
                  <a:moveTo>
                    <a:pt x="0" y="235"/>
                  </a:move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" name="Freeform 58"/>
            <p:cNvSpPr>
              <a:spLocks/>
            </p:cNvSpPr>
            <p:nvPr/>
          </p:nvSpPr>
          <p:spPr bwMode="auto">
            <a:xfrm>
              <a:off x="5426075" y="2692401"/>
              <a:ext cx="184150" cy="138113"/>
            </a:xfrm>
            <a:custGeom>
              <a:avLst/>
              <a:gdLst>
                <a:gd name="T0" fmla="*/ 627 w 627"/>
                <a:gd name="T1" fmla="*/ 0 h 470"/>
                <a:gd name="T2" fmla="*/ 0 w 627"/>
                <a:gd name="T3" fmla="*/ 0 h 470"/>
                <a:gd name="T4" fmla="*/ 0 w 627"/>
                <a:gd name="T5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7" h="470">
                  <a:moveTo>
                    <a:pt x="627" y="0"/>
                  </a:moveTo>
                  <a:lnTo>
                    <a:pt x="0" y="0"/>
                  </a:lnTo>
                  <a:lnTo>
                    <a:pt x="0" y="47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" name="Freeform 59"/>
            <p:cNvSpPr>
              <a:spLocks/>
            </p:cNvSpPr>
            <p:nvPr/>
          </p:nvSpPr>
          <p:spPr bwMode="auto">
            <a:xfrm>
              <a:off x="3160712" y="1951038"/>
              <a:ext cx="1174750" cy="254000"/>
            </a:xfrm>
            <a:custGeom>
              <a:avLst/>
              <a:gdLst>
                <a:gd name="T0" fmla="*/ 4010 w 4010"/>
                <a:gd name="T1" fmla="*/ 0 h 863"/>
                <a:gd name="T2" fmla="*/ 0 w 4010"/>
                <a:gd name="T3" fmla="*/ 0 h 863"/>
                <a:gd name="T4" fmla="*/ 0 w 4010"/>
                <a:gd name="T5" fmla="*/ 863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10" h="863">
                  <a:moveTo>
                    <a:pt x="4010" y="0"/>
                  </a:moveTo>
                  <a:lnTo>
                    <a:pt x="0" y="0"/>
                  </a:lnTo>
                  <a:lnTo>
                    <a:pt x="0" y="863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Freeform 60"/>
            <p:cNvSpPr>
              <a:spLocks/>
            </p:cNvSpPr>
            <p:nvPr/>
          </p:nvSpPr>
          <p:spPr bwMode="auto">
            <a:xfrm>
              <a:off x="2678112" y="3968751"/>
              <a:ext cx="6350" cy="103188"/>
            </a:xfrm>
            <a:custGeom>
              <a:avLst/>
              <a:gdLst>
                <a:gd name="T0" fmla="*/ 20 w 20"/>
                <a:gd name="T1" fmla="*/ 352 h 352"/>
                <a:gd name="T2" fmla="*/ 0 w 20"/>
                <a:gd name="T3" fmla="*/ 352 h 352"/>
                <a:gd name="T4" fmla="*/ 0 w 20"/>
                <a:gd name="T5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352">
                  <a:moveTo>
                    <a:pt x="20" y="352"/>
                  </a:moveTo>
                  <a:lnTo>
                    <a:pt x="0" y="352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Freeform 61"/>
            <p:cNvSpPr>
              <a:spLocks/>
            </p:cNvSpPr>
            <p:nvPr/>
          </p:nvSpPr>
          <p:spPr bwMode="auto">
            <a:xfrm>
              <a:off x="2619375" y="5087938"/>
              <a:ext cx="79375" cy="120650"/>
            </a:xfrm>
            <a:custGeom>
              <a:avLst/>
              <a:gdLst>
                <a:gd name="T0" fmla="*/ 267 w 267"/>
                <a:gd name="T1" fmla="*/ 411 h 411"/>
                <a:gd name="T2" fmla="*/ 0 w 267"/>
                <a:gd name="T3" fmla="*/ 411 h 411"/>
                <a:gd name="T4" fmla="*/ 0 w 267"/>
                <a:gd name="T5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7" h="411">
                  <a:moveTo>
                    <a:pt x="267" y="411"/>
                  </a:moveTo>
                  <a:lnTo>
                    <a:pt x="0" y="41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" name="Freeform 64"/>
            <p:cNvSpPr>
              <a:spLocks/>
            </p:cNvSpPr>
            <p:nvPr/>
          </p:nvSpPr>
          <p:spPr bwMode="auto">
            <a:xfrm>
              <a:off x="4365625" y="2347913"/>
              <a:ext cx="682625" cy="357188"/>
            </a:xfrm>
            <a:custGeom>
              <a:avLst/>
              <a:gdLst>
                <a:gd name="T0" fmla="*/ 2330 w 2330"/>
                <a:gd name="T1" fmla="*/ 0 h 1219"/>
                <a:gd name="T2" fmla="*/ 0 w 2330"/>
                <a:gd name="T3" fmla="*/ 0 h 1219"/>
                <a:gd name="T4" fmla="*/ 0 w 2330"/>
                <a:gd name="T5" fmla="*/ 1219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30" h="1219">
                  <a:moveTo>
                    <a:pt x="2330" y="0"/>
                  </a:moveTo>
                  <a:lnTo>
                    <a:pt x="0" y="0"/>
                  </a:lnTo>
                  <a:lnTo>
                    <a:pt x="0" y="1219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5" name="Freeform 65"/>
            <p:cNvSpPr>
              <a:spLocks/>
            </p:cNvSpPr>
            <p:nvPr/>
          </p:nvSpPr>
          <p:spPr bwMode="auto">
            <a:xfrm>
              <a:off x="3611562" y="2457451"/>
              <a:ext cx="754063" cy="247650"/>
            </a:xfrm>
            <a:custGeom>
              <a:avLst/>
              <a:gdLst>
                <a:gd name="T0" fmla="*/ 2571 w 2571"/>
                <a:gd name="T1" fmla="*/ 845 h 845"/>
                <a:gd name="T2" fmla="*/ 0 w 2571"/>
                <a:gd name="T3" fmla="*/ 845 h 845"/>
                <a:gd name="T4" fmla="*/ 0 w 2571"/>
                <a:gd name="T5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71" h="845">
                  <a:moveTo>
                    <a:pt x="2571" y="845"/>
                  </a:moveTo>
                  <a:lnTo>
                    <a:pt x="0" y="845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Freeform 67"/>
            <p:cNvSpPr>
              <a:spLocks/>
            </p:cNvSpPr>
            <p:nvPr/>
          </p:nvSpPr>
          <p:spPr bwMode="auto">
            <a:xfrm>
              <a:off x="5470525" y="3468688"/>
              <a:ext cx="80963" cy="188913"/>
            </a:xfrm>
            <a:custGeom>
              <a:avLst/>
              <a:gdLst>
                <a:gd name="T0" fmla="*/ 274 w 274"/>
                <a:gd name="T1" fmla="*/ 646 h 646"/>
                <a:gd name="T2" fmla="*/ 0 w 274"/>
                <a:gd name="T3" fmla="*/ 646 h 646"/>
                <a:gd name="T4" fmla="*/ 0 w 274"/>
                <a:gd name="T5" fmla="*/ 0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4" h="646">
                  <a:moveTo>
                    <a:pt x="274" y="646"/>
                  </a:moveTo>
                  <a:lnTo>
                    <a:pt x="0" y="646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Freeform 69"/>
            <p:cNvSpPr>
              <a:spLocks/>
            </p:cNvSpPr>
            <p:nvPr/>
          </p:nvSpPr>
          <p:spPr bwMode="auto">
            <a:xfrm>
              <a:off x="2708275" y="1244601"/>
              <a:ext cx="0" cy="103188"/>
            </a:xfrm>
            <a:custGeom>
              <a:avLst/>
              <a:gdLst>
                <a:gd name="T0" fmla="*/ 0 h 352"/>
                <a:gd name="T1" fmla="*/ 0 h 352"/>
                <a:gd name="T2" fmla="*/ 352 h 35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52">
                  <a:moveTo>
                    <a:pt x="0" y="0"/>
                  </a:moveTo>
                  <a:lnTo>
                    <a:pt x="0" y="0"/>
                  </a:lnTo>
                  <a:lnTo>
                    <a:pt x="0" y="352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8" name="Freeform 70"/>
            <p:cNvSpPr>
              <a:spLocks/>
            </p:cNvSpPr>
            <p:nvPr/>
          </p:nvSpPr>
          <p:spPr bwMode="auto">
            <a:xfrm>
              <a:off x="5872162" y="3175001"/>
              <a:ext cx="41275" cy="103188"/>
            </a:xfrm>
            <a:custGeom>
              <a:avLst/>
              <a:gdLst>
                <a:gd name="T0" fmla="*/ 142 w 142"/>
                <a:gd name="T1" fmla="*/ 0 h 352"/>
                <a:gd name="T2" fmla="*/ 0 w 142"/>
                <a:gd name="T3" fmla="*/ 0 h 352"/>
                <a:gd name="T4" fmla="*/ 0 w 142"/>
                <a:gd name="T5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352">
                  <a:moveTo>
                    <a:pt x="142" y="0"/>
                  </a:moveTo>
                  <a:lnTo>
                    <a:pt x="0" y="0"/>
                  </a:lnTo>
                  <a:lnTo>
                    <a:pt x="0" y="352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71"/>
            <p:cNvSpPr>
              <a:spLocks/>
            </p:cNvSpPr>
            <p:nvPr/>
          </p:nvSpPr>
          <p:spPr bwMode="auto">
            <a:xfrm>
              <a:off x="5246687" y="2659063"/>
              <a:ext cx="57150" cy="404813"/>
            </a:xfrm>
            <a:custGeom>
              <a:avLst/>
              <a:gdLst>
                <a:gd name="T0" fmla="*/ 194 w 194"/>
                <a:gd name="T1" fmla="*/ 0 h 1380"/>
                <a:gd name="T2" fmla="*/ 0 w 194"/>
                <a:gd name="T3" fmla="*/ 0 h 1380"/>
                <a:gd name="T4" fmla="*/ 0 w 194"/>
                <a:gd name="T5" fmla="*/ 1380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" h="1380">
                  <a:moveTo>
                    <a:pt x="194" y="0"/>
                  </a:moveTo>
                  <a:lnTo>
                    <a:pt x="0" y="0"/>
                  </a:lnTo>
                  <a:lnTo>
                    <a:pt x="0" y="138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Freeform 72"/>
            <p:cNvSpPr>
              <a:spLocks/>
            </p:cNvSpPr>
            <p:nvPr/>
          </p:nvSpPr>
          <p:spPr bwMode="auto">
            <a:xfrm>
              <a:off x="2744787" y="5243513"/>
              <a:ext cx="14288" cy="68263"/>
            </a:xfrm>
            <a:custGeom>
              <a:avLst/>
              <a:gdLst>
                <a:gd name="T0" fmla="*/ 53 w 53"/>
                <a:gd name="T1" fmla="*/ 0 h 235"/>
                <a:gd name="T2" fmla="*/ 0 w 53"/>
                <a:gd name="T3" fmla="*/ 0 h 235"/>
                <a:gd name="T4" fmla="*/ 0 w 53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235">
                  <a:moveTo>
                    <a:pt x="53" y="0"/>
                  </a:moveTo>
                  <a:lnTo>
                    <a:pt x="0" y="0"/>
                  </a:lnTo>
                  <a:lnTo>
                    <a:pt x="0" y="235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4335462" y="1831976"/>
              <a:ext cx="1363663" cy="119063"/>
            </a:xfrm>
            <a:custGeom>
              <a:avLst/>
              <a:gdLst>
                <a:gd name="T0" fmla="*/ 4648 w 4648"/>
                <a:gd name="T1" fmla="*/ 0 h 411"/>
                <a:gd name="T2" fmla="*/ 0 w 4648"/>
                <a:gd name="T3" fmla="*/ 0 h 411"/>
                <a:gd name="T4" fmla="*/ 0 w 4648"/>
                <a:gd name="T5" fmla="*/ 41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48" h="411">
                  <a:moveTo>
                    <a:pt x="4648" y="0"/>
                  </a:moveTo>
                  <a:lnTo>
                    <a:pt x="0" y="0"/>
                  </a:lnTo>
                  <a:lnTo>
                    <a:pt x="0" y="411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2" name="Freeform 75"/>
            <p:cNvSpPr>
              <a:spLocks/>
            </p:cNvSpPr>
            <p:nvPr/>
          </p:nvSpPr>
          <p:spPr bwMode="auto">
            <a:xfrm>
              <a:off x="3160712" y="2205038"/>
              <a:ext cx="450850" cy="252413"/>
            </a:xfrm>
            <a:custGeom>
              <a:avLst/>
              <a:gdLst>
                <a:gd name="T0" fmla="*/ 1538 w 1538"/>
                <a:gd name="T1" fmla="*/ 862 h 862"/>
                <a:gd name="T2" fmla="*/ 0 w 1538"/>
                <a:gd name="T3" fmla="*/ 862 h 862"/>
                <a:gd name="T4" fmla="*/ 0 w 1538"/>
                <a:gd name="T5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38" h="862">
                  <a:moveTo>
                    <a:pt x="1538" y="862"/>
                  </a:moveTo>
                  <a:lnTo>
                    <a:pt x="0" y="862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2549525" y="4748213"/>
              <a:ext cx="69850" cy="339725"/>
            </a:xfrm>
            <a:custGeom>
              <a:avLst/>
              <a:gdLst>
                <a:gd name="T0" fmla="*/ 241 w 241"/>
                <a:gd name="T1" fmla="*/ 1160 h 1160"/>
                <a:gd name="T2" fmla="*/ 0 w 241"/>
                <a:gd name="T3" fmla="*/ 1160 h 1160"/>
                <a:gd name="T4" fmla="*/ 0 w 241"/>
                <a:gd name="T5" fmla="*/ 0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1" h="1160">
                  <a:moveTo>
                    <a:pt x="241" y="1160"/>
                  </a:moveTo>
                  <a:lnTo>
                    <a:pt x="0" y="116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Freeform 77"/>
            <p:cNvSpPr>
              <a:spLocks/>
            </p:cNvSpPr>
            <p:nvPr/>
          </p:nvSpPr>
          <p:spPr bwMode="auto">
            <a:xfrm>
              <a:off x="2451100" y="1776413"/>
              <a:ext cx="709613" cy="428625"/>
            </a:xfrm>
            <a:custGeom>
              <a:avLst/>
              <a:gdLst>
                <a:gd name="T0" fmla="*/ 2420 w 2420"/>
                <a:gd name="T1" fmla="*/ 1460 h 1460"/>
                <a:gd name="T2" fmla="*/ 0 w 2420"/>
                <a:gd name="T3" fmla="*/ 1460 h 1460"/>
                <a:gd name="T4" fmla="*/ 0 w 2420"/>
                <a:gd name="T5" fmla="*/ 0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20" h="1460">
                  <a:moveTo>
                    <a:pt x="2420" y="1460"/>
                  </a:moveTo>
                  <a:lnTo>
                    <a:pt x="0" y="146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2744787" y="5311776"/>
              <a:ext cx="22225" cy="69850"/>
            </a:xfrm>
            <a:custGeom>
              <a:avLst/>
              <a:gdLst>
                <a:gd name="T0" fmla="*/ 75 w 75"/>
                <a:gd name="T1" fmla="*/ 235 h 235"/>
                <a:gd name="T2" fmla="*/ 0 w 75"/>
                <a:gd name="T3" fmla="*/ 235 h 235"/>
                <a:gd name="T4" fmla="*/ 0 w 75"/>
                <a:gd name="T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35">
                  <a:moveTo>
                    <a:pt x="75" y="235"/>
                  </a:move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Freeform 80"/>
            <p:cNvSpPr>
              <a:spLocks/>
            </p:cNvSpPr>
            <p:nvPr/>
          </p:nvSpPr>
          <p:spPr bwMode="auto">
            <a:xfrm>
              <a:off x="5610225" y="2692401"/>
              <a:ext cx="53975" cy="69850"/>
            </a:xfrm>
            <a:custGeom>
              <a:avLst/>
              <a:gdLst>
                <a:gd name="T0" fmla="*/ 182 w 182"/>
                <a:gd name="T1" fmla="*/ 235 h 235"/>
                <a:gd name="T2" fmla="*/ 0 w 182"/>
                <a:gd name="T3" fmla="*/ 235 h 235"/>
                <a:gd name="T4" fmla="*/ 0 w 182"/>
                <a:gd name="T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2" h="235">
                  <a:moveTo>
                    <a:pt x="182" y="235"/>
                  </a:move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Freeform 81"/>
            <p:cNvSpPr>
              <a:spLocks/>
            </p:cNvSpPr>
            <p:nvPr/>
          </p:nvSpPr>
          <p:spPr bwMode="auto">
            <a:xfrm>
              <a:off x="2690812" y="4278313"/>
              <a:ext cx="77788" cy="128588"/>
            </a:xfrm>
            <a:custGeom>
              <a:avLst/>
              <a:gdLst>
                <a:gd name="T0" fmla="*/ 265 w 265"/>
                <a:gd name="T1" fmla="*/ 0 h 441"/>
                <a:gd name="T2" fmla="*/ 0 w 265"/>
                <a:gd name="T3" fmla="*/ 0 h 441"/>
                <a:gd name="T4" fmla="*/ 0 w 265"/>
                <a:gd name="T5" fmla="*/ 4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" h="441">
                  <a:moveTo>
                    <a:pt x="265" y="0"/>
                  </a:moveTo>
                  <a:lnTo>
                    <a:pt x="0" y="0"/>
                  </a:lnTo>
                  <a:lnTo>
                    <a:pt x="0" y="441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Freeform 82"/>
            <p:cNvSpPr>
              <a:spLocks/>
            </p:cNvSpPr>
            <p:nvPr/>
          </p:nvSpPr>
          <p:spPr bwMode="auto">
            <a:xfrm>
              <a:off x="5699125" y="1727201"/>
              <a:ext cx="0" cy="104775"/>
            </a:xfrm>
            <a:custGeom>
              <a:avLst/>
              <a:gdLst>
                <a:gd name="T0" fmla="*/ 0 h 353"/>
                <a:gd name="T1" fmla="*/ 0 h 353"/>
                <a:gd name="T2" fmla="*/ 353 h 35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53">
                  <a:moveTo>
                    <a:pt x="0" y="0"/>
                  </a:moveTo>
                  <a:lnTo>
                    <a:pt x="0" y="0"/>
                  </a:lnTo>
                  <a:lnTo>
                    <a:pt x="0" y="353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Freeform 83"/>
            <p:cNvSpPr>
              <a:spLocks/>
            </p:cNvSpPr>
            <p:nvPr/>
          </p:nvSpPr>
          <p:spPr bwMode="auto">
            <a:xfrm>
              <a:off x="5699125" y="1658938"/>
              <a:ext cx="0" cy="68263"/>
            </a:xfrm>
            <a:custGeom>
              <a:avLst/>
              <a:gdLst>
                <a:gd name="T0" fmla="*/ 0 h 235"/>
                <a:gd name="T1" fmla="*/ 0 h 235"/>
                <a:gd name="T2" fmla="*/ 235 h 23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5">
                  <a:moveTo>
                    <a:pt x="0" y="0"/>
                  </a:moveTo>
                  <a:lnTo>
                    <a:pt x="0" y="0"/>
                  </a:lnTo>
                  <a:lnTo>
                    <a:pt x="0" y="235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Freeform 84"/>
            <p:cNvSpPr>
              <a:spLocks/>
            </p:cNvSpPr>
            <p:nvPr/>
          </p:nvSpPr>
          <p:spPr bwMode="auto">
            <a:xfrm>
              <a:off x="2684462" y="4002088"/>
              <a:ext cx="9525" cy="69850"/>
            </a:xfrm>
            <a:custGeom>
              <a:avLst/>
              <a:gdLst>
                <a:gd name="T0" fmla="*/ 29 w 29"/>
                <a:gd name="T1" fmla="*/ 0 h 235"/>
                <a:gd name="T2" fmla="*/ 0 w 29"/>
                <a:gd name="T3" fmla="*/ 0 h 235"/>
                <a:gd name="T4" fmla="*/ 0 w 29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5">
                  <a:moveTo>
                    <a:pt x="29" y="0"/>
                  </a:moveTo>
                  <a:lnTo>
                    <a:pt x="0" y="0"/>
                  </a:lnTo>
                  <a:lnTo>
                    <a:pt x="0" y="235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Freeform 85"/>
            <p:cNvSpPr>
              <a:spLocks/>
            </p:cNvSpPr>
            <p:nvPr/>
          </p:nvSpPr>
          <p:spPr bwMode="auto">
            <a:xfrm>
              <a:off x="5303837" y="2486026"/>
              <a:ext cx="114300" cy="173038"/>
            </a:xfrm>
            <a:custGeom>
              <a:avLst/>
              <a:gdLst>
                <a:gd name="T0" fmla="*/ 391 w 391"/>
                <a:gd name="T1" fmla="*/ 0 h 587"/>
                <a:gd name="T2" fmla="*/ 0 w 391"/>
                <a:gd name="T3" fmla="*/ 0 h 587"/>
                <a:gd name="T4" fmla="*/ 0 w 391"/>
                <a:gd name="T5" fmla="*/ 587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1" h="587">
                  <a:moveTo>
                    <a:pt x="391" y="0"/>
                  </a:moveTo>
                  <a:lnTo>
                    <a:pt x="0" y="0"/>
                  </a:lnTo>
                  <a:lnTo>
                    <a:pt x="0" y="587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Freeform 87"/>
            <p:cNvSpPr>
              <a:spLocks/>
            </p:cNvSpPr>
            <p:nvPr/>
          </p:nvSpPr>
          <p:spPr bwMode="auto">
            <a:xfrm>
              <a:off x="5657850" y="2968626"/>
              <a:ext cx="458788" cy="68263"/>
            </a:xfrm>
            <a:custGeom>
              <a:avLst/>
              <a:gdLst>
                <a:gd name="T0" fmla="*/ 1561 w 1561"/>
                <a:gd name="T1" fmla="*/ 235 h 235"/>
                <a:gd name="T2" fmla="*/ 0 w 1561"/>
                <a:gd name="T3" fmla="*/ 235 h 235"/>
                <a:gd name="T4" fmla="*/ 0 w 1561"/>
                <a:gd name="T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1" h="235">
                  <a:moveTo>
                    <a:pt x="1561" y="235"/>
                  </a:moveTo>
                  <a:lnTo>
                    <a:pt x="0" y="235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Freeform 89"/>
            <p:cNvSpPr>
              <a:spLocks/>
            </p:cNvSpPr>
            <p:nvPr/>
          </p:nvSpPr>
          <p:spPr bwMode="auto">
            <a:xfrm>
              <a:off x="2451100" y="1347788"/>
              <a:ext cx="257175" cy="428625"/>
            </a:xfrm>
            <a:custGeom>
              <a:avLst/>
              <a:gdLst>
                <a:gd name="T0" fmla="*/ 879 w 879"/>
                <a:gd name="T1" fmla="*/ 0 h 1459"/>
                <a:gd name="T2" fmla="*/ 0 w 879"/>
                <a:gd name="T3" fmla="*/ 0 h 1459"/>
                <a:gd name="T4" fmla="*/ 0 w 879"/>
                <a:gd name="T5" fmla="*/ 1459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9" h="1459">
                  <a:moveTo>
                    <a:pt x="879" y="0"/>
                  </a:moveTo>
                  <a:lnTo>
                    <a:pt x="0" y="0"/>
                  </a:lnTo>
                  <a:lnTo>
                    <a:pt x="0" y="1459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Rectangle 90"/>
            <p:cNvSpPr>
              <a:spLocks noChangeArrowheads="1"/>
            </p:cNvSpPr>
            <p:nvPr/>
          </p:nvSpPr>
          <p:spPr bwMode="auto">
            <a:xfrm>
              <a:off x="2755900" y="4090988"/>
              <a:ext cx="773113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easE1_LM458_ctg165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5" name="Rectangle 92"/>
            <p:cNvSpPr>
              <a:spLocks noChangeArrowheads="1"/>
            </p:cNvSpPr>
            <p:nvPr/>
          </p:nvSpPr>
          <p:spPr bwMode="auto">
            <a:xfrm>
              <a:off x="2792412" y="4645026"/>
              <a:ext cx="730250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easE1_LM219_ctg78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Rectangle 94"/>
            <p:cNvSpPr>
              <a:spLocks noChangeArrowheads="1"/>
            </p:cNvSpPr>
            <p:nvPr/>
          </p:nvSpPr>
          <p:spPr bwMode="auto">
            <a:xfrm>
              <a:off x="2779712" y="4368801"/>
              <a:ext cx="771525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easE1_LM454_ctg623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7" name="Rectangle 95"/>
            <p:cNvSpPr>
              <a:spLocks noChangeArrowheads="1"/>
            </p:cNvSpPr>
            <p:nvPr/>
          </p:nvSpPr>
          <p:spPr bwMode="auto">
            <a:xfrm>
              <a:off x="5715000" y="2576513"/>
              <a:ext cx="812800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easE2_LM461_ctg1006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8" name="Rectangle 96"/>
            <p:cNvSpPr>
              <a:spLocks noChangeArrowheads="1"/>
            </p:cNvSpPr>
            <p:nvPr/>
          </p:nvSpPr>
          <p:spPr bwMode="auto">
            <a:xfrm>
              <a:off x="6183312" y="3679826"/>
              <a:ext cx="819150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easE2_LM72C_scf1156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98"/>
            <p:cNvSpPr>
              <a:spLocks noChangeArrowheads="1"/>
            </p:cNvSpPr>
            <p:nvPr/>
          </p:nvSpPr>
          <p:spPr bwMode="auto">
            <a:xfrm>
              <a:off x="5645150" y="3541713"/>
              <a:ext cx="815975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easE2_Clav46_ctg1255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Rectangle 99"/>
            <p:cNvSpPr>
              <a:spLocks noChangeArrowheads="1"/>
            </p:cNvSpPr>
            <p:nvPr/>
          </p:nvSpPr>
          <p:spPr bwMode="auto">
            <a:xfrm>
              <a:off x="2792412" y="4921251"/>
              <a:ext cx="73025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easE1_LM81_ctg114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1" name="Rectangle 100"/>
            <p:cNvSpPr>
              <a:spLocks noChangeArrowheads="1"/>
            </p:cNvSpPr>
            <p:nvPr/>
          </p:nvSpPr>
          <p:spPr bwMode="auto">
            <a:xfrm>
              <a:off x="5729287" y="1749426"/>
              <a:ext cx="774700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easE2_Clav50_ctg731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2" name="Rectangle 102"/>
            <p:cNvSpPr>
              <a:spLocks noChangeArrowheads="1"/>
            </p:cNvSpPr>
            <p:nvPr/>
          </p:nvSpPr>
          <p:spPr bwMode="auto">
            <a:xfrm>
              <a:off x="4451350" y="2163763"/>
              <a:ext cx="787400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easE2_CCC535_ctg27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3" name="Rectangle 104"/>
            <p:cNvSpPr>
              <a:spLocks noChangeArrowheads="1"/>
            </p:cNvSpPr>
            <p:nvPr/>
          </p:nvSpPr>
          <p:spPr bwMode="auto">
            <a:xfrm>
              <a:off x="6424612" y="2852738"/>
              <a:ext cx="819150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easE2_LM63D_scf1178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Rectangle 106"/>
            <p:cNvSpPr>
              <a:spLocks noChangeArrowheads="1"/>
            </p:cNvSpPr>
            <p:nvPr/>
          </p:nvSpPr>
          <p:spPr bwMode="auto">
            <a:xfrm>
              <a:off x="5078412" y="2301876"/>
              <a:ext cx="86836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easE2_CCC1483_ctg986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" name="Rectangle 108"/>
            <p:cNvSpPr>
              <a:spLocks noChangeArrowheads="1"/>
            </p:cNvSpPr>
            <p:nvPr/>
          </p:nvSpPr>
          <p:spPr bwMode="auto">
            <a:xfrm>
              <a:off x="2738437" y="1198563"/>
              <a:ext cx="730250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easE1_LM77_ctg202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" name="Rectangle 109"/>
            <p:cNvSpPr>
              <a:spLocks noChangeArrowheads="1"/>
            </p:cNvSpPr>
            <p:nvPr/>
          </p:nvSpPr>
          <p:spPr bwMode="auto">
            <a:xfrm>
              <a:off x="5942012" y="3128963"/>
              <a:ext cx="8143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easE2_LM470_ctg2080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" name="Rectangle 110"/>
            <p:cNvSpPr>
              <a:spLocks noChangeArrowheads="1"/>
            </p:cNvSpPr>
            <p:nvPr/>
          </p:nvSpPr>
          <p:spPr bwMode="auto">
            <a:xfrm>
              <a:off x="5918200" y="3263901"/>
              <a:ext cx="771525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easE2_LM474_ctg829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" name="Rectangle 112"/>
            <p:cNvSpPr>
              <a:spLocks noChangeArrowheads="1"/>
            </p:cNvSpPr>
            <p:nvPr/>
          </p:nvSpPr>
          <p:spPr bwMode="auto">
            <a:xfrm>
              <a:off x="2789237" y="5195888"/>
              <a:ext cx="771525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easE1_LM583_ctg455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" name="Rectangle 113"/>
            <p:cNvSpPr>
              <a:spLocks noChangeArrowheads="1"/>
            </p:cNvSpPr>
            <p:nvPr/>
          </p:nvSpPr>
          <p:spPr bwMode="auto">
            <a:xfrm>
              <a:off x="2738437" y="1474788"/>
              <a:ext cx="73025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easE1_LM84_ctg290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0" name="Rectangle 114"/>
            <p:cNvSpPr>
              <a:spLocks noChangeArrowheads="1"/>
            </p:cNvSpPr>
            <p:nvPr/>
          </p:nvSpPr>
          <p:spPr bwMode="auto">
            <a:xfrm>
              <a:off x="2738437" y="1336676"/>
              <a:ext cx="730250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easE1_LM78_ctg192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1" name="Rectangle 115"/>
            <p:cNvSpPr>
              <a:spLocks noChangeArrowheads="1"/>
            </p:cNvSpPr>
            <p:nvPr/>
          </p:nvSpPr>
          <p:spPr bwMode="auto">
            <a:xfrm>
              <a:off x="5729287" y="1887538"/>
              <a:ext cx="774700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easE2_Clav32_ctg753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2" name="Rectangle 116"/>
            <p:cNvSpPr>
              <a:spLocks noChangeArrowheads="1"/>
            </p:cNvSpPr>
            <p:nvPr/>
          </p:nvSpPr>
          <p:spPr bwMode="auto">
            <a:xfrm>
              <a:off x="2740025" y="3817938"/>
              <a:ext cx="774700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easE1_Clav32_ctg308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3" name="Rectangle 117"/>
            <p:cNvSpPr>
              <a:spLocks noChangeArrowheads="1"/>
            </p:cNvSpPr>
            <p:nvPr/>
          </p:nvSpPr>
          <p:spPr bwMode="auto">
            <a:xfrm>
              <a:off x="2795587" y="5334001"/>
              <a:ext cx="868363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easE1_CCC1102_ctg411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4" name="Rectangle 118"/>
            <p:cNvSpPr>
              <a:spLocks noChangeArrowheads="1"/>
            </p:cNvSpPr>
            <p:nvPr/>
          </p:nvSpPr>
          <p:spPr bwMode="auto">
            <a:xfrm>
              <a:off x="5013325" y="2025651"/>
              <a:ext cx="815975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easE2_Clav04_ctg1407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5" name="Rectangle 120"/>
            <p:cNvSpPr>
              <a:spLocks noChangeArrowheads="1"/>
            </p:cNvSpPr>
            <p:nvPr/>
          </p:nvSpPr>
          <p:spPr bwMode="auto">
            <a:xfrm>
              <a:off x="5692775" y="2714626"/>
              <a:ext cx="773113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easE2_LM469_ctg980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6" name="Rectangle 121"/>
            <p:cNvSpPr>
              <a:spLocks noChangeArrowheads="1"/>
            </p:cNvSpPr>
            <p:nvPr/>
          </p:nvSpPr>
          <p:spPr bwMode="auto">
            <a:xfrm>
              <a:off x="5927725" y="3403601"/>
              <a:ext cx="815975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easE2_Clav55_ctg1226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" name="Rectangle 122"/>
            <p:cNvSpPr>
              <a:spLocks noChangeArrowheads="1"/>
            </p:cNvSpPr>
            <p:nvPr/>
          </p:nvSpPr>
          <p:spPr bwMode="auto">
            <a:xfrm>
              <a:off x="2782887" y="4783138"/>
              <a:ext cx="773113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easE1_LM220_ctg588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8" name="Rectangle 123"/>
            <p:cNvSpPr>
              <a:spLocks noChangeArrowheads="1"/>
            </p:cNvSpPr>
            <p:nvPr/>
          </p:nvSpPr>
          <p:spPr bwMode="auto">
            <a:xfrm>
              <a:off x="2797175" y="4230688"/>
              <a:ext cx="828675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easE1_CCC535_ctg680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9" name="Rectangle 124"/>
            <p:cNvSpPr>
              <a:spLocks noChangeArrowheads="1"/>
            </p:cNvSpPr>
            <p:nvPr/>
          </p:nvSpPr>
          <p:spPr bwMode="auto">
            <a:xfrm>
              <a:off x="2784475" y="5057776"/>
              <a:ext cx="773113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easE1_LM576_ctg259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0" name="Rectangle 125"/>
            <p:cNvSpPr>
              <a:spLocks noChangeArrowheads="1"/>
            </p:cNvSpPr>
            <p:nvPr/>
          </p:nvSpPr>
          <p:spPr bwMode="auto">
            <a:xfrm>
              <a:off x="5729287" y="1611313"/>
              <a:ext cx="812800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easE2_LM458_ctg1446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1" name="Rectangle 126"/>
            <p:cNvSpPr>
              <a:spLocks noChangeArrowheads="1"/>
            </p:cNvSpPr>
            <p:nvPr/>
          </p:nvSpPr>
          <p:spPr bwMode="auto">
            <a:xfrm>
              <a:off x="2722562" y="3956051"/>
              <a:ext cx="774700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easE1_Clav50_ctg227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2" name="Rectangle 127"/>
            <p:cNvSpPr>
              <a:spLocks noChangeArrowheads="1"/>
            </p:cNvSpPr>
            <p:nvPr/>
          </p:nvSpPr>
          <p:spPr bwMode="auto">
            <a:xfrm>
              <a:off x="5446712" y="2438401"/>
              <a:ext cx="776288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easE2_Clav52_ctg739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" name="Rectangle 128"/>
            <p:cNvSpPr>
              <a:spLocks noChangeArrowheads="1"/>
            </p:cNvSpPr>
            <p:nvPr/>
          </p:nvSpPr>
          <p:spPr bwMode="auto">
            <a:xfrm>
              <a:off x="2782887" y="4506913"/>
              <a:ext cx="730250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easE1_LM218_ctg81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" name="Rectangle 129"/>
            <p:cNvSpPr>
              <a:spLocks noChangeArrowheads="1"/>
            </p:cNvSpPr>
            <p:nvPr/>
          </p:nvSpPr>
          <p:spPr bwMode="auto">
            <a:xfrm>
              <a:off x="6145212" y="2990851"/>
              <a:ext cx="731838" cy="125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easE2_LM39_ctg855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78" name="Rectangle 130"/>
          <p:cNvSpPr>
            <a:spLocks noChangeArrowheads="1"/>
          </p:cNvSpPr>
          <p:nvPr/>
        </p:nvSpPr>
        <p:spPr bwMode="auto">
          <a:xfrm>
            <a:off x="1018603" y="1029552"/>
            <a:ext cx="853064" cy="13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easE1_CCC602_ctg_3968_3180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131"/>
          <p:cNvSpPr>
            <a:spLocks noChangeArrowheads="1"/>
          </p:cNvSpPr>
          <p:nvPr/>
        </p:nvSpPr>
        <p:spPr bwMode="auto">
          <a:xfrm>
            <a:off x="2428646" y="1318549"/>
            <a:ext cx="632214" cy="13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easE1_CCC489_ctg424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Freeform 8"/>
          <p:cNvSpPr>
            <a:spLocks/>
          </p:cNvSpPr>
          <p:nvPr/>
        </p:nvSpPr>
        <p:spPr bwMode="auto">
          <a:xfrm>
            <a:off x="670339" y="2036001"/>
            <a:ext cx="139791" cy="0"/>
          </a:xfrm>
          <a:custGeom>
            <a:avLst/>
            <a:gdLst>
              <a:gd name="T0" fmla="*/ 6061 w 6061"/>
              <a:gd name="T1" fmla="*/ 2116 h 2116"/>
              <a:gd name="T2" fmla="*/ 0 w 6061"/>
              <a:gd name="T3" fmla="*/ 2116 h 2116"/>
              <a:gd name="T4" fmla="*/ 0 w 6061"/>
              <a:gd name="T5" fmla="*/ 0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61" h="2116">
                <a:moveTo>
                  <a:pt x="6061" y="2116"/>
                </a:moveTo>
                <a:lnTo>
                  <a:pt x="0" y="211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81" name="Straight Connector 80"/>
          <p:cNvCxnSpPr/>
          <p:nvPr/>
        </p:nvCxnSpPr>
        <p:spPr>
          <a:xfrm flipH="1">
            <a:off x="502980" y="1904945"/>
            <a:ext cx="75135" cy="2087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>
            <a:off x="619943" y="1910164"/>
            <a:ext cx="75135" cy="2087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Freeform 8"/>
          <p:cNvSpPr>
            <a:spLocks/>
          </p:cNvSpPr>
          <p:nvPr/>
        </p:nvSpPr>
        <p:spPr bwMode="auto">
          <a:xfrm>
            <a:off x="1704208" y="3588522"/>
            <a:ext cx="139791" cy="0"/>
          </a:xfrm>
          <a:custGeom>
            <a:avLst/>
            <a:gdLst>
              <a:gd name="T0" fmla="*/ 6061 w 6061"/>
              <a:gd name="T1" fmla="*/ 2116 h 2116"/>
              <a:gd name="T2" fmla="*/ 0 w 6061"/>
              <a:gd name="T3" fmla="*/ 2116 h 2116"/>
              <a:gd name="T4" fmla="*/ 0 w 6061"/>
              <a:gd name="T5" fmla="*/ 0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61" h="2116">
                <a:moveTo>
                  <a:pt x="6061" y="2116"/>
                </a:moveTo>
                <a:lnTo>
                  <a:pt x="0" y="211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84" name="Straight Connector 83"/>
          <p:cNvCxnSpPr/>
          <p:nvPr/>
        </p:nvCxnSpPr>
        <p:spPr>
          <a:xfrm flipH="1">
            <a:off x="1536850" y="3457466"/>
            <a:ext cx="75135" cy="2087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1653812" y="3462685"/>
            <a:ext cx="75135" cy="2087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flipH="1">
            <a:off x="3129758" y="5061191"/>
            <a:ext cx="70957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spartinae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3172600" y="6348094"/>
            <a:ext cx="7733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</a:t>
            </a:r>
            <a:r>
              <a:rPr lang="en-CA" sz="1200" i="1" dirty="0" err="1" smtClean="0">
                <a:latin typeface="Arial Narrow" panose="020B0606020202030204" pitchFamily="34" charset="0"/>
              </a:rPr>
              <a:t>monticola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3118225" y="6518788"/>
            <a:ext cx="100006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pazoutovae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3120000" y="6675313"/>
            <a:ext cx="8259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capensis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2986346" y="1684115"/>
            <a:ext cx="60028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cyperi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3085449" y="5937739"/>
            <a:ext cx="84183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humidiphila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2987427" y="5750125"/>
            <a:ext cx="1208186" cy="1876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perihumidiphila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094343" y="6164334"/>
            <a:ext cx="855157" cy="237744"/>
            <a:chOff x="3696786" y="5500976"/>
            <a:chExt cx="1118751" cy="237744"/>
          </a:xfrm>
        </p:grpSpPr>
        <p:sp>
          <p:nvSpPr>
            <p:cNvPr id="39" name="TextBox 38"/>
            <p:cNvSpPr txBox="1"/>
            <p:nvPr/>
          </p:nvSpPr>
          <p:spPr>
            <a:xfrm flipH="1">
              <a:off x="3803109" y="5509999"/>
              <a:ext cx="101242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arundinis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696786" y="5500976"/>
              <a:ext cx="54063" cy="23774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5330476" y="2349632"/>
            <a:ext cx="730417" cy="365760"/>
            <a:chOff x="5330476" y="2349632"/>
            <a:chExt cx="730417" cy="365760"/>
          </a:xfrm>
        </p:grpSpPr>
        <p:sp>
          <p:nvSpPr>
            <p:cNvPr id="14" name="TextBox 13"/>
            <p:cNvSpPr txBox="1"/>
            <p:nvPr/>
          </p:nvSpPr>
          <p:spPr>
            <a:xfrm flipH="1">
              <a:off x="5395548" y="2421954"/>
              <a:ext cx="66534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quebecensis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330476" y="2349632"/>
              <a:ext cx="40802" cy="3657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034261" y="5283864"/>
            <a:ext cx="525557" cy="484632"/>
            <a:chOff x="3587863" y="4630404"/>
            <a:chExt cx="687555" cy="484632"/>
          </a:xfrm>
        </p:grpSpPr>
        <p:sp>
          <p:nvSpPr>
            <p:cNvPr id="37" name="TextBox 36"/>
            <p:cNvSpPr txBox="1"/>
            <p:nvPr/>
          </p:nvSpPr>
          <p:spPr>
            <a:xfrm flipH="1">
              <a:off x="3715969" y="4751098"/>
              <a:ext cx="559449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ripicola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587863" y="4630404"/>
              <a:ext cx="53379" cy="48463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959965" y="1924132"/>
            <a:ext cx="722378" cy="365760"/>
            <a:chOff x="3572540" y="1286823"/>
            <a:chExt cx="945044" cy="365760"/>
          </a:xfrm>
        </p:grpSpPr>
        <p:sp>
          <p:nvSpPr>
            <p:cNvPr id="35" name="TextBox 34"/>
            <p:cNvSpPr txBox="1"/>
            <p:nvPr/>
          </p:nvSpPr>
          <p:spPr>
            <a:xfrm flipH="1">
              <a:off x="3698449" y="1361981"/>
              <a:ext cx="81913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occidentalis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572540" y="1286823"/>
              <a:ext cx="53379" cy="3657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flipH="1">
            <a:off x="2089500" y="940659"/>
            <a:ext cx="64774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pusilla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1518852" y="827700"/>
            <a:ext cx="70725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lovelessii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2290647" y="1118753"/>
            <a:ext cx="80075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fusiformis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flipH="1">
            <a:off x="4538857" y="1563616"/>
            <a:ext cx="62131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paspali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flipH="1">
            <a:off x="3631672" y="1436012"/>
            <a:ext cx="53998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sorghi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3283918" y="6831837"/>
            <a:ext cx="7234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purpurea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flipH="1">
            <a:off x="3328101" y="1243787"/>
            <a:ext cx="46684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africana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3151757" y="4752128"/>
            <a:ext cx="101628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quebecensis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34260" y="4676970"/>
            <a:ext cx="45720" cy="3657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4760215" y="2730759"/>
            <a:ext cx="949556" cy="1830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purpurea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flipH="1">
            <a:off x="4195614" y="2851311"/>
            <a:ext cx="70957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spartinae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flipH="1">
            <a:off x="4725663" y="3002207"/>
            <a:ext cx="106731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</a:t>
            </a:r>
            <a:r>
              <a:rPr lang="en-CA" sz="1200" i="1" dirty="0" err="1" smtClean="0">
                <a:latin typeface="Arial Narrow" panose="020B0606020202030204" pitchFamily="34" charset="0"/>
              </a:rPr>
              <a:t>monticola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5960546" y="3744864"/>
            <a:ext cx="8835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purpurea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878174" y="3248228"/>
            <a:ext cx="40802" cy="1371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004370" y="2372046"/>
            <a:ext cx="250311" cy="280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①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547522" y="2828169"/>
            <a:ext cx="24074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②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238380" y="2012179"/>
            <a:ext cx="27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7" name="Rectangle 176"/>
          <p:cNvSpPr/>
          <p:nvPr/>
        </p:nvSpPr>
        <p:spPr>
          <a:xfrm>
            <a:off x="681259" y="2012967"/>
            <a:ext cx="14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8" name="Rectangle 177"/>
          <p:cNvSpPr/>
          <p:nvPr/>
        </p:nvSpPr>
        <p:spPr>
          <a:xfrm>
            <a:off x="831384" y="2596050"/>
            <a:ext cx="43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>
            <a:off x="1270958" y="3556728"/>
            <a:ext cx="28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0" name="Rectangle 179"/>
          <p:cNvSpPr/>
          <p:nvPr/>
        </p:nvSpPr>
        <p:spPr>
          <a:xfrm>
            <a:off x="1712567" y="3554730"/>
            <a:ext cx="14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1" name="Rectangle 180"/>
          <p:cNvSpPr/>
          <p:nvPr/>
        </p:nvSpPr>
        <p:spPr>
          <a:xfrm>
            <a:off x="837587" y="1427421"/>
            <a:ext cx="82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2" name="Rectangle 181"/>
          <p:cNvSpPr/>
          <p:nvPr/>
        </p:nvSpPr>
        <p:spPr>
          <a:xfrm>
            <a:off x="1867393" y="5262478"/>
            <a:ext cx="3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3" name="Rectangle 182"/>
          <p:cNvSpPr/>
          <p:nvPr/>
        </p:nvSpPr>
        <p:spPr>
          <a:xfrm>
            <a:off x="3430699" y="2537454"/>
            <a:ext cx="104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4" name="Rectangle 183"/>
          <p:cNvSpPr/>
          <p:nvPr/>
        </p:nvSpPr>
        <p:spPr>
          <a:xfrm>
            <a:off x="2533819" y="2675023"/>
            <a:ext cx="88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7" name="Rectangle 186"/>
          <p:cNvSpPr/>
          <p:nvPr/>
        </p:nvSpPr>
        <p:spPr>
          <a:xfrm>
            <a:off x="4296465" y="4050464"/>
            <a:ext cx="30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>
            <a:off x="4265123" y="3451489"/>
            <a:ext cx="12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>
            <a:off x="3453421" y="3836285"/>
            <a:ext cx="66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1" name="Rectangle 190"/>
          <p:cNvSpPr/>
          <p:nvPr/>
        </p:nvSpPr>
        <p:spPr>
          <a:xfrm>
            <a:off x="1992680" y="2021544"/>
            <a:ext cx="18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2" name="Rectangle 191"/>
          <p:cNvSpPr/>
          <p:nvPr/>
        </p:nvSpPr>
        <p:spPr>
          <a:xfrm>
            <a:off x="2046966" y="6660624"/>
            <a:ext cx="324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3" name="Rectangle 192"/>
          <p:cNvSpPr/>
          <p:nvPr/>
        </p:nvSpPr>
        <p:spPr>
          <a:xfrm>
            <a:off x="1980968" y="6537970"/>
            <a:ext cx="5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4" name="Rectangle 193"/>
          <p:cNvSpPr/>
          <p:nvPr/>
        </p:nvSpPr>
        <p:spPr>
          <a:xfrm>
            <a:off x="1913525" y="6711381"/>
            <a:ext cx="5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>
            <a:off x="2028605" y="4806703"/>
            <a:ext cx="12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6" name="Rectangle 195"/>
          <p:cNvSpPr/>
          <p:nvPr/>
        </p:nvSpPr>
        <p:spPr>
          <a:xfrm>
            <a:off x="1963787" y="5212763"/>
            <a:ext cx="5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7" name="Rectangle 196"/>
          <p:cNvSpPr/>
          <p:nvPr/>
        </p:nvSpPr>
        <p:spPr>
          <a:xfrm>
            <a:off x="2071183" y="5269102"/>
            <a:ext cx="9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8" name="Rectangle 197"/>
          <p:cNvSpPr/>
          <p:nvPr/>
        </p:nvSpPr>
        <p:spPr>
          <a:xfrm>
            <a:off x="2173009" y="5389364"/>
            <a:ext cx="144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0" name="Rectangle 199"/>
          <p:cNvSpPr/>
          <p:nvPr/>
        </p:nvSpPr>
        <p:spPr>
          <a:xfrm>
            <a:off x="2192736" y="5529176"/>
            <a:ext cx="1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1" name="Rectangle 200"/>
          <p:cNvSpPr/>
          <p:nvPr/>
        </p:nvSpPr>
        <p:spPr>
          <a:xfrm>
            <a:off x="2028303" y="5624731"/>
            <a:ext cx="324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2" name="Rectangle 201"/>
          <p:cNvSpPr/>
          <p:nvPr/>
        </p:nvSpPr>
        <p:spPr>
          <a:xfrm>
            <a:off x="2060550" y="5984017"/>
            <a:ext cx="5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3" name="Rectangle 202"/>
          <p:cNvSpPr/>
          <p:nvPr/>
        </p:nvSpPr>
        <p:spPr>
          <a:xfrm>
            <a:off x="2111227" y="6107835"/>
            <a:ext cx="5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4" name="Rectangle 203"/>
          <p:cNvSpPr/>
          <p:nvPr/>
        </p:nvSpPr>
        <p:spPr>
          <a:xfrm>
            <a:off x="2177654" y="6228900"/>
            <a:ext cx="324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9" name="TextBox 198"/>
          <p:cNvSpPr txBox="1"/>
          <p:nvPr/>
        </p:nvSpPr>
        <p:spPr>
          <a:xfrm>
            <a:off x="228752" y="6752422"/>
            <a:ext cx="25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727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Rectangle 216"/>
          <p:cNvSpPr/>
          <p:nvPr/>
        </p:nvSpPr>
        <p:spPr>
          <a:xfrm>
            <a:off x="1876416" y="5323015"/>
            <a:ext cx="4714807" cy="12837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Rectangle 217"/>
          <p:cNvSpPr/>
          <p:nvPr/>
        </p:nvSpPr>
        <p:spPr>
          <a:xfrm>
            <a:off x="1893383" y="6909353"/>
            <a:ext cx="4714807" cy="3877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ctangle 215"/>
          <p:cNvSpPr/>
          <p:nvPr/>
        </p:nvSpPr>
        <p:spPr>
          <a:xfrm>
            <a:off x="1893383" y="1796885"/>
            <a:ext cx="4714807" cy="3877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929638" y="7064083"/>
            <a:ext cx="549275" cy="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097913" y="7124408"/>
            <a:ext cx="1635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0.08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018393" y="6417587"/>
            <a:ext cx="357188" cy="177800"/>
          </a:xfrm>
          <a:custGeom>
            <a:avLst/>
            <a:gdLst>
              <a:gd name="T0" fmla="*/ 0 w 811"/>
              <a:gd name="T1" fmla="*/ 201 h 402"/>
              <a:gd name="T2" fmla="*/ 811 w 811"/>
              <a:gd name="T3" fmla="*/ 0 h 402"/>
              <a:gd name="T4" fmla="*/ 811 w 811"/>
              <a:gd name="T5" fmla="*/ 402 h 402"/>
              <a:gd name="T6" fmla="*/ 0 w 811"/>
              <a:gd name="T7" fmla="*/ 201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1" h="402">
                <a:moveTo>
                  <a:pt x="0" y="201"/>
                </a:moveTo>
                <a:lnTo>
                  <a:pt x="811" y="0"/>
                </a:lnTo>
                <a:lnTo>
                  <a:pt x="811" y="402"/>
                </a:lnTo>
                <a:lnTo>
                  <a:pt x="0" y="201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972105" y="2398037"/>
            <a:ext cx="163513" cy="155575"/>
          </a:xfrm>
          <a:custGeom>
            <a:avLst/>
            <a:gdLst>
              <a:gd name="T0" fmla="*/ 373 w 373"/>
              <a:gd name="T1" fmla="*/ 352 h 352"/>
              <a:gd name="T2" fmla="*/ 0 w 373"/>
              <a:gd name="T3" fmla="*/ 352 h 352"/>
              <a:gd name="T4" fmla="*/ 0 w 373"/>
              <a:gd name="T5" fmla="*/ 0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3" h="352">
                <a:moveTo>
                  <a:pt x="373" y="352"/>
                </a:moveTo>
                <a:lnTo>
                  <a:pt x="0" y="352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135618" y="3085425"/>
            <a:ext cx="0" cy="133350"/>
          </a:xfrm>
          <a:custGeom>
            <a:avLst/>
            <a:gdLst>
              <a:gd name="T0" fmla="*/ 302 h 302"/>
              <a:gd name="T1" fmla="*/ 302 h 302"/>
              <a:gd name="T2" fmla="*/ 0 h 30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2">
                <a:moveTo>
                  <a:pt x="0" y="302"/>
                </a:moveTo>
                <a:lnTo>
                  <a:pt x="0" y="302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1972105" y="2931437"/>
            <a:ext cx="23813" cy="534988"/>
          </a:xfrm>
          <a:custGeom>
            <a:avLst/>
            <a:gdLst>
              <a:gd name="T0" fmla="*/ 55 w 55"/>
              <a:gd name="T1" fmla="*/ 1210 h 1210"/>
              <a:gd name="T2" fmla="*/ 0 w 55"/>
              <a:gd name="T3" fmla="*/ 1210 h 1210"/>
              <a:gd name="T4" fmla="*/ 0 w 55"/>
              <a:gd name="T5" fmla="*/ 0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5" h="1210">
                <a:moveTo>
                  <a:pt x="55" y="1210"/>
                </a:moveTo>
                <a:lnTo>
                  <a:pt x="0" y="121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1827643" y="1731287"/>
            <a:ext cx="347663" cy="244475"/>
          </a:xfrm>
          <a:custGeom>
            <a:avLst/>
            <a:gdLst>
              <a:gd name="T0" fmla="*/ 787 w 787"/>
              <a:gd name="T1" fmla="*/ 553 h 553"/>
              <a:gd name="T2" fmla="*/ 0 w 787"/>
              <a:gd name="T3" fmla="*/ 553 h 553"/>
              <a:gd name="T4" fmla="*/ 0 w 787"/>
              <a:gd name="T5" fmla="*/ 0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7" h="553">
                <a:moveTo>
                  <a:pt x="787" y="553"/>
                </a:moveTo>
                <a:lnTo>
                  <a:pt x="0" y="553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1972105" y="2242462"/>
            <a:ext cx="177800" cy="155575"/>
          </a:xfrm>
          <a:custGeom>
            <a:avLst/>
            <a:gdLst>
              <a:gd name="T0" fmla="*/ 402 w 402"/>
              <a:gd name="T1" fmla="*/ 0 h 352"/>
              <a:gd name="T2" fmla="*/ 0 w 402"/>
              <a:gd name="T3" fmla="*/ 0 h 352"/>
              <a:gd name="T4" fmla="*/ 0 w 402"/>
              <a:gd name="T5" fmla="*/ 35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2" h="352">
                <a:moveTo>
                  <a:pt x="402" y="0"/>
                </a:moveTo>
                <a:lnTo>
                  <a:pt x="0" y="0"/>
                </a:lnTo>
                <a:lnTo>
                  <a:pt x="0" y="352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2154668" y="4730075"/>
            <a:ext cx="23813" cy="88900"/>
          </a:xfrm>
          <a:custGeom>
            <a:avLst/>
            <a:gdLst>
              <a:gd name="T0" fmla="*/ 52 w 52"/>
              <a:gd name="T1" fmla="*/ 0 h 201"/>
              <a:gd name="T2" fmla="*/ 0 w 52"/>
              <a:gd name="T3" fmla="*/ 0 h 201"/>
              <a:gd name="T4" fmla="*/ 0 w 52"/>
              <a:gd name="T5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201">
                <a:moveTo>
                  <a:pt x="52" y="0"/>
                </a:moveTo>
                <a:lnTo>
                  <a:pt x="0" y="0"/>
                </a:lnTo>
                <a:lnTo>
                  <a:pt x="0" y="20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3113518" y="6106437"/>
            <a:ext cx="319088" cy="133350"/>
          </a:xfrm>
          <a:custGeom>
            <a:avLst/>
            <a:gdLst>
              <a:gd name="T0" fmla="*/ 719 w 719"/>
              <a:gd name="T1" fmla="*/ 302 h 302"/>
              <a:gd name="T2" fmla="*/ 0 w 719"/>
              <a:gd name="T3" fmla="*/ 302 h 302"/>
              <a:gd name="T4" fmla="*/ 0 w 719"/>
              <a:gd name="T5" fmla="*/ 0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19" h="302">
                <a:moveTo>
                  <a:pt x="719" y="302"/>
                </a:moveTo>
                <a:lnTo>
                  <a:pt x="0" y="302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2026080" y="1486812"/>
            <a:ext cx="0" cy="133350"/>
          </a:xfrm>
          <a:custGeom>
            <a:avLst/>
            <a:gdLst>
              <a:gd name="T0" fmla="*/ 302 h 302"/>
              <a:gd name="T1" fmla="*/ 302 h 302"/>
              <a:gd name="T2" fmla="*/ 0 h 30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2">
                <a:moveTo>
                  <a:pt x="0" y="302"/>
                </a:moveTo>
                <a:lnTo>
                  <a:pt x="0" y="302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2170543" y="4285575"/>
            <a:ext cx="7938" cy="88900"/>
          </a:xfrm>
          <a:custGeom>
            <a:avLst/>
            <a:gdLst>
              <a:gd name="T0" fmla="*/ 18 w 18"/>
              <a:gd name="T1" fmla="*/ 201 h 201"/>
              <a:gd name="T2" fmla="*/ 0 w 18"/>
              <a:gd name="T3" fmla="*/ 201 h 201"/>
              <a:gd name="T4" fmla="*/ 0 w 18"/>
              <a:gd name="T5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201">
                <a:moveTo>
                  <a:pt x="18" y="201"/>
                </a:moveTo>
                <a:lnTo>
                  <a:pt x="0" y="201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2026080" y="1620162"/>
            <a:ext cx="173038" cy="88900"/>
          </a:xfrm>
          <a:custGeom>
            <a:avLst/>
            <a:gdLst>
              <a:gd name="T0" fmla="*/ 391 w 391"/>
              <a:gd name="T1" fmla="*/ 201 h 201"/>
              <a:gd name="T2" fmla="*/ 0 w 391"/>
              <a:gd name="T3" fmla="*/ 201 h 201"/>
              <a:gd name="T4" fmla="*/ 0 w 391"/>
              <a:gd name="T5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1" h="201">
                <a:moveTo>
                  <a:pt x="391" y="201"/>
                </a:moveTo>
                <a:lnTo>
                  <a:pt x="0" y="201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2135618" y="2598062"/>
            <a:ext cx="7938" cy="88900"/>
          </a:xfrm>
          <a:custGeom>
            <a:avLst/>
            <a:gdLst>
              <a:gd name="T0" fmla="*/ 18 w 18"/>
              <a:gd name="T1" fmla="*/ 0 h 201"/>
              <a:gd name="T2" fmla="*/ 0 w 18"/>
              <a:gd name="T3" fmla="*/ 0 h 201"/>
              <a:gd name="T4" fmla="*/ 0 w 18"/>
              <a:gd name="T5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201">
                <a:moveTo>
                  <a:pt x="18" y="0"/>
                </a:moveTo>
                <a:lnTo>
                  <a:pt x="0" y="0"/>
                </a:lnTo>
                <a:lnTo>
                  <a:pt x="0" y="20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3335768" y="5441275"/>
            <a:ext cx="0" cy="131763"/>
          </a:xfrm>
          <a:custGeom>
            <a:avLst/>
            <a:gdLst>
              <a:gd name="T0" fmla="*/ 0 h 301"/>
              <a:gd name="T1" fmla="*/ 0 h 301"/>
              <a:gd name="T2" fmla="*/ 301 h 30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1">
                <a:moveTo>
                  <a:pt x="0" y="0"/>
                </a:moveTo>
                <a:lnTo>
                  <a:pt x="0" y="0"/>
                </a:lnTo>
                <a:lnTo>
                  <a:pt x="0" y="30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2067355" y="5939750"/>
            <a:ext cx="550863" cy="366713"/>
          </a:xfrm>
          <a:custGeom>
            <a:avLst/>
            <a:gdLst>
              <a:gd name="T0" fmla="*/ 1245 w 1245"/>
              <a:gd name="T1" fmla="*/ 830 h 830"/>
              <a:gd name="T2" fmla="*/ 0 w 1245"/>
              <a:gd name="T3" fmla="*/ 830 h 830"/>
              <a:gd name="T4" fmla="*/ 0 w 1245"/>
              <a:gd name="T5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45" h="830">
                <a:moveTo>
                  <a:pt x="1245" y="830"/>
                </a:moveTo>
                <a:lnTo>
                  <a:pt x="0" y="83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3432605" y="6239787"/>
            <a:ext cx="103188" cy="88900"/>
          </a:xfrm>
          <a:custGeom>
            <a:avLst/>
            <a:gdLst>
              <a:gd name="T0" fmla="*/ 234 w 234"/>
              <a:gd name="T1" fmla="*/ 201 h 201"/>
              <a:gd name="T2" fmla="*/ 0 w 234"/>
              <a:gd name="T3" fmla="*/ 201 h 201"/>
              <a:gd name="T4" fmla="*/ 0 w 234"/>
              <a:gd name="T5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4" h="201">
                <a:moveTo>
                  <a:pt x="234" y="201"/>
                </a:moveTo>
                <a:lnTo>
                  <a:pt x="0" y="201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2067355" y="5573037"/>
            <a:ext cx="1268413" cy="366713"/>
          </a:xfrm>
          <a:custGeom>
            <a:avLst/>
            <a:gdLst>
              <a:gd name="T0" fmla="*/ 2871 w 2871"/>
              <a:gd name="T1" fmla="*/ 0 h 830"/>
              <a:gd name="T2" fmla="*/ 0 w 2871"/>
              <a:gd name="T3" fmla="*/ 0 h 830"/>
              <a:gd name="T4" fmla="*/ 0 w 2871"/>
              <a:gd name="T5" fmla="*/ 83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71" h="830">
                <a:moveTo>
                  <a:pt x="2871" y="0"/>
                </a:moveTo>
                <a:lnTo>
                  <a:pt x="0" y="0"/>
                </a:lnTo>
                <a:lnTo>
                  <a:pt x="0" y="83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1848280" y="4996775"/>
            <a:ext cx="22225" cy="1047750"/>
          </a:xfrm>
          <a:custGeom>
            <a:avLst/>
            <a:gdLst>
              <a:gd name="T0" fmla="*/ 50 w 50"/>
              <a:gd name="T1" fmla="*/ 0 h 2372"/>
              <a:gd name="T2" fmla="*/ 0 w 50"/>
              <a:gd name="T3" fmla="*/ 0 h 2372"/>
              <a:gd name="T4" fmla="*/ 0 w 50"/>
              <a:gd name="T5" fmla="*/ 2372 h 2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" h="2372">
                <a:moveTo>
                  <a:pt x="50" y="0"/>
                </a:moveTo>
                <a:lnTo>
                  <a:pt x="0" y="0"/>
                </a:lnTo>
                <a:lnTo>
                  <a:pt x="0" y="2372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>
            <a:off x="2135618" y="3131462"/>
            <a:ext cx="7938" cy="87313"/>
          </a:xfrm>
          <a:custGeom>
            <a:avLst/>
            <a:gdLst>
              <a:gd name="T0" fmla="*/ 18 w 18"/>
              <a:gd name="T1" fmla="*/ 0 h 201"/>
              <a:gd name="T2" fmla="*/ 0 w 18"/>
              <a:gd name="T3" fmla="*/ 0 h 201"/>
              <a:gd name="T4" fmla="*/ 0 w 18"/>
              <a:gd name="T5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201">
                <a:moveTo>
                  <a:pt x="18" y="0"/>
                </a:moveTo>
                <a:lnTo>
                  <a:pt x="0" y="0"/>
                </a:lnTo>
                <a:lnTo>
                  <a:pt x="0" y="20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1848280" y="6044525"/>
            <a:ext cx="57150" cy="868680"/>
          </a:xfrm>
          <a:custGeom>
            <a:avLst/>
            <a:gdLst>
              <a:gd name="T0" fmla="*/ 131 w 131"/>
              <a:gd name="T1" fmla="*/ 2372 h 2372"/>
              <a:gd name="T2" fmla="*/ 0 w 131"/>
              <a:gd name="T3" fmla="*/ 2372 h 2372"/>
              <a:gd name="T4" fmla="*/ 0 w 131"/>
              <a:gd name="T5" fmla="*/ 0 h 2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1" h="2372">
                <a:moveTo>
                  <a:pt x="131" y="2372"/>
                </a:moveTo>
                <a:lnTo>
                  <a:pt x="0" y="2372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2170543" y="4196675"/>
            <a:ext cx="74613" cy="88900"/>
          </a:xfrm>
          <a:custGeom>
            <a:avLst/>
            <a:gdLst>
              <a:gd name="T0" fmla="*/ 170 w 170"/>
              <a:gd name="T1" fmla="*/ 0 h 201"/>
              <a:gd name="T2" fmla="*/ 0 w 170"/>
              <a:gd name="T3" fmla="*/ 0 h 201"/>
              <a:gd name="T4" fmla="*/ 0 w 170"/>
              <a:gd name="T5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0" h="201">
                <a:moveTo>
                  <a:pt x="170" y="0"/>
                </a:moveTo>
                <a:lnTo>
                  <a:pt x="0" y="0"/>
                </a:lnTo>
                <a:lnTo>
                  <a:pt x="0" y="20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2162605" y="4418925"/>
            <a:ext cx="0" cy="133350"/>
          </a:xfrm>
          <a:custGeom>
            <a:avLst/>
            <a:gdLst>
              <a:gd name="T0" fmla="*/ 302 h 302"/>
              <a:gd name="T1" fmla="*/ 302 h 302"/>
              <a:gd name="T2" fmla="*/ 0 h 30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2">
                <a:moveTo>
                  <a:pt x="0" y="302"/>
                </a:moveTo>
                <a:lnTo>
                  <a:pt x="0" y="302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3113518" y="5973087"/>
            <a:ext cx="673100" cy="133350"/>
          </a:xfrm>
          <a:custGeom>
            <a:avLst/>
            <a:gdLst>
              <a:gd name="T0" fmla="*/ 1520 w 1520"/>
              <a:gd name="T1" fmla="*/ 0 h 302"/>
              <a:gd name="T2" fmla="*/ 0 w 1520"/>
              <a:gd name="T3" fmla="*/ 0 h 302"/>
              <a:gd name="T4" fmla="*/ 0 w 1520"/>
              <a:gd name="T5" fmla="*/ 302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20" h="302">
                <a:moveTo>
                  <a:pt x="1520" y="0"/>
                </a:moveTo>
                <a:lnTo>
                  <a:pt x="0" y="0"/>
                </a:lnTo>
                <a:lnTo>
                  <a:pt x="0" y="302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9"/>
          <p:cNvSpPr>
            <a:spLocks/>
          </p:cNvSpPr>
          <p:nvPr/>
        </p:nvSpPr>
        <p:spPr bwMode="auto">
          <a:xfrm>
            <a:off x="2618218" y="6306462"/>
            <a:ext cx="1400175" cy="200025"/>
          </a:xfrm>
          <a:custGeom>
            <a:avLst/>
            <a:gdLst>
              <a:gd name="T0" fmla="*/ 3169 w 3169"/>
              <a:gd name="T1" fmla="*/ 452 h 452"/>
              <a:gd name="T2" fmla="*/ 0 w 3169"/>
              <a:gd name="T3" fmla="*/ 452 h 452"/>
              <a:gd name="T4" fmla="*/ 0 w 3169"/>
              <a:gd name="T5" fmla="*/ 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69" h="452">
                <a:moveTo>
                  <a:pt x="3169" y="452"/>
                </a:moveTo>
                <a:lnTo>
                  <a:pt x="0" y="452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2122918" y="3841075"/>
            <a:ext cx="0" cy="88900"/>
          </a:xfrm>
          <a:custGeom>
            <a:avLst/>
            <a:gdLst>
              <a:gd name="T0" fmla="*/ 0 h 201"/>
              <a:gd name="T1" fmla="*/ 0 h 201"/>
              <a:gd name="T2" fmla="*/ 201 h 20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01">
                <a:moveTo>
                  <a:pt x="0" y="0"/>
                </a:moveTo>
                <a:lnTo>
                  <a:pt x="0" y="0"/>
                </a:lnTo>
                <a:lnTo>
                  <a:pt x="0" y="20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/>
          </p:cNvSpPr>
          <p:nvPr/>
        </p:nvSpPr>
        <p:spPr bwMode="auto">
          <a:xfrm>
            <a:off x="2135618" y="2553612"/>
            <a:ext cx="0" cy="133350"/>
          </a:xfrm>
          <a:custGeom>
            <a:avLst/>
            <a:gdLst>
              <a:gd name="T0" fmla="*/ 301 h 301"/>
              <a:gd name="T1" fmla="*/ 301 h 301"/>
              <a:gd name="T2" fmla="*/ 0 h 30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1">
                <a:moveTo>
                  <a:pt x="0" y="301"/>
                </a:moveTo>
                <a:lnTo>
                  <a:pt x="0" y="301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5"/>
          <p:cNvSpPr>
            <a:spLocks/>
          </p:cNvSpPr>
          <p:nvPr/>
        </p:nvSpPr>
        <p:spPr bwMode="auto">
          <a:xfrm>
            <a:off x="1972105" y="2398037"/>
            <a:ext cx="0" cy="533400"/>
          </a:xfrm>
          <a:custGeom>
            <a:avLst/>
            <a:gdLst>
              <a:gd name="T0" fmla="*/ 0 h 1209"/>
              <a:gd name="T1" fmla="*/ 0 h 1209"/>
              <a:gd name="T2" fmla="*/ 1209 h 120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09">
                <a:moveTo>
                  <a:pt x="0" y="0"/>
                </a:moveTo>
                <a:lnTo>
                  <a:pt x="0" y="0"/>
                </a:lnTo>
                <a:lnTo>
                  <a:pt x="0" y="1209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7"/>
          <p:cNvSpPr>
            <a:spLocks/>
          </p:cNvSpPr>
          <p:nvPr/>
        </p:nvSpPr>
        <p:spPr bwMode="auto">
          <a:xfrm>
            <a:off x="2135618" y="3218775"/>
            <a:ext cx="0" cy="88900"/>
          </a:xfrm>
          <a:custGeom>
            <a:avLst/>
            <a:gdLst>
              <a:gd name="T0" fmla="*/ 201 h 201"/>
              <a:gd name="T1" fmla="*/ 201 h 201"/>
              <a:gd name="T2" fmla="*/ 0 h 20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01">
                <a:moveTo>
                  <a:pt x="0" y="201"/>
                </a:moveTo>
                <a:lnTo>
                  <a:pt x="0" y="201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8"/>
          <p:cNvSpPr>
            <a:spLocks/>
          </p:cNvSpPr>
          <p:nvPr/>
        </p:nvSpPr>
        <p:spPr bwMode="auto">
          <a:xfrm>
            <a:off x="1995918" y="3466425"/>
            <a:ext cx="55563" cy="381000"/>
          </a:xfrm>
          <a:custGeom>
            <a:avLst/>
            <a:gdLst>
              <a:gd name="T0" fmla="*/ 127 w 127"/>
              <a:gd name="T1" fmla="*/ 861 h 861"/>
              <a:gd name="T2" fmla="*/ 0 w 127"/>
              <a:gd name="T3" fmla="*/ 861 h 861"/>
              <a:gd name="T4" fmla="*/ 0 w 127"/>
              <a:gd name="T5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" h="861">
                <a:moveTo>
                  <a:pt x="127" y="861"/>
                </a:moveTo>
                <a:lnTo>
                  <a:pt x="0" y="861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1"/>
          <p:cNvSpPr>
            <a:spLocks/>
          </p:cNvSpPr>
          <p:nvPr/>
        </p:nvSpPr>
        <p:spPr bwMode="auto">
          <a:xfrm>
            <a:off x="1870505" y="4053800"/>
            <a:ext cx="49213" cy="942975"/>
          </a:xfrm>
          <a:custGeom>
            <a:avLst/>
            <a:gdLst>
              <a:gd name="T0" fmla="*/ 110 w 110"/>
              <a:gd name="T1" fmla="*/ 0 h 2136"/>
              <a:gd name="T2" fmla="*/ 0 w 110"/>
              <a:gd name="T3" fmla="*/ 0 h 2136"/>
              <a:gd name="T4" fmla="*/ 0 w 110"/>
              <a:gd name="T5" fmla="*/ 2136 h 2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0" h="2136">
                <a:moveTo>
                  <a:pt x="110" y="0"/>
                </a:moveTo>
                <a:lnTo>
                  <a:pt x="0" y="0"/>
                </a:lnTo>
                <a:lnTo>
                  <a:pt x="0" y="2136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3"/>
          <p:cNvSpPr>
            <a:spLocks/>
          </p:cNvSpPr>
          <p:nvPr/>
        </p:nvSpPr>
        <p:spPr bwMode="auto">
          <a:xfrm>
            <a:off x="2162605" y="4285575"/>
            <a:ext cx="7938" cy="133350"/>
          </a:xfrm>
          <a:custGeom>
            <a:avLst/>
            <a:gdLst>
              <a:gd name="T0" fmla="*/ 17 w 17"/>
              <a:gd name="T1" fmla="*/ 0 h 302"/>
              <a:gd name="T2" fmla="*/ 0 w 17"/>
              <a:gd name="T3" fmla="*/ 0 h 302"/>
              <a:gd name="T4" fmla="*/ 0 w 17"/>
              <a:gd name="T5" fmla="*/ 302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302">
                <a:moveTo>
                  <a:pt x="17" y="0"/>
                </a:moveTo>
                <a:lnTo>
                  <a:pt x="0" y="0"/>
                </a:lnTo>
                <a:lnTo>
                  <a:pt x="0" y="302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4"/>
          <p:cNvSpPr>
            <a:spLocks/>
          </p:cNvSpPr>
          <p:nvPr/>
        </p:nvSpPr>
        <p:spPr bwMode="auto">
          <a:xfrm>
            <a:off x="1919718" y="4053800"/>
            <a:ext cx="131763" cy="1120775"/>
          </a:xfrm>
          <a:custGeom>
            <a:avLst/>
            <a:gdLst>
              <a:gd name="T0" fmla="*/ 301 w 301"/>
              <a:gd name="T1" fmla="*/ 2537 h 2537"/>
              <a:gd name="T2" fmla="*/ 0 w 301"/>
              <a:gd name="T3" fmla="*/ 2537 h 2537"/>
              <a:gd name="T4" fmla="*/ 0 w 301"/>
              <a:gd name="T5" fmla="*/ 0 h 2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1" h="2537">
                <a:moveTo>
                  <a:pt x="301" y="2537"/>
                </a:moveTo>
                <a:lnTo>
                  <a:pt x="0" y="2537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5"/>
          <p:cNvSpPr>
            <a:spLocks/>
          </p:cNvSpPr>
          <p:nvPr/>
        </p:nvSpPr>
        <p:spPr bwMode="auto">
          <a:xfrm>
            <a:off x="1799068" y="1731287"/>
            <a:ext cx="28575" cy="2157413"/>
          </a:xfrm>
          <a:custGeom>
            <a:avLst/>
            <a:gdLst>
              <a:gd name="T0" fmla="*/ 63 w 63"/>
              <a:gd name="T1" fmla="*/ 0 h 4882"/>
              <a:gd name="T2" fmla="*/ 0 w 63"/>
              <a:gd name="T3" fmla="*/ 0 h 4882"/>
              <a:gd name="T4" fmla="*/ 0 w 63"/>
              <a:gd name="T5" fmla="*/ 4882 h 4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" h="4882">
                <a:moveTo>
                  <a:pt x="63" y="0"/>
                </a:moveTo>
                <a:lnTo>
                  <a:pt x="0" y="0"/>
                </a:lnTo>
                <a:lnTo>
                  <a:pt x="0" y="4882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6"/>
          <p:cNvSpPr>
            <a:spLocks/>
          </p:cNvSpPr>
          <p:nvPr/>
        </p:nvSpPr>
        <p:spPr bwMode="auto">
          <a:xfrm>
            <a:off x="2051480" y="5174575"/>
            <a:ext cx="7938" cy="88900"/>
          </a:xfrm>
          <a:custGeom>
            <a:avLst/>
            <a:gdLst>
              <a:gd name="T0" fmla="*/ 18 w 18"/>
              <a:gd name="T1" fmla="*/ 202 h 202"/>
              <a:gd name="T2" fmla="*/ 0 w 18"/>
              <a:gd name="T3" fmla="*/ 202 h 202"/>
              <a:gd name="T4" fmla="*/ 0 w 18"/>
              <a:gd name="T5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202">
                <a:moveTo>
                  <a:pt x="18" y="202"/>
                </a:moveTo>
                <a:lnTo>
                  <a:pt x="0" y="202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8"/>
          <p:cNvSpPr>
            <a:spLocks/>
          </p:cNvSpPr>
          <p:nvPr/>
        </p:nvSpPr>
        <p:spPr bwMode="auto">
          <a:xfrm>
            <a:off x="1799068" y="3888700"/>
            <a:ext cx="49213" cy="2155825"/>
          </a:xfrm>
          <a:custGeom>
            <a:avLst/>
            <a:gdLst>
              <a:gd name="T0" fmla="*/ 111 w 111"/>
              <a:gd name="T1" fmla="*/ 4882 h 4882"/>
              <a:gd name="T2" fmla="*/ 0 w 111"/>
              <a:gd name="T3" fmla="*/ 4882 h 4882"/>
              <a:gd name="T4" fmla="*/ 0 w 111"/>
              <a:gd name="T5" fmla="*/ 0 h 4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" h="4882">
                <a:moveTo>
                  <a:pt x="111" y="4882"/>
                </a:moveTo>
                <a:lnTo>
                  <a:pt x="0" y="4882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9"/>
          <p:cNvSpPr>
            <a:spLocks/>
          </p:cNvSpPr>
          <p:nvPr/>
        </p:nvSpPr>
        <p:spPr bwMode="auto">
          <a:xfrm>
            <a:off x="2051480" y="3485475"/>
            <a:ext cx="25400" cy="361950"/>
          </a:xfrm>
          <a:custGeom>
            <a:avLst/>
            <a:gdLst>
              <a:gd name="T0" fmla="*/ 56 w 56"/>
              <a:gd name="T1" fmla="*/ 0 h 817"/>
              <a:gd name="T2" fmla="*/ 0 w 56"/>
              <a:gd name="T3" fmla="*/ 0 h 817"/>
              <a:gd name="T4" fmla="*/ 0 w 56"/>
              <a:gd name="T5" fmla="*/ 817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" h="817">
                <a:moveTo>
                  <a:pt x="56" y="0"/>
                </a:moveTo>
                <a:lnTo>
                  <a:pt x="0" y="0"/>
                </a:lnTo>
                <a:lnTo>
                  <a:pt x="0" y="817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0"/>
          <p:cNvSpPr>
            <a:spLocks/>
          </p:cNvSpPr>
          <p:nvPr/>
        </p:nvSpPr>
        <p:spPr bwMode="auto">
          <a:xfrm>
            <a:off x="2026080" y="1353462"/>
            <a:ext cx="57150" cy="133350"/>
          </a:xfrm>
          <a:custGeom>
            <a:avLst/>
            <a:gdLst>
              <a:gd name="T0" fmla="*/ 127 w 127"/>
              <a:gd name="T1" fmla="*/ 0 h 301"/>
              <a:gd name="T2" fmla="*/ 0 w 127"/>
              <a:gd name="T3" fmla="*/ 0 h 301"/>
              <a:gd name="T4" fmla="*/ 0 w 127"/>
              <a:gd name="T5" fmla="*/ 301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" h="301">
                <a:moveTo>
                  <a:pt x="127" y="0"/>
                </a:moveTo>
                <a:lnTo>
                  <a:pt x="0" y="0"/>
                </a:lnTo>
                <a:lnTo>
                  <a:pt x="0" y="30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61"/>
          <p:cNvSpPr>
            <a:spLocks/>
          </p:cNvSpPr>
          <p:nvPr/>
        </p:nvSpPr>
        <p:spPr bwMode="auto">
          <a:xfrm>
            <a:off x="2051480" y="3847425"/>
            <a:ext cx="20638" cy="360363"/>
          </a:xfrm>
          <a:custGeom>
            <a:avLst/>
            <a:gdLst>
              <a:gd name="T0" fmla="*/ 44 w 44"/>
              <a:gd name="T1" fmla="*/ 817 h 817"/>
              <a:gd name="T2" fmla="*/ 0 w 44"/>
              <a:gd name="T3" fmla="*/ 817 h 817"/>
              <a:gd name="T4" fmla="*/ 0 w 44"/>
              <a:gd name="T5" fmla="*/ 0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817">
                <a:moveTo>
                  <a:pt x="44" y="817"/>
                </a:moveTo>
                <a:lnTo>
                  <a:pt x="0" y="817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2"/>
          <p:cNvSpPr>
            <a:spLocks/>
          </p:cNvSpPr>
          <p:nvPr/>
        </p:nvSpPr>
        <p:spPr bwMode="auto">
          <a:xfrm>
            <a:off x="2072118" y="3796625"/>
            <a:ext cx="19050" cy="411163"/>
          </a:xfrm>
          <a:custGeom>
            <a:avLst/>
            <a:gdLst>
              <a:gd name="T0" fmla="*/ 44 w 44"/>
              <a:gd name="T1" fmla="*/ 0 h 930"/>
              <a:gd name="T2" fmla="*/ 0 w 44"/>
              <a:gd name="T3" fmla="*/ 0 h 930"/>
              <a:gd name="T4" fmla="*/ 0 w 44"/>
              <a:gd name="T5" fmla="*/ 930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930">
                <a:moveTo>
                  <a:pt x="44" y="0"/>
                </a:moveTo>
                <a:lnTo>
                  <a:pt x="0" y="0"/>
                </a:lnTo>
                <a:lnTo>
                  <a:pt x="0" y="93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3"/>
          <p:cNvSpPr>
            <a:spLocks/>
          </p:cNvSpPr>
          <p:nvPr/>
        </p:nvSpPr>
        <p:spPr bwMode="auto">
          <a:xfrm>
            <a:off x="1827643" y="1486812"/>
            <a:ext cx="198438" cy="244475"/>
          </a:xfrm>
          <a:custGeom>
            <a:avLst/>
            <a:gdLst>
              <a:gd name="T0" fmla="*/ 451 w 451"/>
              <a:gd name="T1" fmla="*/ 0 h 553"/>
              <a:gd name="T2" fmla="*/ 0 w 451"/>
              <a:gd name="T3" fmla="*/ 0 h 553"/>
              <a:gd name="T4" fmla="*/ 0 w 451"/>
              <a:gd name="T5" fmla="*/ 553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1" h="553">
                <a:moveTo>
                  <a:pt x="451" y="0"/>
                </a:moveTo>
                <a:lnTo>
                  <a:pt x="0" y="0"/>
                </a:lnTo>
                <a:lnTo>
                  <a:pt x="0" y="553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4"/>
          <p:cNvSpPr>
            <a:spLocks/>
          </p:cNvSpPr>
          <p:nvPr/>
        </p:nvSpPr>
        <p:spPr bwMode="auto">
          <a:xfrm>
            <a:off x="1995918" y="3085425"/>
            <a:ext cx="139700" cy="381000"/>
          </a:xfrm>
          <a:custGeom>
            <a:avLst/>
            <a:gdLst>
              <a:gd name="T0" fmla="*/ 316 w 316"/>
              <a:gd name="T1" fmla="*/ 0 h 861"/>
              <a:gd name="T2" fmla="*/ 0 w 316"/>
              <a:gd name="T3" fmla="*/ 0 h 861"/>
              <a:gd name="T4" fmla="*/ 0 w 316"/>
              <a:gd name="T5" fmla="*/ 861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6" h="861">
                <a:moveTo>
                  <a:pt x="316" y="0"/>
                </a:moveTo>
                <a:lnTo>
                  <a:pt x="0" y="0"/>
                </a:lnTo>
                <a:lnTo>
                  <a:pt x="0" y="86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5"/>
          <p:cNvSpPr>
            <a:spLocks/>
          </p:cNvSpPr>
          <p:nvPr/>
        </p:nvSpPr>
        <p:spPr bwMode="auto">
          <a:xfrm>
            <a:off x="2091168" y="3663275"/>
            <a:ext cx="28575" cy="133350"/>
          </a:xfrm>
          <a:custGeom>
            <a:avLst/>
            <a:gdLst>
              <a:gd name="T0" fmla="*/ 67 w 67"/>
              <a:gd name="T1" fmla="*/ 0 h 301"/>
              <a:gd name="T2" fmla="*/ 0 w 67"/>
              <a:gd name="T3" fmla="*/ 0 h 301"/>
              <a:gd name="T4" fmla="*/ 0 w 67"/>
              <a:gd name="T5" fmla="*/ 301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" h="301">
                <a:moveTo>
                  <a:pt x="67" y="0"/>
                </a:moveTo>
                <a:lnTo>
                  <a:pt x="0" y="0"/>
                </a:lnTo>
                <a:lnTo>
                  <a:pt x="0" y="30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6"/>
          <p:cNvSpPr>
            <a:spLocks/>
          </p:cNvSpPr>
          <p:nvPr/>
        </p:nvSpPr>
        <p:spPr bwMode="auto">
          <a:xfrm>
            <a:off x="2175305" y="1886862"/>
            <a:ext cx="14288" cy="88900"/>
          </a:xfrm>
          <a:custGeom>
            <a:avLst/>
            <a:gdLst>
              <a:gd name="T0" fmla="*/ 35 w 35"/>
              <a:gd name="T1" fmla="*/ 0 h 201"/>
              <a:gd name="T2" fmla="*/ 0 w 35"/>
              <a:gd name="T3" fmla="*/ 0 h 201"/>
              <a:gd name="T4" fmla="*/ 0 w 35"/>
              <a:gd name="T5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" h="201">
                <a:moveTo>
                  <a:pt x="35" y="0"/>
                </a:moveTo>
                <a:lnTo>
                  <a:pt x="0" y="0"/>
                </a:lnTo>
                <a:lnTo>
                  <a:pt x="0" y="20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7"/>
          <p:cNvSpPr>
            <a:spLocks/>
          </p:cNvSpPr>
          <p:nvPr/>
        </p:nvSpPr>
        <p:spPr bwMode="auto">
          <a:xfrm>
            <a:off x="2618218" y="6106437"/>
            <a:ext cx="495300" cy="200025"/>
          </a:xfrm>
          <a:custGeom>
            <a:avLst/>
            <a:gdLst>
              <a:gd name="T0" fmla="*/ 1124 w 1124"/>
              <a:gd name="T1" fmla="*/ 0 h 453"/>
              <a:gd name="T2" fmla="*/ 0 w 1124"/>
              <a:gd name="T3" fmla="*/ 0 h 453"/>
              <a:gd name="T4" fmla="*/ 0 w 1124"/>
              <a:gd name="T5" fmla="*/ 453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24" h="453">
                <a:moveTo>
                  <a:pt x="1124" y="0"/>
                </a:moveTo>
                <a:lnTo>
                  <a:pt x="0" y="0"/>
                </a:lnTo>
                <a:lnTo>
                  <a:pt x="0" y="453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8"/>
          <p:cNvSpPr>
            <a:spLocks/>
          </p:cNvSpPr>
          <p:nvPr/>
        </p:nvSpPr>
        <p:spPr bwMode="auto">
          <a:xfrm>
            <a:off x="2122918" y="3929975"/>
            <a:ext cx="0" cy="88900"/>
          </a:xfrm>
          <a:custGeom>
            <a:avLst/>
            <a:gdLst>
              <a:gd name="T0" fmla="*/ 201 h 201"/>
              <a:gd name="T1" fmla="*/ 201 h 201"/>
              <a:gd name="T2" fmla="*/ 0 h 20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01">
                <a:moveTo>
                  <a:pt x="0" y="201"/>
                </a:moveTo>
                <a:lnTo>
                  <a:pt x="0" y="201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69"/>
          <p:cNvSpPr>
            <a:spLocks/>
          </p:cNvSpPr>
          <p:nvPr/>
        </p:nvSpPr>
        <p:spPr bwMode="auto">
          <a:xfrm>
            <a:off x="3335768" y="5573037"/>
            <a:ext cx="0" cy="133350"/>
          </a:xfrm>
          <a:custGeom>
            <a:avLst/>
            <a:gdLst>
              <a:gd name="T0" fmla="*/ 302 h 302"/>
              <a:gd name="T1" fmla="*/ 302 h 302"/>
              <a:gd name="T2" fmla="*/ 0 h 30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2">
                <a:moveTo>
                  <a:pt x="0" y="302"/>
                </a:moveTo>
                <a:lnTo>
                  <a:pt x="0" y="302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70"/>
          <p:cNvSpPr>
            <a:spLocks/>
          </p:cNvSpPr>
          <p:nvPr/>
        </p:nvSpPr>
        <p:spPr bwMode="auto">
          <a:xfrm>
            <a:off x="2154668" y="4818975"/>
            <a:ext cx="0" cy="88900"/>
          </a:xfrm>
          <a:custGeom>
            <a:avLst/>
            <a:gdLst>
              <a:gd name="T0" fmla="*/ 201 h 201"/>
              <a:gd name="T1" fmla="*/ 201 h 201"/>
              <a:gd name="T2" fmla="*/ 0 h 20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01">
                <a:moveTo>
                  <a:pt x="0" y="201"/>
                </a:moveTo>
                <a:lnTo>
                  <a:pt x="0" y="201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2"/>
          <p:cNvSpPr>
            <a:spLocks/>
          </p:cNvSpPr>
          <p:nvPr/>
        </p:nvSpPr>
        <p:spPr bwMode="auto">
          <a:xfrm>
            <a:off x="2135618" y="2953662"/>
            <a:ext cx="0" cy="131763"/>
          </a:xfrm>
          <a:custGeom>
            <a:avLst/>
            <a:gdLst>
              <a:gd name="T0" fmla="*/ 0 h 301"/>
              <a:gd name="T1" fmla="*/ 0 h 301"/>
              <a:gd name="T2" fmla="*/ 301 h 30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1">
                <a:moveTo>
                  <a:pt x="0" y="0"/>
                </a:moveTo>
                <a:lnTo>
                  <a:pt x="0" y="0"/>
                </a:lnTo>
                <a:lnTo>
                  <a:pt x="0" y="30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3"/>
          <p:cNvSpPr>
            <a:spLocks/>
          </p:cNvSpPr>
          <p:nvPr/>
        </p:nvSpPr>
        <p:spPr bwMode="auto">
          <a:xfrm>
            <a:off x="2051480" y="5085675"/>
            <a:ext cx="7938" cy="88900"/>
          </a:xfrm>
          <a:custGeom>
            <a:avLst/>
            <a:gdLst>
              <a:gd name="T0" fmla="*/ 18 w 18"/>
              <a:gd name="T1" fmla="*/ 0 h 201"/>
              <a:gd name="T2" fmla="*/ 0 w 18"/>
              <a:gd name="T3" fmla="*/ 0 h 201"/>
              <a:gd name="T4" fmla="*/ 0 w 18"/>
              <a:gd name="T5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201">
                <a:moveTo>
                  <a:pt x="18" y="0"/>
                </a:moveTo>
                <a:lnTo>
                  <a:pt x="0" y="0"/>
                </a:lnTo>
                <a:lnTo>
                  <a:pt x="0" y="20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5"/>
          <p:cNvSpPr>
            <a:spLocks/>
          </p:cNvSpPr>
          <p:nvPr/>
        </p:nvSpPr>
        <p:spPr bwMode="auto">
          <a:xfrm>
            <a:off x="1919718" y="2931437"/>
            <a:ext cx="52388" cy="1122363"/>
          </a:xfrm>
          <a:custGeom>
            <a:avLst/>
            <a:gdLst>
              <a:gd name="T0" fmla="*/ 119 w 119"/>
              <a:gd name="T1" fmla="*/ 0 h 2538"/>
              <a:gd name="T2" fmla="*/ 0 w 119"/>
              <a:gd name="T3" fmla="*/ 0 h 2538"/>
              <a:gd name="T4" fmla="*/ 0 w 119"/>
              <a:gd name="T5" fmla="*/ 2538 h 2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9" h="2538">
                <a:moveTo>
                  <a:pt x="119" y="0"/>
                </a:moveTo>
                <a:lnTo>
                  <a:pt x="0" y="0"/>
                </a:lnTo>
                <a:lnTo>
                  <a:pt x="0" y="2538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77"/>
          <p:cNvSpPr>
            <a:spLocks/>
          </p:cNvSpPr>
          <p:nvPr/>
        </p:nvSpPr>
        <p:spPr bwMode="auto">
          <a:xfrm>
            <a:off x="2154668" y="4418925"/>
            <a:ext cx="7938" cy="200025"/>
          </a:xfrm>
          <a:custGeom>
            <a:avLst/>
            <a:gdLst>
              <a:gd name="T0" fmla="*/ 17 w 17"/>
              <a:gd name="T1" fmla="*/ 0 h 452"/>
              <a:gd name="T2" fmla="*/ 0 w 17"/>
              <a:gd name="T3" fmla="*/ 0 h 452"/>
              <a:gd name="T4" fmla="*/ 0 w 17"/>
              <a:gd name="T5" fmla="*/ 45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452">
                <a:moveTo>
                  <a:pt x="17" y="0"/>
                </a:moveTo>
                <a:lnTo>
                  <a:pt x="0" y="0"/>
                </a:lnTo>
                <a:lnTo>
                  <a:pt x="0" y="452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78"/>
          <p:cNvSpPr>
            <a:spLocks/>
          </p:cNvSpPr>
          <p:nvPr/>
        </p:nvSpPr>
        <p:spPr bwMode="auto">
          <a:xfrm>
            <a:off x="2091168" y="3796625"/>
            <a:ext cx="31750" cy="133350"/>
          </a:xfrm>
          <a:custGeom>
            <a:avLst/>
            <a:gdLst>
              <a:gd name="T0" fmla="*/ 74 w 74"/>
              <a:gd name="T1" fmla="*/ 302 h 302"/>
              <a:gd name="T2" fmla="*/ 0 w 74"/>
              <a:gd name="T3" fmla="*/ 302 h 302"/>
              <a:gd name="T4" fmla="*/ 0 w 74"/>
              <a:gd name="T5" fmla="*/ 0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" h="302">
                <a:moveTo>
                  <a:pt x="74" y="302"/>
                </a:moveTo>
                <a:lnTo>
                  <a:pt x="0" y="302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79"/>
          <p:cNvSpPr>
            <a:spLocks/>
          </p:cNvSpPr>
          <p:nvPr/>
        </p:nvSpPr>
        <p:spPr bwMode="auto">
          <a:xfrm>
            <a:off x="3335768" y="5706387"/>
            <a:ext cx="0" cy="88900"/>
          </a:xfrm>
          <a:custGeom>
            <a:avLst/>
            <a:gdLst>
              <a:gd name="T0" fmla="*/ 201 h 201"/>
              <a:gd name="T1" fmla="*/ 201 h 201"/>
              <a:gd name="T2" fmla="*/ 0 h 20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01">
                <a:moveTo>
                  <a:pt x="0" y="201"/>
                </a:moveTo>
                <a:lnTo>
                  <a:pt x="0" y="201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82"/>
          <p:cNvSpPr>
            <a:spLocks/>
          </p:cNvSpPr>
          <p:nvPr/>
        </p:nvSpPr>
        <p:spPr bwMode="auto">
          <a:xfrm>
            <a:off x="3432605" y="6150887"/>
            <a:ext cx="30163" cy="88900"/>
          </a:xfrm>
          <a:custGeom>
            <a:avLst/>
            <a:gdLst>
              <a:gd name="T0" fmla="*/ 69 w 69"/>
              <a:gd name="T1" fmla="*/ 0 h 201"/>
              <a:gd name="T2" fmla="*/ 0 w 69"/>
              <a:gd name="T3" fmla="*/ 0 h 201"/>
              <a:gd name="T4" fmla="*/ 0 w 69"/>
              <a:gd name="T5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9" h="201">
                <a:moveTo>
                  <a:pt x="69" y="0"/>
                </a:moveTo>
                <a:lnTo>
                  <a:pt x="0" y="0"/>
                </a:lnTo>
                <a:lnTo>
                  <a:pt x="0" y="20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3"/>
          <p:cNvSpPr>
            <a:spLocks/>
          </p:cNvSpPr>
          <p:nvPr/>
        </p:nvSpPr>
        <p:spPr bwMode="auto">
          <a:xfrm>
            <a:off x="1870505" y="4996775"/>
            <a:ext cx="196850" cy="942975"/>
          </a:xfrm>
          <a:custGeom>
            <a:avLst/>
            <a:gdLst>
              <a:gd name="T0" fmla="*/ 446 w 446"/>
              <a:gd name="T1" fmla="*/ 2136 h 2136"/>
              <a:gd name="T2" fmla="*/ 0 w 446"/>
              <a:gd name="T3" fmla="*/ 2136 h 2136"/>
              <a:gd name="T4" fmla="*/ 0 w 446"/>
              <a:gd name="T5" fmla="*/ 0 h 2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6" h="2136">
                <a:moveTo>
                  <a:pt x="446" y="2136"/>
                </a:moveTo>
                <a:lnTo>
                  <a:pt x="0" y="2136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4"/>
          <p:cNvSpPr>
            <a:spLocks/>
          </p:cNvSpPr>
          <p:nvPr/>
        </p:nvSpPr>
        <p:spPr bwMode="auto">
          <a:xfrm>
            <a:off x="2154668" y="4618950"/>
            <a:ext cx="0" cy="200025"/>
          </a:xfrm>
          <a:custGeom>
            <a:avLst/>
            <a:gdLst>
              <a:gd name="T0" fmla="*/ 453 h 453"/>
              <a:gd name="T1" fmla="*/ 453 h 453"/>
              <a:gd name="T2" fmla="*/ 0 h 45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3">
                <a:moveTo>
                  <a:pt x="0" y="453"/>
                </a:moveTo>
                <a:lnTo>
                  <a:pt x="0" y="453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87"/>
          <p:cNvSpPr>
            <a:spLocks/>
          </p:cNvSpPr>
          <p:nvPr/>
        </p:nvSpPr>
        <p:spPr bwMode="auto">
          <a:xfrm>
            <a:off x="2135618" y="2420262"/>
            <a:ext cx="0" cy="133350"/>
          </a:xfrm>
          <a:custGeom>
            <a:avLst/>
            <a:gdLst>
              <a:gd name="T0" fmla="*/ 0 h 302"/>
              <a:gd name="T1" fmla="*/ 0 h 302"/>
              <a:gd name="T2" fmla="*/ 302 h 30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2">
                <a:moveTo>
                  <a:pt x="0" y="0"/>
                </a:moveTo>
                <a:lnTo>
                  <a:pt x="0" y="0"/>
                </a:lnTo>
                <a:lnTo>
                  <a:pt x="0" y="302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89"/>
          <p:cNvSpPr>
            <a:spLocks/>
          </p:cNvSpPr>
          <p:nvPr/>
        </p:nvSpPr>
        <p:spPr bwMode="auto">
          <a:xfrm>
            <a:off x="2072118" y="4207787"/>
            <a:ext cx="82550" cy="411163"/>
          </a:xfrm>
          <a:custGeom>
            <a:avLst/>
            <a:gdLst>
              <a:gd name="T0" fmla="*/ 190 w 190"/>
              <a:gd name="T1" fmla="*/ 930 h 930"/>
              <a:gd name="T2" fmla="*/ 0 w 190"/>
              <a:gd name="T3" fmla="*/ 930 h 930"/>
              <a:gd name="T4" fmla="*/ 0 w 190"/>
              <a:gd name="T5" fmla="*/ 0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0" h="930">
                <a:moveTo>
                  <a:pt x="190" y="930"/>
                </a:moveTo>
                <a:lnTo>
                  <a:pt x="0" y="93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90"/>
          <p:cNvSpPr>
            <a:spLocks/>
          </p:cNvSpPr>
          <p:nvPr/>
        </p:nvSpPr>
        <p:spPr bwMode="auto">
          <a:xfrm>
            <a:off x="2026080" y="1531262"/>
            <a:ext cx="117475" cy="88900"/>
          </a:xfrm>
          <a:custGeom>
            <a:avLst/>
            <a:gdLst>
              <a:gd name="T0" fmla="*/ 265 w 265"/>
              <a:gd name="T1" fmla="*/ 0 h 201"/>
              <a:gd name="T2" fmla="*/ 0 w 265"/>
              <a:gd name="T3" fmla="*/ 0 h 201"/>
              <a:gd name="T4" fmla="*/ 0 w 265"/>
              <a:gd name="T5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5" h="201">
                <a:moveTo>
                  <a:pt x="265" y="0"/>
                </a:moveTo>
                <a:lnTo>
                  <a:pt x="0" y="0"/>
                </a:lnTo>
                <a:lnTo>
                  <a:pt x="0" y="20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91"/>
          <p:cNvSpPr>
            <a:spLocks/>
          </p:cNvSpPr>
          <p:nvPr/>
        </p:nvSpPr>
        <p:spPr bwMode="auto">
          <a:xfrm>
            <a:off x="3335768" y="5619075"/>
            <a:ext cx="0" cy="87313"/>
          </a:xfrm>
          <a:custGeom>
            <a:avLst/>
            <a:gdLst>
              <a:gd name="T0" fmla="*/ 0 h 201"/>
              <a:gd name="T1" fmla="*/ 0 h 201"/>
              <a:gd name="T2" fmla="*/ 201 h 20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01">
                <a:moveTo>
                  <a:pt x="0" y="0"/>
                </a:moveTo>
                <a:lnTo>
                  <a:pt x="0" y="0"/>
                </a:lnTo>
                <a:lnTo>
                  <a:pt x="0" y="20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93"/>
          <p:cNvSpPr>
            <a:spLocks/>
          </p:cNvSpPr>
          <p:nvPr/>
        </p:nvSpPr>
        <p:spPr bwMode="auto">
          <a:xfrm>
            <a:off x="2175305" y="1975762"/>
            <a:ext cx="22225" cy="88900"/>
          </a:xfrm>
          <a:custGeom>
            <a:avLst/>
            <a:gdLst>
              <a:gd name="T0" fmla="*/ 53 w 53"/>
              <a:gd name="T1" fmla="*/ 202 h 202"/>
              <a:gd name="T2" fmla="*/ 0 w 53"/>
              <a:gd name="T3" fmla="*/ 202 h 202"/>
              <a:gd name="T4" fmla="*/ 0 w 53"/>
              <a:gd name="T5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3" h="202">
                <a:moveTo>
                  <a:pt x="53" y="202"/>
                </a:moveTo>
                <a:lnTo>
                  <a:pt x="0" y="202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96"/>
          <p:cNvSpPr>
            <a:spLocks/>
          </p:cNvSpPr>
          <p:nvPr/>
        </p:nvSpPr>
        <p:spPr bwMode="auto">
          <a:xfrm>
            <a:off x="2135618" y="2686962"/>
            <a:ext cx="0" cy="88900"/>
          </a:xfrm>
          <a:custGeom>
            <a:avLst/>
            <a:gdLst>
              <a:gd name="T0" fmla="*/ 201 h 201"/>
              <a:gd name="T1" fmla="*/ 201 h 201"/>
              <a:gd name="T2" fmla="*/ 0 h 20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01">
                <a:moveTo>
                  <a:pt x="0" y="201"/>
                </a:moveTo>
                <a:lnTo>
                  <a:pt x="0" y="201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Rectangle 99"/>
          <p:cNvSpPr>
            <a:spLocks noChangeArrowheads="1"/>
          </p:cNvSpPr>
          <p:nvPr/>
        </p:nvSpPr>
        <p:spPr bwMode="auto">
          <a:xfrm>
            <a:off x="2192768" y="2174200"/>
            <a:ext cx="1277938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easH1_CCC1219_ctg_525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100"/>
          <p:cNvSpPr>
            <a:spLocks noChangeArrowheads="1"/>
          </p:cNvSpPr>
          <p:nvPr/>
        </p:nvSpPr>
        <p:spPr bwMode="auto">
          <a:xfrm>
            <a:off x="2222930" y="4661812"/>
            <a:ext cx="114141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easH1_LM454_ctg_623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101"/>
          <p:cNvSpPr>
            <a:spLocks noChangeArrowheads="1"/>
          </p:cNvSpPr>
          <p:nvPr/>
        </p:nvSpPr>
        <p:spPr bwMode="auto">
          <a:xfrm>
            <a:off x="2121330" y="3417212"/>
            <a:ext cx="108426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easH1_LM81_ctg_604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102"/>
          <p:cNvSpPr>
            <a:spLocks noChangeArrowheads="1"/>
          </p:cNvSpPr>
          <p:nvPr/>
        </p:nvSpPr>
        <p:spPr bwMode="auto">
          <a:xfrm>
            <a:off x="2126093" y="1285200"/>
            <a:ext cx="1277938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easH1_CCC1485_ctg_430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103"/>
          <p:cNvSpPr>
            <a:spLocks noChangeArrowheads="1"/>
          </p:cNvSpPr>
          <p:nvPr/>
        </p:nvSpPr>
        <p:spPr bwMode="auto">
          <a:xfrm>
            <a:off x="2222930" y="4306212"/>
            <a:ext cx="108426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easH1_LM219_ctg_78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104"/>
          <p:cNvSpPr>
            <a:spLocks noChangeArrowheads="1"/>
          </p:cNvSpPr>
          <p:nvPr/>
        </p:nvSpPr>
        <p:spPr bwMode="auto">
          <a:xfrm>
            <a:off x="2243568" y="1640800"/>
            <a:ext cx="1277938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easH1_CCC1483_ctg_494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105"/>
          <p:cNvSpPr>
            <a:spLocks noChangeArrowheads="1"/>
          </p:cNvSpPr>
          <p:nvPr/>
        </p:nvSpPr>
        <p:spPr bwMode="auto">
          <a:xfrm>
            <a:off x="2188005" y="2528212"/>
            <a:ext cx="114141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easH1_LM84_ctg_1779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106"/>
          <p:cNvSpPr>
            <a:spLocks noChangeArrowheads="1"/>
          </p:cNvSpPr>
          <p:nvPr/>
        </p:nvSpPr>
        <p:spPr bwMode="auto">
          <a:xfrm>
            <a:off x="2164193" y="3595012"/>
            <a:ext cx="114141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easH1_LM576_ctg_259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107"/>
          <p:cNvSpPr>
            <a:spLocks noChangeArrowheads="1"/>
          </p:cNvSpPr>
          <p:nvPr/>
        </p:nvSpPr>
        <p:spPr bwMode="auto">
          <a:xfrm>
            <a:off x="3380218" y="5361173"/>
            <a:ext cx="124713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</a:rPr>
              <a:t>easH2_LM77_ctg_1693rvs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108" name="Rectangle 108"/>
          <p:cNvSpPr>
            <a:spLocks noChangeArrowheads="1"/>
          </p:cNvSpPr>
          <p:nvPr/>
        </p:nvSpPr>
        <p:spPr bwMode="auto">
          <a:xfrm>
            <a:off x="2234043" y="1818600"/>
            <a:ext cx="110607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</a:rPr>
              <a:t>easH2_LM220_ctg_285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109" name="Rectangle 109"/>
          <p:cNvSpPr>
            <a:spLocks noChangeArrowheads="1"/>
          </p:cNvSpPr>
          <p:nvPr/>
        </p:nvSpPr>
        <p:spPr bwMode="auto">
          <a:xfrm>
            <a:off x="2167368" y="3950612"/>
            <a:ext cx="114141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easH1_LM583_ctg_805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110"/>
          <p:cNvSpPr>
            <a:spLocks noChangeArrowheads="1"/>
          </p:cNvSpPr>
          <p:nvPr/>
        </p:nvSpPr>
        <p:spPr bwMode="auto">
          <a:xfrm>
            <a:off x="2199118" y="4839612"/>
            <a:ext cx="114141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easH1_LM220_ctg_588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113"/>
          <p:cNvSpPr>
            <a:spLocks noChangeArrowheads="1"/>
          </p:cNvSpPr>
          <p:nvPr/>
        </p:nvSpPr>
        <p:spPr bwMode="auto">
          <a:xfrm>
            <a:off x="2180068" y="2883812"/>
            <a:ext cx="114776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easH1_Clav32_ctg_201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114"/>
          <p:cNvSpPr>
            <a:spLocks noChangeArrowheads="1"/>
          </p:cNvSpPr>
          <p:nvPr/>
        </p:nvSpPr>
        <p:spPr bwMode="auto">
          <a:xfrm>
            <a:off x="2103868" y="5017412"/>
            <a:ext cx="114141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easH1_LM582_ctg_800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116"/>
          <p:cNvSpPr>
            <a:spLocks noChangeArrowheads="1"/>
          </p:cNvSpPr>
          <p:nvPr/>
        </p:nvSpPr>
        <p:spPr bwMode="auto">
          <a:xfrm>
            <a:off x="3580243" y="6260425"/>
            <a:ext cx="124713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</a:rPr>
              <a:t>easH2_LM583_ctg_822rvs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117" name="Rectangle 117"/>
          <p:cNvSpPr>
            <a:spLocks noChangeArrowheads="1"/>
          </p:cNvSpPr>
          <p:nvPr/>
        </p:nvSpPr>
        <p:spPr bwMode="auto">
          <a:xfrm>
            <a:off x="2188005" y="3061612"/>
            <a:ext cx="114141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easH1_LM458_ctg_498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121"/>
          <p:cNvSpPr>
            <a:spLocks noChangeArrowheads="1"/>
          </p:cNvSpPr>
          <p:nvPr/>
        </p:nvSpPr>
        <p:spPr bwMode="auto">
          <a:xfrm>
            <a:off x="2289605" y="4128412"/>
            <a:ext cx="1220788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easH1_CCC535_ctg_680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123"/>
          <p:cNvSpPr>
            <a:spLocks noChangeArrowheads="1"/>
          </p:cNvSpPr>
          <p:nvPr/>
        </p:nvSpPr>
        <p:spPr bwMode="auto">
          <a:xfrm>
            <a:off x="2207055" y="4484012"/>
            <a:ext cx="108426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easH1_LM218_ctg_81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124"/>
          <p:cNvSpPr>
            <a:spLocks noChangeArrowheads="1"/>
          </p:cNvSpPr>
          <p:nvPr/>
        </p:nvSpPr>
        <p:spPr bwMode="auto">
          <a:xfrm>
            <a:off x="3831068" y="5905060"/>
            <a:ext cx="10483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</a:rPr>
              <a:t>easH2_LM81_ctg_710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125" name="Rectangle 125"/>
          <p:cNvSpPr>
            <a:spLocks noChangeArrowheads="1"/>
          </p:cNvSpPr>
          <p:nvPr/>
        </p:nvSpPr>
        <p:spPr bwMode="auto">
          <a:xfrm>
            <a:off x="4420030" y="6427973"/>
            <a:ext cx="155170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</a:rPr>
              <a:t>easH2 </a:t>
            </a:r>
            <a:r>
              <a:rPr kumimoji="0" lang="en-US" altLang="en-US" sz="1200" b="0" i="1" u="none" strike="noStrike" cap="none" normalizeH="0" baseline="0" dirty="0" smtClean="0">
                <a:ln>
                  <a:noFill/>
                </a:ln>
                <a:effectLst/>
                <a:latin typeface="Arial Narrow" panose="020B0606020202030204" pitchFamily="34" charset="0"/>
              </a:rPr>
              <a:t>C. </a:t>
            </a:r>
            <a:r>
              <a:rPr kumimoji="0" lang="en-US" altLang="en-US" sz="1200" b="0" i="1" u="none" strike="noStrike" cap="none" normalizeH="0" baseline="0" dirty="0" err="1" smtClean="0">
                <a:ln>
                  <a:noFill/>
                </a:ln>
                <a:effectLst/>
                <a:latin typeface="Arial Narrow" panose="020B0606020202030204" pitchFamily="34" charset="0"/>
              </a:rPr>
              <a:t>purpurea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effectLst/>
                <a:latin typeface="Arial Narrow" panose="020B0606020202030204" pitchFamily="34" charset="0"/>
              </a:rPr>
              <a:t> (15 </a:t>
            </a:r>
            <a:r>
              <a:rPr lang="en-US" altLang="en-US" sz="1000" dirty="0" smtClean="0">
                <a:latin typeface="Arial Narrow" panose="020B0606020202030204" pitchFamily="34" charset="0"/>
              </a:rPr>
              <a:t>strains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</a:rPr>
              <a:t>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126" name="Rectangle 126"/>
          <p:cNvSpPr>
            <a:spLocks noChangeArrowheads="1"/>
          </p:cNvSpPr>
          <p:nvPr/>
        </p:nvSpPr>
        <p:spPr bwMode="auto">
          <a:xfrm>
            <a:off x="2167368" y="3772812"/>
            <a:ext cx="1417638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easH1_CCC1102_ctg_583rvs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127"/>
          <p:cNvSpPr>
            <a:spLocks noChangeArrowheads="1"/>
          </p:cNvSpPr>
          <p:nvPr/>
        </p:nvSpPr>
        <p:spPr bwMode="auto">
          <a:xfrm>
            <a:off x="3380218" y="5716773"/>
            <a:ext cx="124713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</a:rPr>
              <a:t>easH2_LM78_ctg_1675rvs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129" name="Rectangle 129"/>
          <p:cNvSpPr>
            <a:spLocks noChangeArrowheads="1"/>
          </p:cNvSpPr>
          <p:nvPr/>
        </p:nvSpPr>
        <p:spPr bwMode="auto">
          <a:xfrm>
            <a:off x="3507218" y="6072373"/>
            <a:ext cx="110607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</a:rPr>
              <a:t>easH2_LM576_ctg_701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133" name="Rectangle 133"/>
          <p:cNvSpPr>
            <a:spLocks noChangeArrowheads="1"/>
          </p:cNvSpPr>
          <p:nvPr/>
        </p:nvSpPr>
        <p:spPr bwMode="auto">
          <a:xfrm>
            <a:off x="2181655" y="2352000"/>
            <a:ext cx="1139825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easH1_LM77_ctg_1887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134"/>
          <p:cNvSpPr>
            <a:spLocks noChangeArrowheads="1"/>
          </p:cNvSpPr>
          <p:nvPr/>
        </p:nvSpPr>
        <p:spPr bwMode="auto">
          <a:xfrm>
            <a:off x="2180068" y="3239412"/>
            <a:ext cx="114776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easH1_Clav50_ctg_231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12" name="Group 211"/>
          <p:cNvGrpSpPr/>
          <p:nvPr/>
        </p:nvGrpSpPr>
        <p:grpSpPr>
          <a:xfrm>
            <a:off x="1905430" y="6606747"/>
            <a:ext cx="1810470" cy="299212"/>
            <a:chOff x="1905430" y="6595387"/>
            <a:chExt cx="1810470" cy="299212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041955" y="6595387"/>
              <a:ext cx="77788" cy="177800"/>
            </a:xfrm>
            <a:custGeom>
              <a:avLst/>
              <a:gdLst>
                <a:gd name="T0" fmla="*/ 0 w 174"/>
                <a:gd name="T1" fmla="*/ 201 h 402"/>
                <a:gd name="T2" fmla="*/ 174 w 174"/>
                <a:gd name="T3" fmla="*/ 0 h 402"/>
                <a:gd name="T4" fmla="*/ 174 w 174"/>
                <a:gd name="T5" fmla="*/ 402 h 402"/>
                <a:gd name="T6" fmla="*/ 0 w 174"/>
                <a:gd name="T7" fmla="*/ 20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402">
                  <a:moveTo>
                    <a:pt x="0" y="201"/>
                  </a:moveTo>
                  <a:lnTo>
                    <a:pt x="174" y="0"/>
                  </a:lnTo>
                  <a:lnTo>
                    <a:pt x="174" y="402"/>
                  </a:lnTo>
                  <a:lnTo>
                    <a:pt x="0" y="201"/>
                  </a:lnTo>
                  <a:close/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1905430" y="6684287"/>
              <a:ext cx="136525" cy="210312"/>
            </a:xfrm>
            <a:custGeom>
              <a:avLst/>
              <a:gdLst>
                <a:gd name="T0" fmla="*/ 309 w 309"/>
                <a:gd name="T1" fmla="*/ 0 h 924"/>
                <a:gd name="T2" fmla="*/ 0 w 309"/>
                <a:gd name="T3" fmla="*/ 0 h 924"/>
                <a:gd name="T4" fmla="*/ 0 w 309"/>
                <a:gd name="T5" fmla="*/ 924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9" h="924">
                  <a:moveTo>
                    <a:pt x="309" y="0"/>
                  </a:moveTo>
                  <a:lnTo>
                    <a:pt x="0" y="0"/>
                  </a:lnTo>
                  <a:lnTo>
                    <a:pt x="0" y="924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135"/>
            <p:cNvSpPr>
              <a:spLocks noChangeArrowheads="1"/>
            </p:cNvSpPr>
            <p:nvPr/>
          </p:nvSpPr>
          <p:spPr bwMode="auto">
            <a:xfrm>
              <a:off x="2164193" y="6616025"/>
              <a:ext cx="155170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easH1 </a:t>
              </a:r>
              <a:r>
                <a:rPr kumimoji="0" lang="en-US" altLang="en-US" sz="12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C. </a:t>
              </a:r>
              <a:r>
                <a:rPr kumimoji="0" lang="en-US" altLang="en-US" sz="12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purpurea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(26 </a:t>
              </a:r>
              <a:r>
                <a:rPr lang="en-US" altLang="en-US" sz="1000" dirty="0" smtClean="0">
                  <a:solidFill>
                    <a:srgbClr val="000000"/>
                  </a:solidFill>
                  <a:latin typeface="Arial Narrow" panose="020B0606020202030204" pitchFamily="34" charset="0"/>
                </a:rPr>
                <a:t>strains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37" name="Rectangle 137"/>
          <p:cNvSpPr>
            <a:spLocks noChangeArrowheads="1"/>
          </p:cNvSpPr>
          <p:nvPr/>
        </p:nvSpPr>
        <p:spPr bwMode="auto">
          <a:xfrm>
            <a:off x="2188005" y="1463000"/>
            <a:ext cx="1277938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easH1_CCC1504_ctg_347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138"/>
          <p:cNvSpPr>
            <a:spLocks noChangeArrowheads="1"/>
          </p:cNvSpPr>
          <p:nvPr/>
        </p:nvSpPr>
        <p:spPr bwMode="auto">
          <a:xfrm>
            <a:off x="3380218" y="5549460"/>
            <a:ext cx="124713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</a:rPr>
              <a:t>easH2_LM84_ctg_1618rvs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140" name="Rectangle 140"/>
          <p:cNvSpPr>
            <a:spLocks noChangeArrowheads="1"/>
          </p:cNvSpPr>
          <p:nvPr/>
        </p:nvSpPr>
        <p:spPr bwMode="auto">
          <a:xfrm>
            <a:off x="2243568" y="1996400"/>
            <a:ext cx="110607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 Narrow" panose="020B0606020202030204" pitchFamily="34" charset="0"/>
              </a:rPr>
              <a:t>easH2_LM218_ctg_820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141" name="Rectangle 141"/>
          <p:cNvSpPr>
            <a:spLocks noChangeArrowheads="1"/>
          </p:cNvSpPr>
          <p:nvPr/>
        </p:nvSpPr>
        <p:spPr bwMode="auto">
          <a:xfrm>
            <a:off x="2181655" y="2706012"/>
            <a:ext cx="1139825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easH1_LM78_ctg_1871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Rectangle 143"/>
          <p:cNvSpPr>
            <a:spLocks noChangeArrowheads="1"/>
          </p:cNvSpPr>
          <p:nvPr/>
        </p:nvSpPr>
        <p:spPr bwMode="auto">
          <a:xfrm>
            <a:off x="2103868" y="5193625"/>
            <a:ext cx="1084263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easH1_LM46_ctg_209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 flipH="1">
            <a:off x="3522164" y="3593059"/>
            <a:ext cx="110132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humidiphila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 flipH="1">
            <a:off x="3562882" y="2152968"/>
            <a:ext cx="58189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cyperi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 flipH="1">
            <a:off x="3583310" y="4129904"/>
            <a:ext cx="887284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spartinae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 flipH="1">
            <a:off x="3335768" y="3409974"/>
            <a:ext cx="965272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perihumidiphila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grpSp>
        <p:nvGrpSpPr>
          <p:cNvPr id="163" name="Group 162"/>
          <p:cNvGrpSpPr/>
          <p:nvPr/>
        </p:nvGrpSpPr>
        <p:grpSpPr>
          <a:xfrm>
            <a:off x="3578040" y="3805143"/>
            <a:ext cx="745142" cy="213850"/>
            <a:chOff x="3696786" y="5500976"/>
            <a:chExt cx="779586" cy="237744"/>
          </a:xfrm>
        </p:grpSpPr>
        <p:sp>
          <p:nvSpPr>
            <p:cNvPr id="164" name="TextBox 163"/>
            <p:cNvSpPr txBox="1"/>
            <p:nvPr/>
          </p:nvSpPr>
          <p:spPr>
            <a:xfrm flipH="1">
              <a:off x="3803111" y="5510000"/>
              <a:ext cx="673261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arundinis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3696786" y="5500976"/>
              <a:ext cx="54063" cy="23774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66" name="TextBox 165"/>
          <p:cNvSpPr txBox="1"/>
          <p:nvPr/>
        </p:nvSpPr>
        <p:spPr>
          <a:xfrm flipH="1">
            <a:off x="3536082" y="4584810"/>
            <a:ext cx="534731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ripicola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3419356" y="4377556"/>
            <a:ext cx="51021" cy="54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 Narrow" panose="020B0606020202030204" pitchFamily="34" charset="0"/>
            </a:endParaRPr>
          </a:p>
        </p:txBody>
      </p:sp>
      <p:grpSp>
        <p:nvGrpSpPr>
          <p:cNvPr id="201" name="Group 200"/>
          <p:cNvGrpSpPr/>
          <p:nvPr/>
        </p:nvGrpSpPr>
        <p:grpSpPr>
          <a:xfrm>
            <a:off x="3335768" y="2911072"/>
            <a:ext cx="928161" cy="457200"/>
            <a:chOff x="3368069" y="2870472"/>
            <a:chExt cx="928161" cy="457200"/>
          </a:xfrm>
        </p:grpSpPr>
        <p:sp>
          <p:nvSpPr>
            <p:cNvPr id="170" name="TextBox 169"/>
            <p:cNvSpPr txBox="1"/>
            <p:nvPr/>
          </p:nvSpPr>
          <p:spPr>
            <a:xfrm flipH="1">
              <a:off x="3464257" y="3016019"/>
              <a:ext cx="831973" cy="16610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quebecensis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3368069" y="2870472"/>
              <a:ext cx="51021" cy="457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74" name="TextBox 173"/>
          <p:cNvSpPr txBox="1"/>
          <p:nvPr/>
        </p:nvSpPr>
        <p:spPr>
          <a:xfrm flipH="1">
            <a:off x="3456114" y="2484475"/>
            <a:ext cx="782944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occidentalis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3335768" y="2361786"/>
            <a:ext cx="51021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 Narrow" panose="020B0606020202030204" pitchFamily="34" charset="0"/>
            </a:endParaRPr>
          </a:p>
        </p:txBody>
      </p:sp>
      <p:grpSp>
        <p:nvGrpSpPr>
          <p:cNvPr id="202" name="Group 201"/>
          <p:cNvGrpSpPr/>
          <p:nvPr/>
        </p:nvGrpSpPr>
        <p:grpSpPr>
          <a:xfrm>
            <a:off x="3324967" y="4967415"/>
            <a:ext cx="923301" cy="237744"/>
            <a:chOff x="6195605" y="4726008"/>
            <a:chExt cx="923301" cy="237744"/>
          </a:xfrm>
        </p:grpSpPr>
        <p:sp>
          <p:nvSpPr>
            <p:cNvPr id="176" name="Rectangle 175"/>
            <p:cNvSpPr/>
            <p:nvPr/>
          </p:nvSpPr>
          <p:spPr>
            <a:xfrm>
              <a:off x="6195605" y="4726008"/>
              <a:ext cx="54864" cy="23774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TextBox 176"/>
            <p:cNvSpPr txBox="1"/>
            <p:nvPr/>
          </p:nvSpPr>
          <p:spPr>
            <a:xfrm flipH="1">
              <a:off x="6364723" y="4757314"/>
              <a:ext cx="754183" cy="166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purpurea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83" name="TextBox 182"/>
          <p:cNvSpPr txBox="1"/>
          <p:nvPr/>
        </p:nvSpPr>
        <p:spPr>
          <a:xfrm flipH="1">
            <a:off x="4801349" y="6040414"/>
            <a:ext cx="110132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humidiphila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 flipH="1">
            <a:off x="4893226" y="6216142"/>
            <a:ext cx="643515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arundinis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 flipH="1">
            <a:off x="2943846" y="730926"/>
            <a:ext cx="884374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lovelessii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grpSp>
        <p:nvGrpSpPr>
          <p:cNvPr id="193" name="Group 192"/>
          <p:cNvGrpSpPr/>
          <p:nvPr/>
        </p:nvGrpSpPr>
        <p:grpSpPr>
          <a:xfrm>
            <a:off x="27840" y="360150"/>
            <a:ext cx="3386937" cy="3629263"/>
            <a:chOff x="52388" y="360150"/>
            <a:chExt cx="3386937" cy="3629263"/>
          </a:xfrm>
        </p:grpSpPr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104775" y="928688"/>
              <a:ext cx="109538" cy="733425"/>
            </a:xfrm>
            <a:custGeom>
              <a:avLst/>
              <a:gdLst>
                <a:gd name="T0" fmla="*/ 249 w 249"/>
                <a:gd name="T1" fmla="*/ 1660 h 1660"/>
                <a:gd name="T2" fmla="*/ 0 w 249"/>
                <a:gd name="T3" fmla="*/ 1660 h 1660"/>
                <a:gd name="T4" fmla="*/ 0 w 249"/>
                <a:gd name="T5" fmla="*/ 0 h 1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9" h="1660">
                  <a:moveTo>
                    <a:pt x="249" y="1660"/>
                  </a:moveTo>
                  <a:lnTo>
                    <a:pt x="0" y="166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1016800" y="2493963"/>
              <a:ext cx="548640" cy="1401763"/>
            </a:xfrm>
            <a:custGeom>
              <a:avLst/>
              <a:gdLst>
                <a:gd name="T0" fmla="*/ 3145 w 3145"/>
                <a:gd name="T1" fmla="*/ 3170 h 3170"/>
                <a:gd name="T2" fmla="*/ 0 w 3145"/>
                <a:gd name="T3" fmla="*/ 3170 h 3170"/>
                <a:gd name="T4" fmla="*/ 0 w 3145"/>
                <a:gd name="T5" fmla="*/ 0 h 3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45" h="3170">
                  <a:moveTo>
                    <a:pt x="3145" y="3170"/>
                  </a:moveTo>
                  <a:lnTo>
                    <a:pt x="0" y="317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214313" y="1662113"/>
              <a:ext cx="548640" cy="831850"/>
            </a:xfrm>
            <a:custGeom>
              <a:avLst/>
              <a:gdLst>
                <a:gd name="T0" fmla="*/ 2438 w 2438"/>
                <a:gd name="T1" fmla="*/ 1886 h 1886"/>
                <a:gd name="T2" fmla="*/ 0 w 2438"/>
                <a:gd name="T3" fmla="*/ 1886 h 1886"/>
                <a:gd name="T4" fmla="*/ 0 w 2438"/>
                <a:gd name="T5" fmla="*/ 0 h 1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8" h="1886">
                  <a:moveTo>
                    <a:pt x="2438" y="1886"/>
                  </a:moveTo>
                  <a:lnTo>
                    <a:pt x="0" y="1886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44"/>
            <p:cNvSpPr>
              <a:spLocks noChangeShapeType="1"/>
            </p:cNvSpPr>
            <p:nvPr/>
          </p:nvSpPr>
          <p:spPr bwMode="auto">
            <a:xfrm>
              <a:off x="52388" y="928688"/>
              <a:ext cx="5238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104775" y="473076"/>
              <a:ext cx="128588" cy="455613"/>
            </a:xfrm>
            <a:custGeom>
              <a:avLst/>
              <a:gdLst>
                <a:gd name="T0" fmla="*/ 293 w 293"/>
                <a:gd name="T1" fmla="*/ 0 h 1031"/>
                <a:gd name="T2" fmla="*/ 0 w 293"/>
                <a:gd name="T3" fmla="*/ 0 h 1031"/>
                <a:gd name="T4" fmla="*/ 0 w 293"/>
                <a:gd name="T5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1031">
                  <a:moveTo>
                    <a:pt x="293" y="0"/>
                  </a:moveTo>
                  <a:lnTo>
                    <a:pt x="0" y="0"/>
                  </a:lnTo>
                  <a:lnTo>
                    <a:pt x="0" y="1031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104775" y="650876"/>
              <a:ext cx="230188" cy="277813"/>
            </a:xfrm>
            <a:custGeom>
              <a:avLst/>
              <a:gdLst>
                <a:gd name="T0" fmla="*/ 521 w 521"/>
                <a:gd name="T1" fmla="*/ 0 h 629"/>
                <a:gd name="T2" fmla="*/ 0 w 521"/>
                <a:gd name="T3" fmla="*/ 0 h 629"/>
                <a:gd name="T4" fmla="*/ 0 w 521"/>
                <a:gd name="T5" fmla="*/ 6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1" h="629">
                  <a:moveTo>
                    <a:pt x="521" y="0"/>
                  </a:moveTo>
                  <a:lnTo>
                    <a:pt x="0" y="0"/>
                  </a:lnTo>
                  <a:lnTo>
                    <a:pt x="0" y="629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214313" y="827088"/>
              <a:ext cx="1446213" cy="835025"/>
            </a:xfrm>
            <a:custGeom>
              <a:avLst/>
              <a:gdLst>
                <a:gd name="T0" fmla="*/ 3271 w 3271"/>
                <a:gd name="T1" fmla="*/ 0 h 1887"/>
                <a:gd name="T2" fmla="*/ 0 w 3271"/>
                <a:gd name="T3" fmla="*/ 0 h 1887"/>
                <a:gd name="T4" fmla="*/ 0 w 3271"/>
                <a:gd name="T5" fmla="*/ 1887 h 1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71" h="1887">
                  <a:moveTo>
                    <a:pt x="3271" y="0"/>
                  </a:moveTo>
                  <a:lnTo>
                    <a:pt x="0" y="0"/>
                  </a:lnTo>
                  <a:lnTo>
                    <a:pt x="0" y="1887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1016800" y="1093788"/>
              <a:ext cx="661988" cy="1400175"/>
            </a:xfrm>
            <a:custGeom>
              <a:avLst/>
              <a:gdLst>
                <a:gd name="T0" fmla="*/ 1501 w 1501"/>
                <a:gd name="T1" fmla="*/ 0 h 3170"/>
                <a:gd name="T2" fmla="*/ 0 w 1501"/>
                <a:gd name="T3" fmla="*/ 0 h 3170"/>
                <a:gd name="T4" fmla="*/ 0 w 1501"/>
                <a:gd name="T5" fmla="*/ 3170 h 3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1" h="3170">
                  <a:moveTo>
                    <a:pt x="1501" y="0"/>
                  </a:moveTo>
                  <a:lnTo>
                    <a:pt x="0" y="0"/>
                  </a:lnTo>
                  <a:lnTo>
                    <a:pt x="0" y="317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20"/>
            <p:cNvSpPr>
              <a:spLocks noChangeArrowheads="1"/>
            </p:cNvSpPr>
            <p:nvPr/>
          </p:nvSpPr>
          <p:spPr bwMode="auto">
            <a:xfrm>
              <a:off x="379413" y="581026"/>
              <a:ext cx="1250950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H1_CCC602_ctg_1809rvs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1" name="Rectangle 131"/>
            <p:cNvSpPr>
              <a:spLocks noChangeArrowheads="1"/>
            </p:cNvSpPr>
            <p:nvPr/>
          </p:nvSpPr>
          <p:spPr bwMode="auto">
            <a:xfrm>
              <a:off x="1703388" y="758826"/>
              <a:ext cx="1193800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H1_CCC647_ctg_143rvs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46" name="Group 145"/>
            <p:cNvGrpSpPr/>
            <p:nvPr/>
          </p:nvGrpSpPr>
          <p:grpSpPr>
            <a:xfrm>
              <a:off x="1678788" y="936626"/>
              <a:ext cx="1760537" cy="355600"/>
              <a:chOff x="1954213" y="936626"/>
              <a:chExt cx="1760537" cy="355600"/>
            </a:xfrm>
          </p:grpSpPr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1954213" y="1093788"/>
                <a:ext cx="576263" cy="88900"/>
              </a:xfrm>
              <a:custGeom>
                <a:avLst/>
                <a:gdLst>
                  <a:gd name="T0" fmla="*/ 1303 w 1303"/>
                  <a:gd name="T1" fmla="*/ 201 h 201"/>
                  <a:gd name="T2" fmla="*/ 0 w 1303"/>
                  <a:gd name="T3" fmla="*/ 201 h 201"/>
                  <a:gd name="T4" fmla="*/ 0 w 1303"/>
                  <a:gd name="T5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03" h="201">
                    <a:moveTo>
                      <a:pt x="1303" y="201"/>
                    </a:moveTo>
                    <a:lnTo>
                      <a:pt x="0" y="201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46"/>
              <p:cNvSpPr>
                <a:spLocks/>
              </p:cNvSpPr>
              <p:nvPr/>
            </p:nvSpPr>
            <p:spPr bwMode="auto">
              <a:xfrm>
                <a:off x="1954213" y="1004888"/>
                <a:ext cx="604838" cy="88900"/>
              </a:xfrm>
              <a:custGeom>
                <a:avLst/>
                <a:gdLst>
                  <a:gd name="T0" fmla="*/ 1367 w 1367"/>
                  <a:gd name="T1" fmla="*/ 0 h 201"/>
                  <a:gd name="T2" fmla="*/ 0 w 1367"/>
                  <a:gd name="T3" fmla="*/ 0 h 201"/>
                  <a:gd name="T4" fmla="*/ 0 w 1367"/>
                  <a:gd name="T5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67" h="201">
                    <a:moveTo>
                      <a:pt x="1367" y="0"/>
                    </a:moveTo>
                    <a:lnTo>
                      <a:pt x="0" y="0"/>
                    </a:lnTo>
                    <a:lnTo>
                      <a:pt x="0" y="201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122"/>
              <p:cNvSpPr>
                <a:spLocks noChangeArrowheads="1"/>
              </p:cNvSpPr>
              <p:nvPr/>
            </p:nvSpPr>
            <p:spPr bwMode="auto">
              <a:xfrm>
                <a:off x="2574925" y="1114426"/>
                <a:ext cx="1111250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H1_CCC632_ctg_3370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" name="Rectangle 132"/>
              <p:cNvSpPr>
                <a:spLocks noChangeArrowheads="1"/>
              </p:cNvSpPr>
              <p:nvPr/>
            </p:nvSpPr>
            <p:spPr bwMode="auto">
              <a:xfrm>
                <a:off x="2603500" y="936626"/>
                <a:ext cx="1111250" cy="177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 Narrow" panose="020B0606020202030204" pitchFamily="34" charset="0"/>
                  </a:rPr>
                  <a:t>H1_CCC489_ctg_1076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36" name="Rectangle 136"/>
            <p:cNvSpPr>
              <a:spLocks noChangeArrowheads="1"/>
            </p:cNvSpPr>
            <p:nvPr/>
          </p:nvSpPr>
          <p:spPr bwMode="auto">
            <a:xfrm>
              <a:off x="277813" y="403226"/>
              <a:ext cx="99546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Ref_easH_JN182233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1684106" y="3915939"/>
              <a:ext cx="131100" cy="0"/>
            </a:xfrm>
            <a:custGeom>
              <a:avLst/>
              <a:gdLst>
                <a:gd name="T0" fmla="*/ 4739 w 4739"/>
                <a:gd name="T1" fmla="*/ 3012 h 3012"/>
                <a:gd name="T2" fmla="*/ 0 w 4739"/>
                <a:gd name="T3" fmla="*/ 3012 h 3012"/>
                <a:gd name="T4" fmla="*/ 0 w 4739"/>
                <a:gd name="T5" fmla="*/ 0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39" h="3012">
                  <a:moveTo>
                    <a:pt x="4739" y="3012"/>
                  </a:moveTo>
                  <a:lnTo>
                    <a:pt x="0" y="3012"/>
                  </a:lnTo>
                  <a:lnTo>
                    <a:pt x="0" y="0"/>
                  </a:lnTo>
                </a:path>
              </a:pathLst>
            </a:cu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>
                <a:latin typeface="Arial Narrow" panose="020B0606020202030204" pitchFamily="34" charset="0"/>
              </a:endParaRPr>
            </a:p>
          </p:txBody>
        </p:sp>
        <p:grpSp>
          <p:nvGrpSpPr>
            <p:cNvPr id="148" name="Group 147"/>
            <p:cNvGrpSpPr/>
            <p:nvPr/>
          </p:nvGrpSpPr>
          <p:grpSpPr>
            <a:xfrm>
              <a:off x="1528037" y="3795278"/>
              <a:ext cx="174923" cy="194135"/>
              <a:chOff x="2414030" y="3243337"/>
              <a:chExt cx="183009" cy="215826"/>
            </a:xfrm>
          </p:grpSpPr>
          <p:cxnSp>
            <p:nvCxnSpPr>
              <p:cNvPr id="149" name="Straight Connector 148"/>
              <p:cNvCxnSpPr/>
              <p:nvPr/>
            </p:nvCxnSpPr>
            <p:spPr>
              <a:xfrm flipH="1">
                <a:off x="2414030" y="3243337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H="1">
                <a:off x="2498744" y="3261941"/>
                <a:ext cx="98295" cy="19722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5" name="Group 154"/>
            <p:cNvGrpSpPr/>
            <p:nvPr/>
          </p:nvGrpSpPr>
          <p:grpSpPr>
            <a:xfrm>
              <a:off x="711688" y="2396895"/>
              <a:ext cx="290792" cy="194135"/>
              <a:chOff x="711688" y="2396895"/>
              <a:chExt cx="290792" cy="194135"/>
            </a:xfrm>
          </p:grpSpPr>
          <p:sp>
            <p:nvSpPr>
              <p:cNvPr id="151" name="Freeform 150"/>
              <p:cNvSpPr>
                <a:spLocks/>
              </p:cNvSpPr>
              <p:nvPr/>
            </p:nvSpPr>
            <p:spPr bwMode="auto">
              <a:xfrm>
                <a:off x="871380" y="2486723"/>
                <a:ext cx="131100" cy="0"/>
              </a:xfrm>
              <a:custGeom>
                <a:avLst/>
                <a:gdLst>
                  <a:gd name="T0" fmla="*/ 4739 w 4739"/>
                  <a:gd name="T1" fmla="*/ 3012 h 3012"/>
                  <a:gd name="T2" fmla="*/ 0 w 4739"/>
                  <a:gd name="T3" fmla="*/ 3012 h 3012"/>
                  <a:gd name="T4" fmla="*/ 0 w 4739"/>
                  <a:gd name="T5" fmla="*/ 0 h 3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39" h="3012">
                    <a:moveTo>
                      <a:pt x="4739" y="3012"/>
                    </a:moveTo>
                    <a:lnTo>
                      <a:pt x="0" y="3012"/>
                    </a:lnTo>
                    <a:lnTo>
                      <a:pt x="0" y="0"/>
                    </a:lnTo>
                  </a:path>
                </a:pathLst>
              </a:custGeom>
              <a:noFill/>
              <a:ln w="4763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>
                  <a:latin typeface="Arial Narrow" panose="020B0606020202030204" pitchFamily="34" charset="0"/>
                </a:endParaRPr>
              </a:p>
            </p:txBody>
          </p:sp>
          <p:grpSp>
            <p:nvGrpSpPr>
              <p:cNvPr id="152" name="Group 151"/>
              <p:cNvGrpSpPr/>
              <p:nvPr/>
            </p:nvGrpSpPr>
            <p:grpSpPr>
              <a:xfrm>
                <a:off x="711688" y="2396895"/>
                <a:ext cx="174923" cy="194135"/>
                <a:chOff x="2414030" y="3243337"/>
                <a:chExt cx="183009" cy="215826"/>
              </a:xfrm>
            </p:grpSpPr>
            <p:cxnSp>
              <p:nvCxnSpPr>
                <p:cNvPr id="153" name="Straight Connector 152"/>
                <p:cNvCxnSpPr/>
                <p:nvPr/>
              </p:nvCxnSpPr>
              <p:spPr>
                <a:xfrm flipH="1">
                  <a:off x="2414030" y="3243337"/>
                  <a:ext cx="98295" cy="19722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 flipH="1">
                  <a:off x="2498744" y="3261941"/>
                  <a:ext cx="98295" cy="19722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91" name="TextBox 190"/>
            <p:cNvSpPr txBox="1"/>
            <p:nvPr/>
          </p:nvSpPr>
          <p:spPr>
            <a:xfrm flipH="1">
              <a:off x="1451370" y="360150"/>
              <a:ext cx="1001298" cy="166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C. fusiformis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 flipH="1">
              <a:off x="1679448" y="530220"/>
              <a:ext cx="84740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A" sz="1200" i="1" dirty="0" smtClean="0">
                  <a:latin typeface="Arial Narrow" panose="020B0606020202030204" pitchFamily="34" charset="0"/>
                </a:rPr>
                <a:t>C</a:t>
              </a:r>
              <a:r>
                <a:rPr lang="en-CA" sz="1400" i="1" dirty="0" smtClean="0">
                  <a:latin typeface="Arial Narrow" panose="020B0606020202030204" pitchFamily="34" charset="0"/>
                </a:rPr>
                <a:t>. </a:t>
              </a:r>
              <a:r>
                <a:rPr lang="en-CA" sz="1200" i="1" dirty="0" err="1" smtClean="0">
                  <a:latin typeface="Arial Narrow" panose="020B0606020202030204" pitchFamily="34" charset="0"/>
                </a:rPr>
                <a:t>pusilla</a:t>
              </a:r>
              <a:endParaRPr lang="en-US" sz="1200" i="1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94" name="TextBox 193"/>
          <p:cNvSpPr txBox="1"/>
          <p:nvPr/>
        </p:nvSpPr>
        <p:spPr>
          <a:xfrm flipH="1">
            <a:off x="3413519" y="1122557"/>
            <a:ext cx="482636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sorghi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 flipH="1">
            <a:off x="3436379" y="928688"/>
            <a:ext cx="583761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africana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 flipH="1">
            <a:off x="3561543" y="1625313"/>
            <a:ext cx="72159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</a:t>
            </a:r>
            <a:r>
              <a:rPr lang="en-CA" sz="1200" i="1" dirty="0" err="1" smtClean="0">
                <a:latin typeface="Arial Narrow" panose="020B0606020202030204" pitchFamily="34" charset="0"/>
              </a:rPr>
              <a:t>monticola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 flipH="1">
            <a:off x="3460954" y="1238947"/>
            <a:ext cx="920228" cy="166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pazoutovae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 flipH="1">
            <a:off x="3536896" y="1423020"/>
            <a:ext cx="6915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capensis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 flipH="1">
            <a:off x="3619265" y="1905001"/>
            <a:ext cx="534731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ripicola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3469488" y="1863002"/>
            <a:ext cx="51021" cy="2377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 Narrow" panose="020B0606020202030204" pitchFamily="34" charset="0"/>
            </a:endParaRPr>
          </a:p>
        </p:txBody>
      </p:sp>
      <p:grpSp>
        <p:nvGrpSpPr>
          <p:cNvPr id="211" name="Group 210"/>
          <p:cNvGrpSpPr/>
          <p:nvPr/>
        </p:nvGrpSpPr>
        <p:grpSpPr>
          <a:xfrm>
            <a:off x="1905430" y="6920997"/>
            <a:ext cx="2748861" cy="327752"/>
            <a:chOff x="1905430" y="6938037"/>
            <a:chExt cx="2748861" cy="327752"/>
          </a:xfrm>
        </p:grpSpPr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1905430" y="6938037"/>
              <a:ext cx="777875" cy="228600"/>
            </a:xfrm>
            <a:custGeom>
              <a:avLst/>
              <a:gdLst>
                <a:gd name="T0" fmla="*/ 1757 w 1757"/>
                <a:gd name="T1" fmla="*/ 924 h 924"/>
                <a:gd name="T2" fmla="*/ 0 w 1757"/>
                <a:gd name="T3" fmla="*/ 924 h 924"/>
                <a:gd name="T4" fmla="*/ 0 w 1757"/>
                <a:gd name="T5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7" h="924">
                  <a:moveTo>
                    <a:pt x="1757" y="924"/>
                  </a:moveTo>
                  <a:lnTo>
                    <a:pt x="0" y="92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7"/>
            <p:cNvSpPr>
              <a:spLocks/>
            </p:cNvSpPr>
            <p:nvPr/>
          </p:nvSpPr>
          <p:spPr bwMode="auto">
            <a:xfrm>
              <a:off x="2618218" y="7103788"/>
              <a:ext cx="433505" cy="132509"/>
            </a:xfrm>
            <a:custGeom>
              <a:avLst/>
              <a:gdLst>
                <a:gd name="T0" fmla="*/ 0 w 811"/>
                <a:gd name="T1" fmla="*/ 201 h 402"/>
                <a:gd name="T2" fmla="*/ 811 w 811"/>
                <a:gd name="T3" fmla="*/ 0 h 402"/>
                <a:gd name="T4" fmla="*/ 811 w 811"/>
                <a:gd name="T5" fmla="*/ 402 h 402"/>
                <a:gd name="T6" fmla="*/ 0 w 811"/>
                <a:gd name="T7" fmla="*/ 20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1" h="402">
                  <a:moveTo>
                    <a:pt x="0" y="201"/>
                  </a:moveTo>
                  <a:lnTo>
                    <a:pt x="811" y="0"/>
                  </a:lnTo>
                  <a:lnTo>
                    <a:pt x="811" y="402"/>
                  </a:lnTo>
                  <a:lnTo>
                    <a:pt x="0" y="201"/>
                  </a:lnTo>
                  <a:close/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Rectangle 125"/>
            <p:cNvSpPr>
              <a:spLocks noChangeArrowheads="1"/>
            </p:cNvSpPr>
            <p:nvPr/>
          </p:nvSpPr>
          <p:spPr bwMode="auto">
            <a:xfrm>
              <a:off x="3096172" y="7081123"/>
              <a:ext cx="155811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easH2 </a:t>
              </a:r>
              <a:r>
                <a:rPr kumimoji="0" lang="en-US" altLang="en-US" sz="1200" b="0" i="1" u="none" strike="noStrike" cap="none" normalizeH="0" baseline="0" dirty="0" smtClean="0">
                  <a:ln>
                    <a:noFill/>
                  </a:ln>
                  <a:effectLst/>
                  <a:latin typeface="Arial Narrow" panose="020B0606020202030204" pitchFamily="34" charset="0"/>
                </a:rPr>
                <a:t>C. </a:t>
              </a:r>
              <a:r>
                <a:rPr kumimoji="0" lang="en-US" altLang="en-US" sz="1200" b="0" i="1" u="none" strike="noStrike" cap="none" normalizeH="0" baseline="0" dirty="0" err="1" smtClean="0">
                  <a:ln>
                    <a:noFill/>
                  </a:ln>
                  <a:effectLst/>
                  <a:latin typeface="Arial Narrow" panose="020B0606020202030204" pitchFamily="34" charset="0"/>
                </a:rPr>
                <a:t>purpurea</a:t>
              </a:r>
              <a:r>
                <a:rPr kumimoji="0" lang="en-US" altLang="en-US" sz="1200" b="0" i="1" u="none" strike="noStrike" cap="none" normalizeH="0" baseline="0" dirty="0" smtClean="0">
                  <a:ln>
                    <a:noFill/>
                  </a:ln>
                  <a:effectLst/>
                  <a:latin typeface="Arial Narrow" panose="020B060602020203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effectLst/>
                  <a:latin typeface="Arial Narrow" panose="020B0606020202030204" pitchFamily="34" charset="0"/>
                </a:rPr>
                <a:t>(10 </a:t>
              </a:r>
              <a:r>
                <a:rPr lang="en-US" altLang="en-US" sz="1000" dirty="0" smtClean="0">
                  <a:latin typeface="Arial Narrow" panose="020B0606020202030204" pitchFamily="34" charset="0"/>
                </a:rPr>
                <a:t>strains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effectLst/>
                  <a:latin typeface="Arial Narrow" panose="020B0606020202030204" pitchFamily="34" charset="0"/>
                </a:rPr>
                <a:t>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effectLst/>
              </a:endParaRPr>
            </a:p>
          </p:txBody>
        </p:sp>
      </p:grpSp>
      <p:sp>
        <p:nvSpPr>
          <p:cNvPr id="207" name="TextBox 206"/>
          <p:cNvSpPr txBox="1"/>
          <p:nvPr/>
        </p:nvSpPr>
        <p:spPr>
          <a:xfrm flipH="1">
            <a:off x="4945991" y="5865535"/>
            <a:ext cx="965272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perihumidiphila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 flipH="1">
            <a:off x="4799262" y="5488334"/>
            <a:ext cx="782944" cy="166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occidentalis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4678916" y="5365645"/>
            <a:ext cx="51021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 Narrow" panose="020B0606020202030204" pitchFamily="34" charset="0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1512655" y="1610873"/>
            <a:ext cx="327467" cy="280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①</a:t>
            </a:r>
            <a:endParaRPr lang="en-US" dirty="0"/>
          </a:p>
        </p:txBody>
      </p:sp>
      <p:sp>
        <p:nvSpPr>
          <p:cNvPr id="214" name="TextBox 213"/>
          <p:cNvSpPr txBox="1"/>
          <p:nvPr/>
        </p:nvSpPr>
        <p:spPr>
          <a:xfrm>
            <a:off x="1369071" y="4873089"/>
            <a:ext cx="35132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②</a:t>
            </a:r>
          </a:p>
        </p:txBody>
      </p:sp>
      <p:sp>
        <p:nvSpPr>
          <p:cNvPr id="215" name="TextBox 214"/>
          <p:cNvSpPr txBox="1"/>
          <p:nvPr/>
        </p:nvSpPr>
        <p:spPr>
          <a:xfrm>
            <a:off x="1540380" y="6778602"/>
            <a:ext cx="3149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③</a:t>
            </a:r>
            <a:endParaRPr lang="en-US" dirty="0"/>
          </a:p>
        </p:txBody>
      </p:sp>
      <p:sp>
        <p:nvSpPr>
          <p:cNvPr id="219" name="TextBox 218"/>
          <p:cNvSpPr txBox="1"/>
          <p:nvPr/>
        </p:nvSpPr>
        <p:spPr>
          <a:xfrm>
            <a:off x="6301820" y="1869691"/>
            <a:ext cx="188536" cy="280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/>
              <a:t>I</a:t>
            </a:r>
            <a:endParaRPr lang="en-US" b="1" dirty="0"/>
          </a:p>
        </p:txBody>
      </p:sp>
      <p:sp>
        <p:nvSpPr>
          <p:cNvPr id="220" name="TextBox 219"/>
          <p:cNvSpPr txBox="1"/>
          <p:nvPr/>
        </p:nvSpPr>
        <p:spPr>
          <a:xfrm>
            <a:off x="6301820" y="5925852"/>
            <a:ext cx="1885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/>
              <a:t>II</a:t>
            </a:r>
            <a:endParaRPr lang="en-US" b="1" dirty="0"/>
          </a:p>
        </p:txBody>
      </p:sp>
      <p:sp>
        <p:nvSpPr>
          <p:cNvPr id="221" name="TextBox 220"/>
          <p:cNvSpPr txBox="1"/>
          <p:nvPr/>
        </p:nvSpPr>
        <p:spPr>
          <a:xfrm>
            <a:off x="6301820" y="6954946"/>
            <a:ext cx="1885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b="1" dirty="0" smtClean="0"/>
              <a:t>III</a:t>
            </a:r>
            <a:endParaRPr lang="en-US" b="1" dirty="0"/>
          </a:p>
        </p:txBody>
      </p:sp>
      <p:sp>
        <p:nvSpPr>
          <p:cNvPr id="172" name="Rectangle 171"/>
          <p:cNvSpPr/>
          <p:nvPr/>
        </p:nvSpPr>
        <p:spPr>
          <a:xfrm>
            <a:off x="81648" y="1632642"/>
            <a:ext cx="10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>
            <a:off x="189716" y="2461615"/>
            <a:ext cx="54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8" name="Rectangle 177"/>
          <p:cNvSpPr/>
          <p:nvPr/>
        </p:nvSpPr>
        <p:spPr>
          <a:xfrm>
            <a:off x="829714" y="2455545"/>
            <a:ext cx="16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>
            <a:off x="993066" y="3872729"/>
            <a:ext cx="54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0" name="Rectangle 179"/>
          <p:cNvSpPr/>
          <p:nvPr/>
        </p:nvSpPr>
        <p:spPr>
          <a:xfrm>
            <a:off x="1656862" y="3867755"/>
            <a:ext cx="14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1" name="Rectangle 180"/>
          <p:cNvSpPr/>
          <p:nvPr/>
        </p:nvSpPr>
        <p:spPr>
          <a:xfrm>
            <a:off x="1827643" y="1461631"/>
            <a:ext cx="19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2" name="Rectangle 181"/>
          <p:cNvSpPr/>
          <p:nvPr/>
        </p:nvSpPr>
        <p:spPr>
          <a:xfrm>
            <a:off x="3115598" y="6219930"/>
            <a:ext cx="30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4" name="Rectangle 183"/>
          <p:cNvSpPr/>
          <p:nvPr/>
        </p:nvSpPr>
        <p:spPr>
          <a:xfrm>
            <a:off x="1980792" y="2527428"/>
            <a:ext cx="14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6" name="Rectangle 185"/>
          <p:cNvSpPr/>
          <p:nvPr/>
        </p:nvSpPr>
        <p:spPr>
          <a:xfrm>
            <a:off x="2002246" y="3048190"/>
            <a:ext cx="12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7" name="Rectangle 186"/>
          <p:cNvSpPr/>
          <p:nvPr/>
        </p:nvSpPr>
        <p:spPr>
          <a:xfrm>
            <a:off x="2072118" y="3764358"/>
            <a:ext cx="1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8" name="Rectangle 187"/>
          <p:cNvSpPr/>
          <p:nvPr/>
        </p:nvSpPr>
        <p:spPr>
          <a:xfrm>
            <a:off x="2074687" y="4596249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>
            <a:off x="1880205" y="5918587"/>
            <a:ext cx="184678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5" name="Rectangle 204"/>
          <p:cNvSpPr/>
          <p:nvPr/>
        </p:nvSpPr>
        <p:spPr>
          <a:xfrm>
            <a:off x="1924094" y="5147753"/>
            <a:ext cx="12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6" name="Rectangle 205"/>
          <p:cNvSpPr/>
          <p:nvPr/>
        </p:nvSpPr>
        <p:spPr>
          <a:xfrm>
            <a:off x="2618632" y="6077755"/>
            <a:ext cx="48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0" name="Rectangle 209"/>
          <p:cNvSpPr/>
          <p:nvPr/>
        </p:nvSpPr>
        <p:spPr>
          <a:xfrm>
            <a:off x="2069930" y="6283602"/>
            <a:ext cx="54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1829936" y="1945762"/>
            <a:ext cx="34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3" name="TextBox 222"/>
          <p:cNvSpPr txBox="1"/>
          <p:nvPr/>
        </p:nvSpPr>
        <p:spPr>
          <a:xfrm>
            <a:off x="243040" y="7409648"/>
            <a:ext cx="25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Curved Down Arrow 223"/>
          <p:cNvSpPr/>
          <p:nvPr/>
        </p:nvSpPr>
        <p:spPr>
          <a:xfrm rot="1020000">
            <a:off x="1655702" y="4773644"/>
            <a:ext cx="269318" cy="157053"/>
          </a:xfrm>
          <a:prstGeom prst="curvedDownArrow">
            <a:avLst>
              <a:gd name="adj1" fmla="val 6673"/>
              <a:gd name="adj2" fmla="val 56571"/>
              <a:gd name="adj3" fmla="val 54915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07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Rectangle 235"/>
          <p:cNvSpPr/>
          <p:nvPr/>
        </p:nvSpPr>
        <p:spPr>
          <a:xfrm>
            <a:off x="2137529" y="1177082"/>
            <a:ext cx="4720511" cy="17241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5" name="Rectangle 234"/>
          <p:cNvSpPr/>
          <p:nvPr/>
        </p:nvSpPr>
        <p:spPr>
          <a:xfrm>
            <a:off x="2252956" y="2348794"/>
            <a:ext cx="2731075" cy="2054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 flipH="1">
            <a:off x="3959420" y="4085587"/>
            <a:ext cx="928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spartinae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 flipH="1">
            <a:off x="3578122" y="5622926"/>
            <a:ext cx="81913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monticola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 flipH="1">
            <a:off x="3548349" y="5825631"/>
            <a:ext cx="95058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pazoutovae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3548349" y="6028336"/>
            <a:ext cx="76944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capensis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 flipH="1">
            <a:off x="3630923" y="5068433"/>
            <a:ext cx="1373733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perihumidiphila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 flipH="1">
            <a:off x="3712304" y="5335539"/>
            <a:ext cx="917069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arundinis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3576671" y="5302808"/>
            <a:ext cx="53379" cy="3125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2" name="Group 211"/>
          <p:cNvGrpSpPr/>
          <p:nvPr/>
        </p:nvGrpSpPr>
        <p:grpSpPr>
          <a:xfrm>
            <a:off x="3305476" y="3585872"/>
            <a:ext cx="1284854" cy="453422"/>
            <a:chOff x="3305476" y="3585872"/>
            <a:chExt cx="1284854" cy="453422"/>
          </a:xfrm>
        </p:grpSpPr>
        <p:sp>
          <p:nvSpPr>
            <p:cNvPr id="112" name="TextBox 111"/>
            <p:cNvSpPr txBox="1"/>
            <p:nvPr/>
          </p:nvSpPr>
          <p:spPr>
            <a:xfrm flipH="1">
              <a:off x="3405626" y="3730634"/>
              <a:ext cx="1184704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quebecensis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3305476" y="3585872"/>
              <a:ext cx="53379" cy="45342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3" name="Group 212"/>
          <p:cNvGrpSpPr/>
          <p:nvPr/>
        </p:nvGrpSpPr>
        <p:grpSpPr>
          <a:xfrm>
            <a:off x="4117443" y="4384780"/>
            <a:ext cx="866588" cy="642347"/>
            <a:chOff x="4117443" y="4384780"/>
            <a:chExt cx="866588" cy="642347"/>
          </a:xfrm>
        </p:grpSpPr>
        <p:sp>
          <p:nvSpPr>
            <p:cNvPr id="115" name="TextBox 114"/>
            <p:cNvSpPr txBox="1"/>
            <p:nvPr/>
          </p:nvSpPr>
          <p:spPr>
            <a:xfrm flipH="1">
              <a:off x="4220430" y="4621759"/>
              <a:ext cx="763601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ripicola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4117443" y="4384780"/>
              <a:ext cx="53379" cy="64234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02489" y="2979400"/>
            <a:ext cx="1057726" cy="548640"/>
            <a:chOff x="2502150" y="486480"/>
            <a:chExt cx="1057726" cy="548640"/>
          </a:xfrm>
        </p:grpSpPr>
        <p:sp>
          <p:nvSpPr>
            <p:cNvPr id="118" name="TextBox 117"/>
            <p:cNvSpPr txBox="1"/>
            <p:nvPr/>
          </p:nvSpPr>
          <p:spPr>
            <a:xfrm flipH="1">
              <a:off x="2602883" y="653078"/>
              <a:ext cx="95699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2502150" y="486480"/>
              <a:ext cx="53379" cy="5486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0" name="TextBox 119"/>
          <p:cNvSpPr txBox="1"/>
          <p:nvPr/>
        </p:nvSpPr>
        <p:spPr>
          <a:xfrm flipH="1">
            <a:off x="3616475" y="6202492"/>
            <a:ext cx="88130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purpurea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 flipH="1">
            <a:off x="3377529" y="1029474"/>
            <a:ext cx="58189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i="1" dirty="0" smtClean="0">
                <a:latin typeface="Arial Narrow" panose="020B0606020202030204" pitchFamily="34" charset="0"/>
              </a:rPr>
              <a:t>C. cyperi</a:t>
            </a:r>
            <a:endParaRPr lang="en-US" sz="1200" i="1" dirty="0">
              <a:latin typeface="Arial Narrow" panose="020B0606020202030204" pitchFamily="34" charset="0"/>
            </a:endParaRP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1212987" y="6226631"/>
            <a:ext cx="354074" cy="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 Narrow" panose="020B060602020203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308271" y="6264749"/>
            <a:ext cx="1635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0.04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1166868" y="729423"/>
            <a:ext cx="2526219" cy="931291"/>
          </a:xfrm>
          <a:custGeom>
            <a:avLst/>
            <a:gdLst>
              <a:gd name="T0" fmla="*/ 9893 w 9893"/>
              <a:gd name="T1" fmla="*/ 0 h 3251"/>
              <a:gd name="T2" fmla="*/ 0 w 9893"/>
              <a:gd name="T3" fmla="*/ 0 h 3251"/>
              <a:gd name="T4" fmla="*/ 0 w 9893"/>
              <a:gd name="T5" fmla="*/ 3251 h 3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893" h="3251">
                <a:moveTo>
                  <a:pt x="9893" y="0"/>
                </a:moveTo>
                <a:lnTo>
                  <a:pt x="0" y="0"/>
                </a:lnTo>
                <a:lnTo>
                  <a:pt x="0" y="325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Line 53"/>
          <p:cNvSpPr>
            <a:spLocks noChangeShapeType="1"/>
          </p:cNvSpPr>
          <p:nvPr/>
        </p:nvSpPr>
        <p:spPr bwMode="auto">
          <a:xfrm>
            <a:off x="1138432" y="1660715"/>
            <a:ext cx="28436" cy="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5"/>
          <p:cNvSpPr>
            <a:spLocks/>
          </p:cNvSpPr>
          <p:nvPr/>
        </p:nvSpPr>
        <p:spPr bwMode="auto">
          <a:xfrm>
            <a:off x="1166868" y="1660715"/>
            <a:ext cx="317016" cy="1675088"/>
          </a:xfrm>
          <a:custGeom>
            <a:avLst/>
            <a:gdLst>
              <a:gd name="T0" fmla="*/ 6308 w 6308"/>
              <a:gd name="T1" fmla="*/ 5843 h 5843"/>
              <a:gd name="T2" fmla="*/ 0 w 6308"/>
              <a:gd name="T3" fmla="*/ 5843 h 5843"/>
              <a:gd name="T4" fmla="*/ 0 w 6308"/>
              <a:gd name="T5" fmla="*/ 0 h 5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08" h="5843">
                <a:moveTo>
                  <a:pt x="6308" y="5843"/>
                </a:moveTo>
                <a:lnTo>
                  <a:pt x="0" y="5843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5"/>
          <p:cNvSpPr>
            <a:spLocks/>
          </p:cNvSpPr>
          <p:nvPr/>
        </p:nvSpPr>
        <p:spPr bwMode="auto">
          <a:xfrm>
            <a:off x="1166868" y="918978"/>
            <a:ext cx="2133618" cy="741736"/>
          </a:xfrm>
          <a:custGeom>
            <a:avLst/>
            <a:gdLst>
              <a:gd name="T0" fmla="*/ 8354 w 8354"/>
              <a:gd name="T1" fmla="*/ 0 h 2590"/>
              <a:gd name="T2" fmla="*/ 0 w 8354"/>
              <a:gd name="T3" fmla="*/ 0 h 2590"/>
              <a:gd name="T4" fmla="*/ 0 w 8354"/>
              <a:gd name="T5" fmla="*/ 2590 h 2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354" h="2590">
                <a:moveTo>
                  <a:pt x="8354" y="0"/>
                </a:moveTo>
                <a:lnTo>
                  <a:pt x="0" y="0"/>
                </a:lnTo>
                <a:lnTo>
                  <a:pt x="0" y="259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Rectangle 75"/>
          <p:cNvSpPr>
            <a:spLocks noChangeArrowheads="1"/>
          </p:cNvSpPr>
          <p:nvPr/>
        </p:nvSpPr>
        <p:spPr bwMode="auto">
          <a:xfrm>
            <a:off x="3718770" y="684095"/>
            <a:ext cx="720074" cy="115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ltmB1_CCC265_ctg_1947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93"/>
          <p:cNvSpPr>
            <a:spLocks noChangeArrowheads="1"/>
          </p:cNvSpPr>
          <p:nvPr/>
        </p:nvSpPr>
        <p:spPr bwMode="auto">
          <a:xfrm>
            <a:off x="3326170" y="873650"/>
            <a:ext cx="899862" cy="115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Ref_ltmB_JN613321_AFO85421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Freeform 96"/>
          <p:cNvSpPr>
            <a:spLocks/>
          </p:cNvSpPr>
          <p:nvPr/>
        </p:nvSpPr>
        <p:spPr bwMode="auto">
          <a:xfrm>
            <a:off x="1559280" y="3350400"/>
            <a:ext cx="75752" cy="0"/>
          </a:xfrm>
          <a:custGeom>
            <a:avLst/>
            <a:gdLst>
              <a:gd name="T0" fmla="*/ 4739 w 4739"/>
              <a:gd name="T1" fmla="*/ 3012 h 3012"/>
              <a:gd name="T2" fmla="*/ 0 w 4739"/>
              <a:gd name="T3" fmla="*/ 3012 h 3012"/>
              <a:gd name="T4" fmla="*/ 0 w 4739"/>
              <a:gd name="T5" fmla="*/ 0 h 3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39" h="3012">
                <a:moveTo>
                  <a:pt x="4739" y="3012"/>
                </a:moveTo>
                <a:lnTo>
                  <a:pt x="0" y="301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 Narrow" panose="020B0606020202030204" pitchFamily="34" charset="0"/>
            </a:endParaRPr>
          </a:p>
        </p:txBody>
      </p:sp>
      <p:grpSp>
        <p:nvGrpSpPr>
          <p:cNvPr id="98" name="Group 97"/>
          <p:cNvGrpSpPr/>
          <p:nvPr/>
        </p:nvGrpSpPr>
        <p:grpSpPr>
          <a:xfrm>
            <a:off x="1469100" y="3286397"/>
            <a:ext cx="101074" cy="125982"/>
            <a:chOff x="2414030" y="3243337"/>
            <a:chExt cx="183009" cy="215826"/>
          </a:xfrm>
        </p:grpSpPr>
        <p:cxnSp>
          <p:nvCxnSpPr>
            <p:cNvPr id="99" name="Straight Connector 98"/>
            <p:cNvCxnSpPr/>
            <p:nvPr/>
          </p:nvCxnSpPr>
          <p:spPr>
            <a:xfrm flipH="1">
              <a:off x="2414030" y="3243337"/>
              <a:ext cx="98295" cy="1972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>
              <a:off x="2498744" y="3261941"/>
              <a:ext cx="98295" cy="1972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2" name="Group 121"/>
          <p:cNvGrpSpPr/>
          <p:nvPr/>
        </p:nvGrpSpPr>
        <p:grpSpPr>
          <a:xfrm>
            <a:off x="1629149" y="1010663"/>
            <a:ext cx="2076558" cy="5353561"/>
            <a:chOff x="2889250" y="1019175"/>
            <a:chExt cx="3721920" cy="7376424"/>
          </a:xfrm>
        </p:grpSpPr>
        <p:sp>
          <p:nvSpPr>
            <p:cNvPr id="123" name="Freeform 7"/>
            <p:cNvSpPr>
              <a:spLocks/>
            </p:cNvSpPr>
            <p:nvPr/>
          </p:nvSpPr>
          <p:spPr bwMode="auto">
            <a:xfrm>
              <a:off x="3417888" y="8118475"/>
              <a:ext cx="295275" cy="265113"/>
            </a:xfrm>
            <a:custGeom>
              <a:avLst/>
              <a:gdLst>
                <a:gd name="T0" fmla="*/ 0 w 668"/>
                <a:gd name="T1" fmla="*/ 300 h 601"/>
                <a:gd name="T2" fmla="*/ 668 w 668"/>
                <a:gd name="T3" fmla="*/ 0 h 601"/>
                <a:gd name="T4" fmla="*/ 668 w 668"/>
                <a:gd name="T5" fmla="*/ 601 h 601"/>
                <a:gd name="T6" fmla="*/ 0 w 668"/>
                <a:gd name="T7" fmla="*/ 30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8" h="601">
                  <a:moveTo>
                    <a:pt x="0" y="300"/>
                  </a:moveTo>
                  <a:lnTo>
                    <a:pt x="668" y="0"/>
                  </a:lnTo>
                  <a:lnTo>
                    <a:pt x="668" y="601"/>
                  </a:lnTo>
                  <a:lnTo>
                    <a:pt x="0" y="300"/>
                  </a:lnTo>
                  <a:close/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8"/>
            <p:cNvSpPr>
              <a:spLocks/>
            </p:cNvSpPr>
            <p:nvPr/>
          </p:nvSpPr>
          <p:spPr bwMode="auto">
            <a:xfrm>
              <a:off x="3008313" y="1087438"/>
              <a:ext cx="650875" cy="630238"/>
            </a:xfrm>
            <a:custGeom>
              <a:avLst/>
              <a:gdLst>
                <a:gd name="T0" fmla="*/ 1473 w 1473"/>
                <a:gd name="T1" fmla="*/ 0 h 1426"/>
                <a:gd name="T2" fmla="*/ 0 w 1473"/>
                <a:gd name="T3" fmla="*/ 0 h 1426"/>
                <a:gd name="T4" fmla="*/ 0 w 1473"/>
                <a:gd name="T5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3" h="1426">
                  <a:moveTo>
                    <a:pt x="1473" y="0"/>
                  </a:moveTo>
                  <a:lnTo>
                    <a:pt x="0" y="0"/>
                  </a:lnTo>
                  <a:lnTo>
                    <a:pt x="0" y="1426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"/>
            <p:cNvSpPr>
              <a:spLocks/>
            </p:cNvSpPr>
            <p:nvPr/>
          </p:nvSpPr>
          <p:spPr bwMode="auto">
            <a:xfrm>
              <a:off x="3429000" y="3740150"/>
              <a:ext cx="0" cy="133350"/>
            </a:xfrm>
            <a:custGeom>
              <a:avLst/>
              <a:gdLst>
                <a:gd name="T0" fmla="*/ 0 h 300"/>
                <a:gd name="T1" fmla="*/ 0 h 300"/>
                <a:gd name="T2" fmla="*/ 300 h 30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00">
                  <a:moveTo>
                    <a:pt x="0" y="0"/>
                  </a:moveTo>
                  <a:lnTo>
                    <a:pt x="0" y="0"/>
                  </a:lnTo>
                  <a:lnTo>
                    <a:pt x="0" y="30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"/>
            <p:cNvSpPr>
              <a:spLocks/>
            </p:cNvSpPr>
            <p:nvPr/>
          </p:nvSpPr>
          <p:spPr bwMode="auto">
            <a:xfrm>
              <a:off x="3792538" y="2347913"/>
              <a:ext cx="55563" cy="563563"/>
            </a:xfrm>
            <a:custGeom>
              <a:avLst/>
              <a:gdLst>
                <a:gd name="T0" fmla="*/ 126 w 126"/>
                <a:gd name="T1" fmla="*/ 1277 h 1277"/>
                <a:gd name="T2" fmla="*/ 0 w 126"/>
                <a:gd name="T3" fmla="*/ 1277 h 1277"/>
                <a:gd name="T4" fmla="*/ 0 w 126"/>
                <a:gd name="T5" fmla="*/ 0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1277">
                  <a:moveTo>
                    <a:pt x="126" y="1277"/>
                  </a:moveTo>
                  <a:lnTo>
                    <a:pt x="0" y="127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1"/>
            <p:cNvSpPr>
              <a:spLocks/>
            </p:cNvSpPr>
            <p:nvPr/>
          </p:nvSpPr>
          <p:spPr bwMode="auto">
            <a:xfrm>
              <a:off x="2889250" y="1717675"/>
              <a:ext cx="119063" cy="2506663"/>
            </a:xfrm>
            <a:custGeom>
              <a:avLst/>
              <a:gdLst>
                <a:gd name="T0" fmla="*/ 267 w 267"/>
                <a:gd name="T1" fmla="*/ 0 h 5674"/>
                <a:gd name="T2" fmla="*/ 0 w 267"/>
                <a:gd name="T3" fmla="*/ 0 h 5674"/>
                <a:gd name="T4" fmla="*/ 0 w 267"/>
                <a:gd name="T5" fmla="*/ 5674 h 5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7" h="5674">
                  <a:moveTo>
                    <a:pt x="267" y="0"/>
                  </a:moveTo>
                  <a:lnTo>
                    <a:pt x="0" y="0"/>
                  </a:lnTo>
                  <a:lnTo>
                    <a:pt x="0" y="5674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2"/>
            <p:cNvSpPr>
              <a:spLocks/>
            </p:cNvSpPr>
            <p:nvPr/>
          </p:nvSpPr>
          <p:spPr bwMode="auto">
            <a:xfrm>
              <a:off x="3425825" y="4668838"/>
              <a:ext cx="0" cy="133350"/>
            </a:xfrm>
            <a:custGeom>
              <a:avLst/>
              <a:gdLst>
                <a:gd name="T0" fmla="*/ 300 h 300"/>
                <a:gd name="T1" fmla="*/ 300 h 300"/>
                <a:gd name="T2" fmla="*/ 0 h 30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00">
                  <a:moveTo>
                    <a:pt x="0" y="300"/>
                  </a:moveTo>
                  <a:lnTo>
                    <a:pt x="0" y="30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3"/>
            <p:cNvSpPr>
              <a:spLocks/>
            </p:cNvSpPr>
            <p:nvPr/>
          </p:nvSpPr>
          <p:spPr bwMode="auto">
            <a:xfrm>
              <a:off x="3425825" y="4668838"/>
              <a:ext cx="0" cy="200025"/>
            </a:xfrm>
            <a:custGeom>
              <a:avLst/>
              <a:gdLst>
                <a:gd name="T0" fmla="*/ 0 h 451"/>
                <a:gd name="T1" fmla="*/ 0 h 451"/>
                <a:gd name="T2" fmla="*/ 451 h 45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1">
                  <a:moveTo>
                    <a:pt x="0" y="0"/>
                  </a:moveTo>
                  <a:lnTo>
                    <a:pt x="0" y="0"/>
                  </a:lnTo>
                  <a:lnTo>
                    <a:pt x="0" y="451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4"/>
            <p:cNvSpPr>
              <a:spLocks/>
            </p:cNvSpPr>
            <p:nvPr/>
          </p:nvSpPr>
          <p:spPr bwMode="auto">
            <a:xfrm>
              <a:off x="4351338" y="6129338"/>
              <a:ext cx="0" cy="131763"/>
            </a:xfrm>
            <a:custGeom>
              <a:avLst/>
              <a:gdLst>
                <a:gd name="T0" fmla="*/ 0 h 300"/>
                <a:gd name="T1" fmla="*/ 0 h 300"/>
                <a:gd name="T2" fmla="*/ 300 h 30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00">
                  <a:moveTo>
                    <a:pt x="0" y="0"/>
                  </a:moveTo>
                  <a:lnTo>
                    <a:pt x="0" y="0"/>
                  </a:lnTo>
                  <a:lnTo>
                    <a:pt x="0" y="30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5"/>
            <p:cNvSpPr>
              <a:spLocks/>
            </p:cNvSpPr>
            <p:nvPr/>
          </p:nvSpPr>
          <p:spPr bwMode="auto">
            <a:xfrm>
              <a:off x="3425825" y="4868863"/>
              <a:ext cx="469900" cy="198438"/>
            </a:xfrm>
            <a:custGeom>
              <a:avLst/>
              <a:gdLst>
                <a:gd name="T0" fmla="*/ 1063 w 1063"/>
                <a:gd name="T1" fmla="*/ 450 h 450"/>
                <a:gd name="T2" fmla="*/ 0 w 1063"/>
                <a:gd name="T3" fmla="*/ 450 h 450"/>
                <a:gd name="T4" fmla="*/ 0 w 1063"/>
                <a:gd name="T5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3" h="450">
                  <a:moveTo>
                    <a:pt x="1063" y="450"/>
                  </a:moveTo>
                  <a:lnTo>
                    <a:pt x="0" y="45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6"/>
            <p:cNvSpPr>
              <a:spLocks/>
            </p:cNvSpPr>
            <p:nvPr/>
          </p:nvSpPr>
          <p:spPr bwMode="auto">
            <a:xfrm>
              <a:off x="3792538" y="1784350"/>
              <a:ext cx="136525" cy="563563"/>
            </a:xfrm>
            <a:custGeom>
              <a:avLst/>
              <a:gdLst>
                <a:gd name="T0" fmla="*/ 308 w 308"/>
                <a:gd name="T1" fmla="*/ 0 h 1276"/>
                <a:gd name="T2" fmla="*/ 0 w 308"/>
                <a:gd name="T3" fmla="*/ 0 h 1276"/>
                <a:gd name="T4" fmla="*/ 0 w 308"/>
                <a:gd name="T5" fmla="*/ 127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8" h="1276">
                  <a:moveTo>
                    <a:pt x="308" y="0"/>
                  </a:moveTo>
                  <a:lnTo>
                    <a:pt x="0" y="0"/>
                  </a:lnTo>
                  <a:lnTo>
                    <a:pt x="0" y="1276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7"/>
            <p:cNvSpPr>
              <a:spLocks/>
            </p:cNvSpPr>
            <p:nvPr/>
          </p:nvSpPr>
          <p:spPr bwMode="auto">
            <a:xfrm>
              <a:off x="4019550" y="2149475"/>
              <a:ext cx="0" cy="131763"/>
            </a:xfrm>
            <a:custGeom>
              <a:avLst/>
              <a:gdLst>
                <a:gd name="T0" fmla="*/ 0 h 300"/>
                <a:gd name="T1" fmla="*/ 0 h 300"/>
                <a:gd name="T2" fmla="*/ 300 h 30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00">
                  <a:moveTo>
                    <a:pt x="0" y="0"/>
                  </a:moveTo>
                  <a:lnTo>
                    <a:pt x="0" y="0"/>
                  </a:lnTo>
                  <a:lnTo>
                    <a:pt x="0" y="30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8"/>
            <p:cNvSpPr>
              <a:spLocks/>
            </p:cNvSpPr>
            <p:nvPr/>
          </p:nvSpPr>
          <p:spPr bwMode="auto">
            <a:xfrm>
              <a:off x="4002088" y="2082800"/>
              <a:ext cx="17463" cy="198438"/>
            </a:xfrm>
            <a:custGeom>
              <a:avLst/>
              <a:gdLst>
                <a:gd name="T0" fmla="*/ 38 w 38"/>
                <a:gd name="T1" fmla="*/ 451 h 451"/>
                <a:gd name="T2" fmla="*/ 0 w 38"/>
                <a:gd name="T3" fmla="*/ 451 h 451"/>
                <a:gd name="T4" fmla="*/ 0 w 38"/>
                <a:gd name="T5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451">
                  <a:moveTo>
                    <a:pt x="38" y="451"/>
                  </a:moveTo>
                  <a:lnTo>
                    <a:pt x="0" y="451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9"/>
            <p:cNvSpPr>
              <a:spLocks/>
            </p:cNvSpPr>
            <p:nvPr/>
          </p:nvSpPr>
          <p:spPr bwMode="auto">
            <a:xfrm>
              <a:off x="4402138" y="5332413"/>
              <a:ext cx="60325" cy="133350"/>
            </a:xfrm>
            <a:custGeom>
              <a:avLst/>
              <a:gdLst>
                <a:gd name="T0" fmla="*/ 138 w 138"/>
                <a:gd name="T1" fmla="*/ 0 h 300"/>
                <a:gd name="T2" fmla="*/ 0 w 138"/>
                <a:gd name="T3" fmla="*/ 0 h 300"/>
                <a:gd name="T4" fmla="*/ 0 w 138"/>
                <a:gd name="T5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8" h="300">
                  <a:moveTo>
                    <a:pt x="138" y="0"/>
                  </a:moveTo>
                  <a:lnTo>
                    <a:pt x="0" y="0"/>
                  </a:lnTo>
                  <a:lnTo>
                    <a:pt x="0" y="30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0"/>
            <p:cNvSpPr>
              <a:spLocks/>
            </p:cNvSpPr>
            <p:nvPr/>
          </p:nvSpPr>
          <p:spPr bwMode="auto">
            <a:xfrm>
              <a:off x="3371850" y="7588250"/>
              <a:ext cx="344488" cy="133350"/>
            </a:xfrm>
            <a:custGeom>
              <a:avLst/>
              <a:gdLst>
                <a:gd name="T0" fmla="*/ 780 w 780"/>
                <a:gd name="T1" fmla="*/ 300 h 300"/>
                <a:gd name="T2" fmla="*/ 0 w 780"/>
                <a:gd name="T3" fmla="*/ 300 h 300"/>
                <a:gd name="T4" fmla="*/ 0 w 780"/>
                <a:gd name="T5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0" h="300">
                  <a:moveTo>
                    <a:pt x="780" y="300"/>
                  </a:moveTo>
                  <a:lnTo>
                    <a:pt x="0" y="30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1"/>
            <p:cNvSpPr>
              <a:spLocks/>
            </p:cNvSpPr>
            <p:nvPr/>
          </p:nvSpPr>
          <p:spPr bwMode="auto">
            <a:xfrm>
              <a:off x="3429000" y="3873500"/>
              <a:ext cx="0" cy="198438"/>
            </a:xfrm>
            <a:custGeom>
              <a:avLst/>
              <a:gdLst>
                <a:gd name="T0" fmla="*/ 0 h 451"/>
                <a:gd name="T1" fmla="*/ 0 h 451"/>
                <a:gd name="T2" fmla="*/ 451 h 45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1">
                  <a:moveTo>
                    <a:pt x="0" y="0"/>
                  </a:moveTo>
                  <a:lnTo>
                    <a:pt x="0" y="0"/>
                  </a:lnTo>
                  <a:lnTo>
                    <a:pt x="0" y="451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3"/>
            <p:cNvSpPr>
              <a:spLocks/>
            </p:cNvSpPr>
            <p:nvPr/>
          </p:nvSpPr>
          <p:spPr bwMode="auto">
            <a:xfrm>
              <a:off x="4402138" y="5465763"/>
              <a:ext cx="44450" cy="131763"/>
            </a:xfrm>
            <a:custGeom>
              <a:avLst/>
              <a:gdLst>
                <a:gd name="T0" fmla="*/ 102 w 102"/>
                <a:gd name="T1" fmla="*/ 300 h 300"/>
                <a:gd name="T2" fmla="*/ 0 w 102"/>
                <a:gd name="T3" fmla="*/ 300 h 300"/>
                <a:gd name="T4" fmla="*/ 0 w 102"/>
                <a:gd name="T5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" h="300">
                  <a:moveTo>
                    <a:pt x="102" y="300"/>
                  </a:moveTo>
                  <a:lnTo>
                    <a:pt x="0" y="30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24"/>
            <p:cNvSpPr>
              <a:spLocks/>
            </p:cNvSpPr>
            <p:nvPr/>
          </p:nvSpPr>
          <p:spPr bwMode="auto">
            <a:xfrm>
              <a:off x="3144838" y="5440363"/>
              <a:ext cx="842963" cy="969963"/>
            </a:xfrm>
            <a:custGeom>
              <a:avLst/>
              <a:gdLst>
                <a:gd name="T0" fmla="*/ 1908 w 1908"/>
                <a:gd name="T1" fmla="*/ 2196 h 2196"/>
                <a:gd name="T2" fmla="*/ 0 w 1908"/>
                <a:gd name="T3" fmla="*/ 2196 h 2196"/>
                <a:gd name="T4" fmla="*/ 0 w 1908"/>
                <a:gd name="T5" fmla="*/ 0 h 2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08" h="2196">
                  <a:moveTo>
                    <a:pt x="1908" y="2196"/>
                  </a:moveTo>
                  <a:lnTo>
                    <a:pt x="0" y="2196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5"/>
            <p:cNvSpPr>
              <a:spLocks/>
            </p:cNvSpPr>
            <p:nvPr/>
          </p:nvSpPr>
          <p:spPr bwMode="auto">
            <a:xfrm>
              <a:off x="3929063" y="1784350"/>
              <a:ext cx="73025" cy="298450"/>
            </a:xfrm>
            <a:custGeom>
              <a:avLst/>
              <a:gdLst>
                <a:gd name="T0" fmla="*/ 165 w 165"/>
                <a:gd name="T1" fmla="*/ 675 h 675"/>
                <a:gd name="T2" fmla="*/ 0 w 165"/>
                <a:gd name="T3" fmla="*/ 675 h 675"/>
                <a:gd name="T4" fmla="*/ 0 w 165"/>
                <a:gd name="T5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" h="675">
                  <a:moveTo>
                    <a:pt x="165" y="675"/>
                  </a:moveTo>
                  <a:lnTo>
                    <a:pt x="0" y="675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6"/>
            <p:cNvSpPr>
              <a:spLocks/>
            </p:cNvSpPr>
            <p:nvPr/>
          </p:nvSpPr>
          <p:spPr bwMode="auto">
            <a:xfrm>
              <a:off x="4052888" y="6858000"/>
              <a:ext cx="177800" cy="200025"/>
            </a:xfrm>
            <a:custGeom>
              <a:avLst/>
              <a:gdLst>
                <a:gd name="T0" fmla="*/ 403 w 403"/>
                <a:gd name="T1" fmla="*/ 450 h 450"/>
                <a:gd name="T2" fmla="*/ 0 w 403"/>
                <a:gd name="T3" fmla="*/ 450 h 450"/>
                <a:gd name="T4" fmla="*/ 0 w 403"/>
                <a:gd name="T5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3" h="450">
                  <a:moveTo>
                    <a:pt x="403" y="450"/>
                  </a:moveTo>
                  <a:lnTo>
                    <a:pt x="0" y="45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7"/>
            <p:cNvSpPr>
              <a:spLocks/>
            </p:cNvSpPr>
            <p:nvPr/>
          </p:nvSpPr>
          <p:spPr bwMode="auto">
            <a:xfrm>
              <a:off x="3151188" y="8020050"/>
              <a:ext cx="266700" cy="231775"/>
            </a:xfrm>
            <a:custGeom>
              <a:avLst/>
              <a:gdLst>
                <a:gd name="T0" fmla="*/ 604 w 604"/>
                <a:gd name="T1" fmla="*/ 525 h 525"/>
                <a:gd name="T2" fmla="*/ 0 w 604"/>
                <a:gd name="T3" fmla="*/ 525 h 525"/>
                <a:gd name="T4" fmla="*/ 0 w 604"/>
                <a:gd name="T5" fmla="*/ 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4" h="525">
                  <a:moveTo>
                    <a:pt x="604" y="525"/>
                  </a:moveTo>
                  <a:lnTo>
                    <a:pt x="0" y="525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8"/>
            <p:cNvSpPr>
              <a:spLocks/>
            </p:cNvSpPr>
            <p:nvPr/>
          </p:nvSpPr>
          <p:spPr bwMode="auto">
            <a:xfrm>
              <a:off x="3998913" y="1352550"/>
              <a:ext cx="38100" cy="133350"/>
            </a:xfrm>
            <a:custGeom>
              <a:avLst/>
              <a:gdLst>
                <a:gd name="T0" fmla="*/ 84 w 84"/>
                <a:gd name="T1" fmla="*/ 0 h 300"/>
                <a:gd name="T2" fmla="*/ 0 w 84"/>
                <a:gd name="T3" fmla="*/ 0 h 300"/>
                <a:gd name="T4" fmla="*/ 0 w 84"/>
                <a:gd name="T5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300">
                  <a:moveTo>
                    <a:pt x="84" y="0"/>
                  </a:moveTo>
                  <a:lnTo>
                    <a:pt x="0" y="0"/>
                  </a:lnTo>
                  <a:lnTo>
                    <a:pt x="0" y="30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29"/>
            <p:cNvSpPr>
              <a:spLocks/>
            </p:cNvSpPr>
            <p:nvPr/>
          </p:nvSpPr>
          <p:spPr bwMode="auto">
            <a:xfrm>
              <a:off x="3344863" y="7588250"/>
              <a:ext cx="26988" cy="198438"/>
            </a:xfrm>
            <a:custGeom>
              <a:avLst/>
              <a:gdLst>
                <a:gd name="T0" fmla="*/ 59 w 59"/>
                <a:gd name="T1" fmla="*/ 0 h 450"/>
                <a:gd name="T2" fmla="*/ 0 w 59"/>
                <a:gd name="T3" fmla="*/ 0 h 450"/>
                <a:gd name="T4" fmla="*/ 0 w 59"/>
                <a:gd name="T5" fmla="*/ 45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450">
                  <a:moveTo>
                    <a:pt x="59" y="0"/>
                  </a:moveTo>
                  <a:lnTo>
                    <a:pt x="0" y="0"/>
                  </a:lnTo>
                  <a:lnTo>
                    <a:pt x="0" y="45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30"/>
            <p:cNvSpPr>
              <a:spLocks/>
            </p:cNvSpPr>
            <p:nvPr/>
          </p:nvSpPr>
          <p:spPr bwMode="auto">
            <a:xfrm>
              <a:off x="4122738" y="3343275"/>
              <a:ext cx="0" cy="131763"/>
            </a:xfrm>
            <a:custGeom>
              <a:avLst/>
              <a:gdLst>
                <a:gd name="T0" fmla="*/ 300 h 300"/>
                <a:gd name="T1" fmla="*/ 300 h 300"/>
                <a:gd name="T2" fmla="*/ 0 h 30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00">
                  <a:moveTo>
                    <a:pt x="0" y="300"/>
                  </a:moveTo>
                  <a:lnTo>
                    <a:pt x="0" y="30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31"/>
            <p:cNvSpPr>
              <a:spLocks/>
            </p:cNvSpPr>
            <p:nvPr/>
          </p:nvSpPr>
          <p:spPr bwMode="auto">
            <a:xfrm>
              <a:off x="3151188" y="7786688"/>
              <a:ext cx="193675" cy="233363"/>
            </a:xfrm>
            <a:custGeom>
              <a:avLst/>
              <a:gdLst>
                <a:gd name="T0" fmla="*/ 441 w 441"/>
                <a:gd name="T1" fmla="*/ 0 h 526"/>
                <a:gd name="T2" fmla="*/ 0 w 441"/>
                <a:gd name="T3" fmla="*/ 0 h 526"/>
                <a:gd name="T4" fmla="*/ 0 w 441"/>
                <a:gd name="T5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1" h="526">
                  <a:moveTo>
                    <a:pt x="441" y="0"/>
                  </a:moveTo>
                  <a:lnTo>
                    <a:pt x="0" y="0"/>
                  </a:lnTo>
                  <a:lnTo>
                    <a:pt x="0" y="526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32"/>
            <p:cNvSpPr>
              <a:spLocks/>
            </p:cNvSpPr>
            <p:nvPr/>
          </p:nvSpPr>
          <p:spPr bwMode="auto">
            <a:xfrm>
              <a:off x="4230688" y="7058025"/>
              <a:ext cx="0" cy="131763"/>
            </a:xfrm>
            <a:custGeom>
              <a:avLst/>
              <a:gdLst>
                <a:gd name="T0" fmla="*/ 301 h 301"/>
                <a:gd name="T1" fmla="*/ 301 h 301"/>
                <a:gd name="T2" fmla="*/ 0 h 30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01">
                  <a:moveTo>
                    <a:pt x="0" y="301"/>
                  </a:moveTo>
                  <a:lnTo>
                    <a:pt x="0" y="301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33"/>
            <p:cNvSpPr>
              <a:spLocks/>
            </p:cNvSpPr>
            <p:nvPr/>
          </p:nvSpPr>
          <p:spPr bwMode="auto">
            <a:xfrm>
              <a:off x="3300413" y="4470400"/>
              <a:ext cx="125413" cy="398463"/>
            </a:xfrm>
            <a:custGeom>
              <a:avLst/>
              <a:gdLst>
                <a:gd name="T0" fmla="*/ 282 w 282"/>
                <a:gd name="T1" fmla="*/ 901 h 901"/>
                <a:gd name="T2" fmla="*/ 0 w 282"/>
                <a:gd name="T3" fmla="*/ 901 h 901"/>
                <a:gd name="T4" fmla="*/ 0 w 282"/>
                <a:gd name="T5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2" h="901">
                  <a:moveTo>
                    <a:pt x="282" y="901"/>
                  </a:moveTo>
                  <a:lnTo>
                    <a:pt x="0" y="901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35"/>
            <p:cNvSpPr>
              <a:spLocks/>
            </p:cNvSpPr>
            <p:nvPr/>
          </p:nvSpPr>
          <p:spPr bwMode="auto">
            <a:xfrm>
              <a:off x="4076700" y="5664200"/>
              <a:ext cx="285750" cy="298450"/>
            </a:xfrm>
            <a:custGeom>
              <a:avLst/>
              <a:gdLst>
                <a:gd name="T0" fmla="*/ 649 w 649"/>
                <a:gd name="T1" fmla="*/ 0 h 675"/>
                <a:gd name="T2" fmla="*/ 0 w 649"/>
                <a:gd name="T3" fmla="*/ 0 h 675"/>
                <a:gd name="T4" fmla="*/ 0 w 649"/>
                <a:gd name="T5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9" h="675">
                  <a:moveTo>
                    <a:pt x="649" y="0"/>
                  </a:moveTo>
                  <a:lnTo>
                    <a:pt x="0" y="0"/>
                  </a:lnTo>
                  <a:lnTo>
                    <a:pt x="0" y="675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36"/>
            <p:cNvSpPr>
              <a:spLocks/>
            </p:cNvSpPr>
            <p:nvPr/>
          </p:nvSpPr>
          <p:spPr bwMode="auto">
            <a:xfrm>
              <a:off x="3987800" y="5962650"/>
              <a:ext cx="88900" cy="447675"/>
            </a:xfrm>
            <a:custGeom>
              <a:avLst/>
              <a:gdLst>
                <a:gd name="T0" fmla="*/ 199 w 199"/>
                <a:gd name="T1" fmla="*/ 0 h 1014"/>
                <a:gd name="T2" fmla="*/ 0 w 199"/>
                <a:gd name="T3" fmla="*/ 0 h 1014"/>
                <a:gd name="T4" fmla="*/ 0 w 199"/>
                <a:gd name="T5" fmla="*/ 101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9" h="1014">
                  <a:moveTo>
                    <a:pt x="199" y="0"/>
                  </a:moveTo>
                  <a:lnTo>
                    <a:pt x="0" y="0"/>
                  </a:lnTo>
                  <a:lnTo>
                    <a:pt x="0" y="1014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37"/>
            <p:cNvSpPr>
              <a:spLocks/>
            </p:cNvSpPr>
            <p:nvPr/>
          </p:nvSpPr>
          <p:spPr bwMode="auto">
            <a:xfrm>
              <a:off x="4019550" y="2281238"/>
              <a:ext cx="33338" cy="131763"/>
            </a:xfrm>
            <a:custGeom>
              <a:avLst/>
              <a:gdLst>
                <a:gd name="T0" fmla="*/ 78 w 78"/>
                <a:gd name="T1" fmla="*/ 300 h 300"/>
                <a:gd name="T2" fmla="*/ 0 w 78"/>
                <a:gd name="T3" fmla="*/ 300 h 300"/>
                <a:gd name="T4" fmla="*/ 0 w 78"/>
                <a:gd name="T5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300">
                  <a:moveTo>
                    <a:pt x="78" y="300"/>
                  </a:moveTo>
                  <a:lnTo>
                    <a:pt x="0" y="30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8"/>
            <p:cNvSpPr>
              <a:spLocks/>
            </p:cNvSpPr>
            <p:nvPr/>
          </p:nvSpPr>
          <p:spPr bwMode="auto">
            <a:xfrm>
              <a:off x="3848100" y="2679700"/>
              <a:ext cx="174625" cy="231775"/>
            </a:xfrm>
            <a:custGeom>
              <a:avLst/>
              <a:gdLst>
                <a:gd name="T0" fmla="*/ 392 w 392"/>
                <a:gd name="T1" fmla="*/ 0 h 526"/>
                <a:gd name="T2" fmla="*/ 0 w 392"/>
                <a:gd name="T3" fmla="*/ 0 h 526"/>
                <a:gd name="T4" fmla="*/ 0 w 392"/>
                <a:gd name="T5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2" h="526">
                  <a:moveTo>
                    <a:pt x="392" y="0"/>
                  </a:moveTo>
                  <a:lnTo>
                    <a:pt x="0" y="0"/>
                  </a:lnTo>
                  <a:lnTo>
                    <a:pt x="0" y="526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39"/>
            <p:cNvSpPr>
              <a:spLocks/>
            </p:cNvSpPr>
            <p:nvPr/>
          </p:nvSpPr>
          <p:spPr bwMode="auto">
            <a:xfrm>
              <a:off x="3848100" y="2911475"/>
              <a:ext cx="206375" cy="231775"/>
            </a:xfrm>
            <a:custGeom>
              <a:avLst/>
              <a:gdLst>
                <a:gd name="T0" fmla="*/ 466 w 466"/>
                <a:gd name="T1" fmla="*/ 525 h 525"/>
                <a:gd name="T2" fmla="*/ 0 w 466"/>
                <a:gd name="T3" fmla="*/ 525 h 525"/>
                <a:gd name="T4" fmla="*/ 0 w 466"/>
                <a:gd name="T5" fmla="*/ 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6" h="525">
                  <a:moveTo>
                    <a:pt x="466" y="525"/>
                  </a:moveTo>
                  <a:lnTo>
                    <a:pt x="0" y="525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40"/>
            <p:cNvSpPr>
              <a:spLocks/>
            </p:cNvSpPr>
            <p:nvPr/>
          </p:nvSpPr>
          <p:spPr bwMode="auto">
            <a:xfrm>
              <a:off x="2889250" y="4224338"/>
              <a:ext cx="147638" cy="2505075"/>
            </a:xfrm>
            <a:custGeom>
              <a:avLst/>
              <a:gdLst>
                <a:gd name="T0" fmla="*/ 332 w 332"/>
                <a:gd name="T1" fmla="*/ 5674 h 5674"/>
                <a:gd name="T2" fmla="*/ 0 w 332"/>
                <a:gd name="T3" fmla="*/ 5674 h 5674"/>
                <a:gd name="T4" fmla="*/ 0 w 332"/>
                <a:gd name="T5" fmla="*/ 0 h 5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2" h="5674">
                  <a:moveTo>
                    <a:pt x="332" y="5674"/>
                  </a:moveTo>
                  <a:lnTo>
                    <a:pt x="0" y="567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41"/>
            <p:cNvSpPr>
              <a:spLocks/>
            </p:cNvSpPr>
            <p:nvPr/>
          </p:nvSpPr>
          <p:spPr bwMode="auto">
            <a:xfrm>
              <a:off x="4351338" y="6261100"/>
              <a:ext cx="0" cy="133350"/>
            </a:xfrm>
            <a:custGeom>
              <a:avLst/>
              <a:gdLst>
                <a:gd name="T0" fmla="*/ 301 h 301"/>
                <a:gd name="T1" fmla="*/ 301 h 301"/>
                <a:gd name="T2" fmla="*/ 0 h 30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01">
                  <a:moveTo>
                    <a:pt x="0" y="301"/>
                  </a:moveTo>
                  <a:lnTo>
                    <a:pt x="0" y="301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42"/>
            <p:cNvSpPr>
              <a:spLocks/>
            </p:cNvSpPr>
            <p:nvPr/>
          </p:nvSpPr>
          <p:spPr bwMode="auto">
            <a:xfrm>
              <a:off x="3987800" y="6410325"/>
              <a:ext cx="65088" cy="447675"/>
            </a:xfrm>
            <a:custGeom>
              <a:avLst/>
              <a:gdLst>
                <a:gd name="T0" fmla="*/ 146 w 146"/>
                <a:gd name="T1" fmla="*/ 1014 h 1014"/>
                <a:gd name="T2" fmla="*/ 0 w 146"/>
                <a:gd name="T3" fmla="*/ 1014 h 1014"/>
                <a:gd name="T4" fmla="*/ 0 w 146"/>
                <a:gd name="T5" fmla="*/ 0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1014">
                  <a:moveTo>
                    <a:pt x="146" y="1014"/>
                  </a:moveTo>
                  <a:lnTo>
                    <a:pt x="0" y="101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43"/>
            <p:cNvSpPr>
              <a:spLocks/>
            </p:cNvSpPr>
            <p:nvPr/>
          </p:nvSpPr>
          <p:spPr bwMode="auto">
            <a:xfrm>
              <a:off x="3008313" y="1717675"/>
              <a:ext cx="784225" cy="630238"/>
            </a:xfrm>
            <a:custGeom>
              <a:avLst/>
              <a:gdLst>
                <a:gd name="T0" fmla="*/ 1778 w 1778"/>
                <a:gd name="T1" fmla="*/ 1427 h 1427"/>
                <a:gd name="T2" fmla="*/ 0 w 1778"/>
                <a:gd name="T3" fmla="*/ 1427 h 1427"/>
                <a:gd name="T4" fmla="*/ 0 w 1778"/>
                <a:gd name="T5" fmla="*/ 0 h 1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78" h="1427">
                  <a:moveTo>
                    <a:pt x="1778" y="1427"/>
                  </a:moveTo>
                  <a:lnTo>
                    <a:pt x="0" y="142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44"/>
            <p:cNvSpPr>
              <a:spLocks/>
            </p:cNvSpPr>
            <p:nvPr/>
          </p:nvSpPr>
          <p:spPr bwMode="auto">
            <a:xfrm>
              <a:off x="3036888" y="6729413"/>
              <a:ext cx="114300" cy="1290638"/>
            </a:xfrm>
            <a:custGeom>
              <a:avLst/>
              <a:gdLst>
                <a:gd name="T0" fmla="*/ 259 w 259"/>
                <a:gd name="T1" fmla="*/ 2919 h 2919"/>
                <a:gd name="T2" fmla="*/ 0 w 259"/>
                <a:gd name="T3" fmla="*/ 2919 h 2919"/>
                <a:gd name="T4" fmla="*/ 0 w 259"/>
                <a:gd name="T5" fmla="*/ 0 h 2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919">
                  <a:moveTo>
                    <a:pt x="259" y="2919"/>
                  </a:moveTo>
                  <a:lnTo>
                    <a:pt x="0" y="2919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45"/>
            <p:cNvSpPr>
              <a:spLocks/>
            </p:cNvSpPr>
            <p:nvPr/>
          </p:nvSpPr>
          <p:spPr bwMode="auto">
            <a:xfrm>
              <a:off x="4052888" y="6659563"/>
              <a:ext cx="192088" cy="198438"/>
            </a:xfrm>
            <a:custGeom>
              <a:avLst/>
              <a:gdLst>
                <a:gd name="T0" fmla="*/ 435 w 435"/>
                <a:gd name="T1" fmla="*/ 0 h 451"/>
                <a:gd name="T2" fmla="*/ 0 w 435"/>
                <a:gd name="T3" fmla="*/ 0 h 451"/>
                <a:gd name="T4" fmla="*/ 0 w 435"/>
                <a:gd name="T5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5" h="451">
                  <a:moveTo>
                    <a:pt x="435" y="0"/>
                  </a:moveTo>
                  <a:lnTo>
                    <a:pt x="0" y="0"/>
                  </a:lnTo>
                  <a:lnTo>
                    <a:pt x="0" y="451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46"/>
            <p:cNvSpPr>
              <a:spLocks/>
            </p:cNvSpPr>
            <p:nvPr/>
          </p:nvSpPr>
          <p:spPr bwMode="auto">
            <a:xfrm>
              <a:off x="3929063" y="1485900"/>
              <a:ext cx="69850" cy="298450"/>
            </a:xfrm>
            <a:custGeom>
              <a:avLst/>
              <a:gdLst>
                <a:gd name="T0" fmla="*/ 158 w 158"/>
                <a:gd name="T1" fmla="*/ 0 h 676"/>
                <a:gd name="T2" fmla="*/ 0 w 158"/>
                <a:gd name="T3" fmla="*/ 0 h 676"/>
                <a:gd name="T4" fmla="*/ 0 w 158"/>
                <a:gd name="T5" fmla="*/ 676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676">
                  <a:moveTo>
                    <a:pt x="158" y="0"/>
                  </a:moveTo>
                  <a:lnTo>
                    <a:pt x="0" y="0"/>
                  </a:lnTo>
                  <a:lnTo>
                    <a:pt x="0" y="676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47"/>
            <p:cNvSpPr>
              <a:spLocks/>
            </p:cNvSpPr>
            <p:nvPr/>
          </p:nvSpPr>
          <p:spPr bwMode="auto">
            <a:xfrm>
              <a:off x="4002088" y="1882775"/>
              <a:ext cx="71438" cy="200025"/>
            </a:xfrm>
            <a:custGeom>
              <a:avLst/>
              <a:gdLst>
                <a:gd name="T0" fmla="*/ 160 w 160"/>
                <a:gd name="T1" fmla="*/ 0 h 450"/>
                <a:gd name="T2" fmla="*/ 0 w 160"/>
                <a:gd name="T3" fmla="*/ 0 h 450"/>
                <a:gd name="T4" fmla="*/ 0 w 160"/>
                <a:gd name="T5" fmla="*/ 45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450">
                  <a:moveTo>
                    <a:pt x="160" y="0"/>
                  </a:moveTo>
                  <a:lnTo>
                    <a:pt x="0" y="0"/>
                  </a:lnTo>
                  <a:lnTo>
                    <a:pt x="0" y="45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48"/>
            <p:cNvSpPr>
              <a:spLocks/>
            </p:cNvSpPr>
            <p:nvPr/>
          </p:nvSpPr>
          <p:spPr bwMode="auto">
            <a:xfrm>
              <a:off x="3344863" y="7786688"/>
              <a:ext cx="323850" cy="200025"/>
            </a:xfrm>
            <a:custGeom>
              <a:avLst/>
              <a:gdLst>
                <a:gd name="T0" fmla="*/ 733 w 733"/>
                <a:gd name="T1" fmla="*/ 451 h 451"/>
                <a:gd name="T2" fmla="*/ 0 w 733"/>
                <a:gd name="T3" fmla="*/ 451 h 451"/>
                <a:gd name="T4" fmla="*/ 0 w 733"/>
                <a:gd name="T5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3" h="451">
                  <a:moveTo>
                    <a:pt x="733" y="451"/>
                  </a:moveTo>
                  <a:lnTo>
                    <a:pt x="0" y="451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49"/>
            <p:cNvSpPr>
              <a:spLocks/>
            </p:cNvSpPr>
            <p:nvPr/>
          </p:nvSpPr>
          <p:spPr bwMode="auto">
            <a:xfrm>
              <a:off x="3998913" y="1485900"/>
              <a:ext cx="15875" cy="131763"/>
            </a:xfrm>
            <a:custGeom>
              <a:avLst/>
              <a:gdLst>
                <a:gd name="T0" fmla="*/ 34 w 34"/>
                <a:gd name="T1" fmla="*/ 300 h 300"/>
                <a:gd name="T2" fmla="*/ 0 w 34"/>
                <a:gd name="T3" fmla="*/ 300 h 300"/>
                <a:gd name="T4" fmla="*/ 0 w 34"/>
                <a:gd name="T5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300">
                  <a:moveTo>
                    <a:pt x="34" y="300"/>
                  </a:moveTo>
                  <a:lnTo>
                    <a:pt x="0" y="30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50"/>
            <p:cNvSpPr>
              <a:spLocks/>
            </p:cNvSpPr>
            <p:nvPr/>
          </p:nvSpPr>
          <p:spPr bwMode="auto">
            <a:xfrm>
              <a:off x="3429000" y="3873500"/>
              <a:ext cx="0" cy="131763"/>
            </a:xfrm>
            <a:custGeom>
              <a:avLst/>
              <a:gdLst>
                <a:gd name="T0" fmla="*/ 300 h 300"/>
                <a:gd name="T1" fmla="*/ 300 h 300"/>
                <a:gd name="T2" fmla="*/ 0 h 30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00">
                  <a:moveTo>
                    <a:pt x="0" y="300"/>
                  </a:moveTo>
                  <a:lnTo>
                    <a:pt x="0" y="30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51"/>
            <p:cNvSpPr>
              <a:spLocks/>
            </p:cNvSpPr>
            <p:nvPr/>
          </p:nvSpPr>
          <p:spPr bwMode="auto">
            <a:xfrm>
              <a:off x="3300413" y="4071938"/>
              <a:ext cx="128588" cy="398463"/>
            </a:xfrm>
            <a:custGeom>
              <a:avLst/>
              <a:gdLst>
                <a:gd name="T0" fmla="*/ 291 w 291"/>
                <a:gd name="T1" fmla="*/ 0 h 901"/>
                <a:gd name="T2" fmla="*/ 0 w 291"/>
                <a:gd name="T3" fmla="*/ 0 h 901"/>
                <a:gd name="T4" fmla="*/ 0 w 291"/>
                <a:gd name="T5" fmla="*/ 901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1" h="901">
                  <a:moveTo>
                    <a:pt x="291" y="0"/>
                  </a:moveTo>
                  <a:lnTo>
                    <a:pt x="0" y="0"/>
                  </a:lnTo>
                  <a:lnTo>
                    <a:pt x="0" y="901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2"/>
            <p:cNvSpPr>
              <a:spLocks/>
            </p:cNvSpPr>
            <p:nvPr/>
          </p:nvSpPr>
          <p:spPr bwMode="auto">
            <a:xfrm>
              <a:off x="4076700" y="5962650"/>
              <a:ext cx="274638" cy="298450"/>
            </a:xfrm>
            <a:custGeom>
              <a:avLst/>
              <a:gdLst>
                <a:gd name="T0" fmla="*/ 624 w 624"/>
                <a:gd name="T1" fmla="*/ 676 h 676"/>
                <a:gd name="T2" fmla="*/ 0 w 624"/>
                <a:gd name="T3" fmla="*/ 676 h 676"/>
                <a:gd name="T4" fmla="*/ 0 w 624"/>
                <a:gd name="T5" fmla="*/ 0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4" h="676">
                  <a:moveTo>
                    <a:pt x="624" y="676"/>
                  </a:moveTo>
                  <a:lnTo>
                    <a:pt x="0" y="676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53"/>
            <p:cNvSpPr>
              <a:spLocks/>
            </p:cNvSpPr>
            <p:nvPr/>
          </p:nvSpPr>
          <p:spPr bwMode="auto">
            <a:xfrm>
              <a:off x="3371850" y="7454900"/>
              <a:ext cx="290513" cy="133350"/>
            </a:xfrm>
            <a:custGeom>
              <a:avLst/>
              <a:gdLst>
                <a:gd name="T0" fmla="*/ 658 w 658"/>
                <a:gd name="T1" fmla="*/ 0 h 301"/>
                <a:gd name="T2" fmla="*/ 0 w 658"/>
                <a:gd name="T3" fmla="*/ 0 h 301"/>
                <a:gd name="T4" fmla="*/ 0 w 658"/>
                <a:gd name="T5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8" h="301">
                  <a:moveTo>
                    <a:pt x="658" y="0"/>
                  </a:moveTo>
                  <a:lnTo>
                    <a:pt x="0" y="0"/>
                  </a:lnTo>
                  <a:lnTo>
                    <a:pt x="0" y="301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5"/>
            <p:cNvSpPr>
              <a:spLocks/>
            </p:cNvSpPr>
            <p:nvPr/>
          </p:nvSpPr>
          <p:spPr bwMode="auto">
            <a:xfrm>
              <a:off x="3429000" y="4071938"/>
              <a:ext cx="0" cy="200025"/>
            </a:xfrm>
            <a:custGeom>
              <a:avLst/>
              <a:gdLst>
                <a:gd name="T0" fmla="*/ 450 h 450"/>
                <a:gd name="T1" fmla="*/ 450 h 450"/>
                <a:gd name="T2" fmla="*/ 0 h 45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50">
                  <a:moveTo>
                    <a:pt x="0" y="450"/>
                  </a:moveTo>
                  <a:lnTo>
                    <a:pt x="0" y="45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56"/>
            <p:cNvSpPr>
              <a:spLocks/>
            </p:cNvSpPr>
            <p:nvPr/>
          </p:nvSpPr>
          <p:spPr bwMode="auto">
            <a:xfrm>
              <a:off x="3036888" y="5440363"/>
              <a:ext cx="107950" cy="1289050"/>
            </a:xfrm>
            <a:custGeom>
              <a:avLst/>
              <a:gdLst>
                <a:gd name="T0" fmla="*/ 246 w 246"/>
                <a:gd name="T1" fmla="*/ 0 h 2919"/>
                <a:gd name="T2" fmla="*/ 0 w 246"/>
                <a:gd name="T3" fmla="*/ 0 h 2919"/>
                <a:gd name="T4" fmla="*/ 0 w 246"/>
                <a:gd name="T5" fmla="*/ 2919 h 2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6" h="2919">
                  <a:moveTo>
                    <a:pt x="246" y="0"/>
                  </a:moveTo>
                  <a:lnTo>
                    <a:pt x="0" y="0"/>
                  </a:lnTo>
                  <a:lnTo>
                    <a:pt x="0" y="2919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7"/>
            <p:cNvSpPr>
              <a:spLocks/>
            </p:cNvSpPr>
            <p:nvPr/>
          </p:nvSpPr>
          <p:spPr bwMode="auto">
            <a:xfrm>
              <a:off x="4122738" y="3209925"/>
              <a:ext cx="17463" cy="133350"/>
            </a:xfrm>
            <a:custGeom>
              <a:avLst/>
              <a:gdLst>
                <a:gd name="T0" fmla="*/ 40 w 40"/>
                <a:gd name="T1" fmla="*/ 0 h 301"/>
                <a:gd name="T2" fmla="*/ 0 w 40"/>
                <a:gd name="T3" fmla="*/ 0 h 301"/>
                <a:gd name="T4" fmla="*/ 0 w 40"/>
                <a:gd name="T5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1">
                  <a:moveTo>
                    <a:pt x="40" y="0"/>
                  </a:moveTo>
                  <a:lnTo>
                    <a:pt x="0" y="0"/>
                  </a:lnTo>
                  <a:lnTo>
                    <a:pt x="0" y="301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8"/>
            <p:cNvSpPr>
              <a:spLocks/>
            </p:cNvSpPr>
            <p:nvPr/>
          </p:nvSpPr>
          <p:spPr bwMode="auto">
            <a:xfrm>
              <a:off x="3425825" y="4537075"/>
              <a:ext cx="0" cy="131763"/>
            </a:xfrm>
            <a:custGeom>
              <a:avLst/>
              <a:gdLst>
                <a:gd name="T0" fmla="*/ 0 h 300"/>
                <a:gd name="T1" fmla="*/ 0 h 300"/>
                <a:gd name="T2" fmla="*/ 300 h 30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00">
                  <a:moveTo>
                    <a:pt x="0" y="0"/>
                  </a:moveTo>
                  <a:lnTo>
                    <a:pt x="0" y="0"/>
                  </a:lnTo>
                  <a:lnTo>
                    <a:pt x="0" y="30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59"/>
            <p:cNvSpPr>
              <a:spLocks/>
            </p:cNvSpPr>
            <p:nvPr/>
          </p:nvSpPr>
          <p:spPr bwMode="auto">
            <a:xfrm>
              <a:off x="4054475" y="2944813"/>
              <a:ext cx="92075" cy="198438"/>
            </a:xfrm>
            <a:custGeom>
              <a:avLst/>
              <a:gdLst>
                <a:gd name="T0" fmla="*/ 209 w 209"/>
                <a:gd name="T1" fmla="*/ 0 h 450"/>
                <a:gd name="T2" fmla="*/ 0 w 209"/>
                <a:gd name="T3" fmla="*/ 0 h 450"/>
                <a:gd name="T4" fmla="*/ 0 w 209"/>
                <a:gd name="T5" fmla="*/ 45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" h="450">
                  <a:moveTo>
                    <a:pt x="209" y="0"/>
                  </a:moveTo>
                  <a:lnTo>
                    <a:pt x="0" y="0"/>
                  </a:lnTo>
                  <a:lnTo>
                    <a:pt x="0" y="45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61"/>
            <p:cNvSpPr>
              <a:spLocks/>
            </p:cNvSpPr>
            <p:nvPr/>
          </p:nvSpPr>
          <p:spPr bwMode="auto">
            <a:xfrm>
              <a:off x="4362450" y="5465763"/>
              <a:ext cx="39688" cy="198438"/>
            </a:xfrm>
            <a:custGeom>
              <a:avLst/>
              <a:gdLst>
                <a:gd name="T0" fmla="*/ 88 w 88"/>
                <a:gd name="T1" fmla="*/ 0 h 451"/>
                <a:gd name="T2" fmla="*/ 0 w 88"/>
                <a:gd name="T3" fmla="*/ 0 h 451"/>
                <a:gd name="T4" fmla="*/ 0 w 88"/>
                <a:gd name="T5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51">
                  <a:moveTo>
                    <a:pt x="88" y="0"/>
                  </a:moveTo>
                  <a:lnTo>
                    <a:pt x="0" y="0"/>
                  </a:lnTo>
                  <a:lnTo>
                    <a:pt x="0" y="451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62"/>
            <p:cNvSpPr>
              <a:spLocks/>
            </p:cNvSpPr>
            <p:nvPr/>
          </p:nvSpPr>
          <p:spPr bwMode="auto">
            <a:xfrm>
              <a:off x="4054475" y="3143250"/>
              <a:ext cx="68263" cy="200025"/>
            </a:xfrm>
            <a:custGeom>
              <a:avLst/>
              <a:gdLst>
                <a:gd name="T0" fmla="*/ 155 w 155"/>
                <a:gd name="T1" fmla="*/ 451 h 451"/>
                <a:gd name="T2" fmla="*/ 0 w 155"/>
                <a:gd name="T3" fmla="*/ 451 h 451"/>
                <a:gd name="T4" fmla="*/ 0 w 155"/>
                <a:gd name="T5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451">
                  <a:moveTo>
                    <a:pt x="155" y="451"/>
                  </a:moveTo>
                  <a:lnTo>
                    <a:pt x="0" y="451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63"/>
            <p:cNvSpPr>
              <a:spLocks/>
            </p:cNvSpPr>
            <p:nvPr/>
          </p:nvSpPr>
          <p:spPr bwMode="auto">
            <a:xfrm>
              <a:off x="3144838" y="4470400"/>
              <a:ext cx="155575" cy="969963"/>
            </a:xfrm>
            <a:custGeom>
              <a:avLst/>
              <a:gdLst>
                <a:gd name="T0" fmla="*/ 353 w 353"/>
                <a:gd name="T1" fmla="*/ 0 h 2196"/>
                <a:gd name="T2" fmla="*/ 0 w 353"/>
                <a:gd name="T3" fmla="*/ 0 h 2196"/>
                <a:gd name="T4" fmla="*/ 0 w 353"/>
                <a:gd name="T5" fmla="*/ 2196 h 2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3" h="2196">
                  <a:moveTo>
                    <a:pt x="353" y="0"/>
                  </a:moveTo>
                  <a:lnTo>
                    <a:pt x="0" y="0"/>
                  </a:lnTo>
                  <a:lnTo>
                    <a:pt x="0" y="2196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64"/>
            <p:cNvSpPr>
              <a:spLocks/>
            </p:cNvSpPr>
            <p:nvPr/>
          </p:nvSpPr>
          <p:spPr bwMode="auto">
            <a:xfrm>
              <a:off x="4362450" y="5664200"/>
              <a:ext cx="674688" cy="198438"/>
            </a:xfrm>
            <a:custGeom>
              <a:avLst/>
              <a:gdLst>
                <a:gd name="T0" fmla="*/ 1527 w 1527"/>
                <a:gd name="T1" fmla="*/ 450 h 450"/>
                <a:gd name="T2" fmla="*/ 0 w 1527"/>
                <a:gd name="T3" fmla="*/ 450 h 450"/>
                <a:gd name="T4" fmla="*/ 0 w 1527"/>
                <a:gd name="T5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7" h="450">
                  <a:moveTo>
                    <a:pt x="1527" y="450"/>
                  </a:moveTo>
                  <a:lnTo>
                    <a:pt x="0" y="45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65"/>
            <p:cNvSpPr>
              <a:spLocks/>
            </p:cNvSpPr>
            <p:nvPr/>
          </p:nvSpPr>
          <p:spPr bwMode="auto">
            <a:xfrm>
              <a:off x="4230688" y="6924675"/>
              <a:ext cx="17463" cy="133350"/>
            </a:xfrm>
            <a:custGeom>
              <a:avLst/>
              <a:gdLst>
                <a:gd name="T0" fmla="*/ 40 w 40"/>
                <a:gd name="T1" fmla="*/ 0 h 300"/>
                <a:gd name="T2" fmla="*/ 0 w 40"/>
                <a:gd name="T3" fmla="*/ 0 h 300"/>
                <a:gd name="T4" fmla="*/ 0 w 40"/>
                <a:gd name="T5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0">
                  <a:moveTo>
                    <a:pt x="40" y="0"/>
                  </a:moveTo>
                  <a:lnTo>
                    <a:pt x="0" y="0"/>
                  </a:lnTo>
                  <a:lnTo>
                    <a:pt x="0" y="30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66"/>
            <p:cNvSpPr>
              <a:spLocks noChangeArrowheads="1"/>
            </p:cNvSpPr>
            <p:nvPr/>
          </p:nvSpPr>
          <p:spPr bwMode="auto">
            <a:xfrm>
              <a:off x="3703638" y="1019175"/>
              <a:ext cx="1189038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ltmB1_CCC1219_ctg_25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9" name="Rectangle 67"/>
            <p:cNvSpPr>
              <a:spLocks noChangeArrowheads="1"/>
            </p:cNvSpPr>
            <p:nvPr/>
          </p:nvSpPr>
          <p:spPr bwMode="auto">
            <a:xfrm>
              <a:off x="3473450" y="3671888"/>
              <a:ext cx="1052513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ltmB1_LM78_ctg_985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0" name="Rectangle 68"/>
            <p:cNvSpPr>
              <a:spLocks noChangeArrowheads="1"/>
            </p:cNvSpPr>
            <p:nvPr/>
          </p:nvSpPr>
          <p:spPr bwMode="auto">
            <a:xfrm>
              <a:off x="4097337" y="2344738"/>
              <a:ext cx="1965230" cy="212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ltmB2_CCC535_ctg_47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81" name="Rectangle 69"/>
            <p:cNvSpPr>
              <a:spLocks noChangeArrowheads="1"/>
            </p:cNvSpPr>
            <p:nvPr/>
          </p:nvSpPr>
          <p:spPr bwMode="auto">
            <a:xfrm>
              <a:off x="4067175" y="2611438"/>
              <a:ext cx="1867543" cy="212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ltmB2_LM81_ctg_7rvs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82" name="Rectangle 70"/>
            <p:cNvSpPr>
              <a:spLocks noChangeArrowheads="1"/>
            </p:cNvSpPr>
            <p:nvPr/>
          </p:nvSpPr>
          <p:spPr bwMode="auto">
            <a:xfrm>
              <a:off x="3470275" y="4733925"/>
              <a:ext cx="1058863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ltmB1_Clav50_ctg_91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3" name="Rectangle 71"/>
            <p:cNvSpPr>
              <a:spLocks noChangeArrowheads="1"/>
            </p:cNvSpPr>
            <p:nvPr/>
          </p:nvSpPr>
          <p:spPr bwMode="auto">
            <a:xfrm>
              <a:off x="4395788" y="6059488"/>
              <a:ext cx="1109663" cy="17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ltmB1_LM220_ctg_368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4" name="Rectangle 72"/>
            <p:cNvSpPr>
              <a:spLocks noChangeArrowheads="1"/>
            </p:cNvSpPr>
            <p:nvPr/>
          </p:nvSpPr>
          <p:spPr bwMode="auto">
            <a:xfrm>
              <a:off x="3940175" y="4999038"/>
              <a:ext cx="1925006" cy="212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ltmB1_LM458_ctg_475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5" name="Rectangle 73"/>
            <p:cNvSpPr>
              <a:spLocks noChangeArrowheads="1"/>
            </p:cNvSpPr>
            <p:nvPr/>
          </p:nvSpPr>
          <p:spPr bwMode="auto">
            <a:xfrm>
              <a:off x="4395788" y="6326188"/>
              <a:ext cx="1249363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ltmB1_LM219_ctg_638rvs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6" name="Rectangle 74"/>
            <p:cNvSpPr>
              <a:spLocks noChangeArrowheads="1"/>
            </p:cNvSpPr>
            <p:nvPr/>
          </p:nvSpPr>
          <p:spPr bwMode="auto">
            <a:xfrm>
              <a:off x="4063999" y="2079625"/>
              <a:ext cx="2177842" cy="212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ltmB2_LM219_ctg_589rvs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87" name="Rectangle 75"/>
            <p:cNvSpPr>
              <a:spLocks noChangeArrowheads="1"/>
            </p:cNvSpPr>
            <p:nvPr/>
          </p:nvSpPr>
          <p:spPr bwMode="auto">
            <a:xfrm>
              <a:off x="4506913" y="5264150"/>
              <a:ext cx="1328738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ltmB1_CCC535_ctg_225rvs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8" name="Rectangle 76"/>
            <p:cNvSpPr>
              <a:spLocks noChangeArrowheads="1"/>
            </p:cNvSpPr>
            <p:nvPr/>
          </p:nvSpPr>
          <p:spPr bwMode="auto">
            <a:xfrm>
              <a:off x="3760788" y="7651750"/>
              <a:ext cx="1385888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ltmB1_CCC1485_ctg_185rvs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9" name="Rectangle 78"/>
            <p:cNvSpPr>
              <a:spLocks noChangeArrowheads="1"/>
            </p:cNvSpPr>
            <p:nvPr/>
          </p:nvSpPr>
          <p:spPr bwMode="auto">
            <a:xfrm>
              <a:off x="4289425" y="6591300"/>
              <a:ext cx="995363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ltmB1_LM81_ctg_27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0" name="Rectangle 79"/>
            <p:cNvSpPr>
              <a:spLocks noChangeArrowheads="1"/>
            </p:cNvSpPr>
            <p:nvPr/>
          </p:nvSpPr>
          <p:spPr bwMode="auto">
            <a:xfrm>
              <a:off x="4491038" y="5529263"/>
              <a:ext cx="1249363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ltmB1_LM218_ctg_191rvs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1" name="Rectangle 80"/>
            <p:cNvSpPr>
              <a:spLocks noChangeArrowheads="1"/>
            </p:cNvSpPr>
            <p:nvPr/>
          </p:nvSpPr>
          <p:spPr bwMode="auto">
            <a:xfrm>
              <a:off x="4117974" y="1814513"/>
              <a:ext cx="2177842" cy="212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ltmB2_LM454_ctg_949rvs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92" name="Rectangle 81"/>
            <p:cNvSpPr>
              <a:spLocks noChangeArrowheads="1"/>
            </p:cNvSpPr>
            <p:nvPr/>
          </p:nvSpPr>
          <p:spPr bwMode="auto">
            <a:xfrm>
              <a:off x="3713163" y="7916863"/>
              <a:ext cx="1189038" cy="17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ltmB1_CCC1504_ctg_29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3" name="Rectangle 82"/>
            <p:cNvSpPr>
              <a:spLocks noChangeArrowheads="1"/>
            </p:cNvSpPr>
            <p:nvPr/>
          </p:nvSpPr>
          <p:spPr bwMode="auto">
            <a:xfrm>
              <a:off x="4059237" y="1549401"/>
              <a:ext cx="1925006" cy="212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ltmB2_LM218_ctg_136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94" name="Rectangle 83"/>
            <p:cNvSpPr>
              <a:spLocks noChangeArrowheads="1"/>
            </p:cNvSpPr>
            <p:nvPr/>
          </p:nvSpPr>
          <p:spPr bwMode="auto">
            <a:xfrm>
              <a:off x="3473450" y="3937000"/>
              <a:ext cx="1192213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ltmB1_LM84_ctg_376rvs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5" name="Rectangle 84"/>
            <p:cNvSpPr>
              <a:spLocks noChangeArrowheads="1"/>
            </p:cNvSpPr>
            <p:nvPr/>
          </p:nvSpPr>
          <p:spPr bwMode="auto">
            <a:xfrm>
              <a:off x="3706813" y="7386638"/>
              <a:ext cx="1385888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ltmB1_CCC1483_ctg_591rvs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6" name="Rectangle 85"/>
            <p:cNvSpPr>
              <a:spLocks noChangeArrowheads="1"/>
            </p:cNvSpPr>
            <p:nvPr/>
          </p:nvSpPr>
          <p:spPr bwMode="auto">
            <a:xfrm>
              <a:off x="3757613" y="8183564"/>
              <a:ext cx="2511128" cy="212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 C. </a:t>
              </a:r>
              <a:r>
                <a:rPr kumimoji="0" lang="en-US" altLang="en-US" sz="1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purpurea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(28 </a:t>
              </a:r>
              <a:r>
                <a:rPr lang="en-US" altLang="en-US" sz="1000" dirty="0" smtClean="0">
                  <a:solidFill>
                    <a:srgbClr val="000000"/>
                  </a:solidFill>
                  <a:latin typeface="Arial Narrow" panose="020B0606020202030204" pitchFamily="34" charset="0"/>
                </a:rPr>
                <a:t>strains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7" name="Rectangle 86"/>
            <p:cNvSpPr>
              <a:spLocks noChangeArrowheads="1"/>
            </p:cNvSpPr>
            <p:nvPr/>
          </p:nvSpPr>
          <p:spPr bwMode="auto">
            <a:xfrm>
              <a:off x="3473450" y="4202113"/>
              <a:ext cx="1249363" cy="17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ltmB1_LM77_ctg_1538rvs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8" name="Rectangle 87"/>
            <p:cNvSpPr>
              <a:spLocks noChangeArrowheads="1"/>
            </p:cNvSpPr>
            <p:nvPr/>
          </p:nvSpPr>
          <p:spPr bwMode="auto">
            <a:xfrm>
              <a:off x="4081462" y="1284288"/>
              <a:ext cx="1925006" cy="212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ltmB2_LM220_ctg_591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99" name="Rectangle 88"/>
            <p:cNvSpPr>
              <a:spLocks noChangeArrowheads="1"/>
            </p:cNvSpPr>
            <p:nvPr/>
          </p:nvSpPr>
          <p:spPr bwMode="auto">
            <a:xfrm>
              <a:off x="4186238" y="3141664"/>
              <a:ext cx="2424932" cy="212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ltmB2_CCC1102_ctg_332rvs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200" name="Rectangle 89"/>
            <p:cNvSpPr>
              <a:spLocks noChangeArrowheads="1"/>
            </p:cNvSpPr>
            <p:nvPr/>
          </p:nvSpPr>
          <p:spPr bwMode="auto">
            <a:xfrm>
              <a:off x="3470275" y="4468813"/>
              <a:ext cx="1058863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ltmB1_Clav32_ctg_56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" name="Rectangle 90"/>
            <p:cNvSpPr>
              <a:spLocks noChangeArrowheads="1"/>
            </p:cNvSpPr>
            <p:nvPr/>
          </p:nvSpPr>
          <p:spPr bwMode="auto">
            <a:xfrm>
              <a:off x="4191000" y="2876550"/>
              <a:ext cx="1109663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ltmB1_LM576_ctg_478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2" name="Rectangle 91"/>
            <p:cNvSpPr>
              <a:spLocks noChangeArrowheads="1"/>
            </p:cNvSpPr>
            <p:nvPr/>
          </p:nvSpPr>
          <p:spPr bwMode="auto">
            <a:xfrm>
              <a:off x="4167189" y="3406775"/>
              <a:ext cx="1925006" cy="212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ltmB2_LM583_ctg_124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203" name="Rectangle 93"/>
            <p:cNvSpPr>
              <a:spLocks noChangeArrowheads="1"/>
            </p:cNvSpPr>
            <p:nvPr/>
          </p:nvSpPr>
          <p:spPr bwMode="auto">
            <a:xfrm>
              <a:off x="5081588" y="5794375"/>
              <a:ext cx="123912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ltmB1_LM454_ctg_764rvsl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4" name="Rectangle 94"/>
            <p:cNvSpPr>
              <a:spLocks noChangeArrowheads="1"/>
            </p:cNvSpPr>
            <p:nvPr/>
          </p:nvSpPr>
          <p:spPr bwMode="auto">
            <a:xfrm>
              <a:off x="4292600" y="6856413"/>
              <a:ext cx="1189038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ltmB1_CCC1102_ctg_50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5" name="Rectangle 95"/>
            <p:cNvSpPr>
              <a:spLocks noChangeArrowheads="1"/>
            </p:cNvSpPr>
            <p:nvPr/>
          </p:nvSpPr>
          <p:spPr bwMode="auto">
            <a:xfrm>
              <a:off x="4275138" y="7121525"/>
              <a:ext cx="1109663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ltmB1_LM583_ctg_158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07" name="TextBox 206"/>
          <p:cNvSpPr txBox="1"/>
          <p:nvPr/>
        </p:nvSpPr>
        <p:spPr>
          <a:xfrm flipH="1">
            <a:off x="3614180" y="2366392"/>
            <a:ext cx="1087383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humidiphila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 flipH="1">
            <a:off x="3429635" y="2130513"/>
            <a:ext cx="1373733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perihumidiphila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 flipH="1">
            <a:off x="3885611" y="2617570"/>
            <a:ext cx="917069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arundinis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211" name="Rectangle 210"/>
          <p:cNvSpPr/>
          <p:nvPr/>
        </p:nvSpPr>
        <p:spPr>
          <a:xfrm>
            <a:off x="3778487" y="2615013"/>
            <a:ext cx="53379" cy="23484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TextBox 213"/>
          <p:cNvSpPr txBox="1"/>
          <p:nvPr/>
        </p:nvSpPr>
        <p:spPr>
          <a:xfrm flipH="1">
            <a:off x="3510546" y="1937521"/>
            <a:ext cx="928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spartinae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grpSp>
        <p:nvGrpSpPr>
          <p:cNvPr id="215" name="Group 214"/>
          <p:cNvGrpSpPr/>
          <p:nvPr/>
        </p:nvGrpSpPr>
        <p:grpSpPr>
          <a:xfrm>
            <a:off x="3631197" y="1253898"/>
            <a:ext cx="866588" cy="642347"/>
            <a:chOff x="4117443" y="4384780"/>
            <a:chExt cx="866588" cy="642347"/>
          </a:xfrm>
        </p:grpSpPr>
        <p:sp>
          <p:nvSpPr>
            <p:cNvPr id="216" name="TextBox 215"/>
            <p:cNvSpPr txBox="1"/>
            <p:nvPr/>
          </p:nvSpPr>
          <p:spPr>
            <a:xfrm flipH="1">
              <a:off x="4220430" y="4621759"/>
              <a:ext cx="763601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ripicola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4117443" y="4384780"/>
              <a:ext cx="53379" cy="64234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8" name="TextBox 217"/>
          <p:cNvSpPr txBox="1"/>
          <p:nvPr/>
        </p:nvSpPr>
        <p:spPr>
          <a:xfrm>
            <a:off x="1426201" y="1278551"/>
            <a:ext cx="327467" cy="280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①</a:t>
            </a:r>
            <a:endParaRPr lang="en-US" dirty="0"/>
          </a:p>
        </p:txBody>
      </p:sp>
      <p:sp>
        <p:nvSpPr>
          <p:cNvPr id="209" name="Rectangle 208"/>
          <p:cNvSpPr/>
          <p:nvPr/>
        </p:nvSpPr>
        <p:spPr>
          <a:xfrm>
            <a:off x="1150387" y="3320258"/>
            <a:ext cx="32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9" name="Rectangle 218"/>
          <p:cNvSpPr/>
          <p:nvPr/>
        </p:nvSpPr>
        <p:spPr>
          <a:xfrm>
            <a:off x="1552837" y="3320087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0" name="Rectangle 219"/>
          <p:cNvSpPr/>
          <p:nvPr/>
        </p:nvSpPr>
        <p:spPr>
          <a:xfrm>
            <a:off x="1633846" y="1515982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1" name="Rectangle 220"/>
          <p:cNvSpPr/>
          <p:nvPr/>
        </p:nvSpPr>
        <p:spPr>
          <a:xfrm>
            <a:off x="1699614" y="1971999"/>
            <a:ext cx="43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2137814" y="1549505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2219129" y="1758788"/>
            <a:ext cx="216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2281956" y="2682570"/>
            <a:ext cx="288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2172853" y="2547078"/>
            <a:ext cx="10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6" name="Rectangle 225"/>
          <p:cNvSpPr/>
          <p:nvPr/>
        </p:nvSpPr>
        <p:spPr>
          <a:xfrm>
            <a:off x="2284633" y="5383374"/>
            <a:ext cx="9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2246264" y="5231773"/>
            <a:ext cx="3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1775220" y="4908111"/>
            <a:ext cx="46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9" name="Rectangle 228"/>
          <p:cNvSpPr/>
          <p:nvPr/>
        </p:nvSpPr>
        <p:spPr>
          <a:xfrm>
            <a:off x="2302999" y="4794607"/>
            <a:ext cx="14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2298237" y="4366323"/>
            <a:ext cx="14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1864710" y="3216672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1866853" y="3779969"/>
            <a:ext cx="5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3" name="Rectangle 232"/>
          <p:cNvSpPr/>
          <p:nvPr/>
        </p:nvSpPr>
        <p:spPr>
          <a:xfrm>
            <a:off x="1774016" y="3511014"/>
            <a:ext cx="7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4" name="Rectangle 233"/>
          <p:cNvSpPr/>
          <p:nvPr/>
        </p:nvSpPr>
        <p:spPr>
          <a:xfrm>
            <a:off x="1781385" y="5921037"/>
            <a:ext cx="10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7" name="TextBox 236"/>
          <p:cNvSpPr txBox="1"/>
          <p:nvPr/>
        </p:nvSpPr>
        <p:spPr>
          <a:xfrm>
            <a:off x="225752" y="6418599"/>
            <a:ext cx="25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337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Rectangle 198"/>
          <p:cNvSpPr/>
          <p:nvPr/>
        </p:nvSpPr>
        <p:spPr>
          <a:xfrm>
            <a:off x="3565889" y="3786057"/>
            <a:ext cx="3172261" cy="2481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8" name="Rectangle 197"/>
          <p:cNvSpPr/>
          <p:nvPr/>
        </p:nvSpPr>
        <p:spPr>
          <a:xfrm>
            <a:off x="3525367" y="2651598"/>
            <a:ext cx="3332633" cy="4435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863376" y="8379325"/>
            <a:ext cx="571812" cy="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800">
              <a:latin typeface="Arial Narrow" panose="020B060602020203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067529" y="8394412"/>
            <a:ext cx="1635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0.03</a:t>
            </a:r>
            <a:endParaRPr kumimoji="0" lang="en-US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grpSp>
        <p:nvGrpSpPr>
          <p:cNvPr id="188" name="Group 187"/>
          <p:cNvGrpSpPr/>
          <p:nvPr/>
        </p:nvGrpSpPr>
        <p:grpSpPr>
          <a:xfrm>
            <a:off x="156600" y="226839"/>
            <a:ext cx="4792459" cy="4463805"/>
            <a:chOff x="663692" y="244855"/>
            <a:chExt cx="4792459" cy="4463805"/>
          </a:xfrm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99655" y="1130334"/>
              <a:ext cx="453134" cy="691832"/>
            </a:xfrm>
            <a:custGeom>
              <a:avLst/>
              <a:gdLst>
                <a:gd name="T0" fmla="*/ 1359 w 1359"/>
                <a:gd name="T1" fmla="*/ 1504 h 1504"/>
                <a:gd name="T2" fmla="*/ 0 w 1359"/>
                <a:gd name="T3" fmla="*/ 1504 h 1504"/>
                <a:gd name="T4" fmla="*/ 0 w 1359"/>
                <a:gd name="T5" fmla="*/ 0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9" h="1504">
                  <a:moveTo>
                    <a:pt x="1359" y="1504"/>
                  </a:moveTo>
                  <a:lnTo>
                    <a:pt x="0" y="150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1478853" y="1035993"/>
              <a:ext cx="17982" cy="81099"/>
            </a:xfrm>
            <a:custGeom>
              <a:avLst/>
              <a:gdLst>
                <a:gd name="T0" fmla="*/ 56 w 56"/>
                <a:gd name="T1" fmla="*/ 174 h 174"/>
                <a:gd name="T2" fmla="*/ 0 w 56"/>
                <a:gd name="T3" fmla="*/ 174 h 174"/>
                <a:gd name="T4" fmla="*/ 0 w 56"/>
                <a:gd name="T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74">
                  <a:moveTo>
                    <a:pt x="56" y="174"/>
                  </a:moveTo>
                  <a:lnTo>
                    <a:pt x="0" y="17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2562537" y="2156496"/>
              <a:ext cx="9590" cy="79445"/>
            </a:xfrm>
            <a:custGeom>
              <a:avLst/>
              <a:gdLst>
                <a:gd name="T0" fmla="*/ 28 w 28"/>
                <a:gd name="T1" fmla="*/ 173 h 173"/>
                <a:gd name="T2" fmla="*/ 0 w 28"/>
                <a:gd name="T3" fmla="*/ 173 h 173"/>
                <a:gd name="T4" fmla="*/ 0 w 28"/>
                <a:gd name="T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73">
                  <a:moveTo>
                    <a:pt x="28" y="173"/>
                  </a:moveTo>
                  <a:lnTo>
                    <a:pt x="0" y="173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090963" y="3915867"/>
              <a:ext cx="95901" cy="81099"/>
            </a:xfrm>
            <a:custGeom>
              <a:avLst/>
              <a:gdLst>
                <a:gd name="T0" fmla="*/ 287 w 287"/>
                <a:gd name="T1" fmla="*/ 174 h 174"/>
                <a:gd name="T2" fmla="*/ 0 w 287"/>
                <a:gd name="T3" fmla="*/ 174 h 174"/>
                <a:gd name="T4" fmla="*/ 0 w 287"/>
                <a:gd name="T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7" h="174">
                  <a:moveTo>
                    <a:pt x="287" y="174"/>
                  </a:moveTo>
                  <a:lnTo>
                    <a:pt x="0" y="17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983074" y="3516988"/>
              <a:ext cx="75523" cy="139028"/>
            </a:xfrm>
            <a:custGeom>
              <a:avLst/>
              <a:gdLst>
                <a:gd name="T0" fmla="*/ 228 w 228"/>
                <a:gd name="T1" fmla="*/ 0 h 304"/>
                <a:gd name="T2" fmla="*/ 0 w 228"/>
                <a:gd name="T3" fmla="*/ 0 h 304"/>
                <a:gd name="T4" fmla="*/ 0 w 228"/>
                <a:gd name="T5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8" h="304">
                  <a:moveTo>
                    <a:pt x="228" y="0"/>
                  </a:moveTo>
                  <a:lnTo>
                    <a:pt x="0" y="0"/>
                  </a:lnTo>
                  <a:lnTo>
                    <a:pt x="0" y="304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628469" y="4316401"/>
              <a:ext cx="64733" cy="79445"/>
            </a:xfrm>
            <a:custGeom>
              <a:avLst/>
              <a:gdLst>
                <a:gd name="T0" fmla="*/ 195 w 195"/>
                <a:gd name="T1" fmla="*/ 0 h 174"/>
                <a:gd name="T2" fmla="*/ 0 w 195"/>
                <a:gd name="T3" fmla="*/ 0 h 174"/>
                <a:gd name="T4" fmla="*/ 0 w 195"/>
                <a:gd name="T5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174">
                  <a:moveTo>
                    <a:pt x="195" y="0"/>
                  </a:moveTo>
                  <a:lnTo>
                    <a:pt x="0" y="0"/>
                  </a:lnTo>
                  <a:lnTo>
                    <a:pt x="0" y="174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2628469" y="4395846"/>
              <a:ext cx="113883" cy="81099"/>
            </a:xfrm>
            <a:custGeom>
              <a:avLst/>
              <a:gdLst>
                <a:gd name="T0" fmla="*/ 341 w 341"/>
                <a:gd name="T1" fmla="*/ 174 h 174"/>
                <a:gd name="T2" fmla="*/ 0 w 341"/>
                <a:gd name="T3" fmla="*/ 174 h 174"/>
                <a:gd name="T4" fmla="*/ 0 w 341"/>
                <a:gd name="T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1" h="174">
                  <a:moveTo>
                    <a:pt x="341" y="174"/>
                  </a:moveTo>
                  <a:lnTo>
                    <a:pt x="0" y="17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4253995" y="2876464"/>
              <a:ext cx="0" cy="79445"/>
            </a:xfrm>
            <a:custGeom>
              <a:avLst/>
              <a:gdLst>
                <a:gd name="T0" fmla="*/ 0 h 174"/>
                <a:gd name="T1" fmla="*/ 0 h 174"/>
                <a:gd name="T2" fmla="*/ 174 h 1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4">
                  <a:moveTo>
                    <a:pt x="0" y="0"/>
                  </a:moveTo>
                  <a:lnTo>
                    <a:pt x="0" y="0"/>
                  </a:lnTo>
                  <a:lnTo>
                    <a:pt x="0" y="174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2793898" y="1597072"/>
              <a:ext cx="0" cy="79445"/>
            </a:xfrm>
            <a:custGeom>
              <a:avLst/>
              <a:gdLst>
                <a:gd name="T0" fmla="*/ 0 h 174"/>
                <a:gd name="T1" fmla="*/ 0 h 174"/>
                <a:gd name="T2" fmla="*/ 174 h 1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4">
                  <a:moveTo>
                    <a:pt x="0" y="0"/>
                  </a:moveTo>
                  <a:lnTo>
                    <a:pt x="0" y="0"/>
                  </a:lnTo>
                  <a:lnTo>
                    <a:pt x="0" y="174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1478853" y="956548"/>
              <a:ext cx="17982" cy="79445"/>
            </a:xfrm>
            <a:custGeom>
              <a:avLst/>
              <a:gdLst>
                <a:gd name="T0" fmla="*/ 56 w 56"/>
                <a:gd name="T1" fmla="*/ 0 h 173"/>
                <a:gd name="T2" fmla="*/ 0 w 56"/>
                <a:gd name="T3" fmla="*/ 0 h 173"/>
                <a:gd name="T4" fmla="*/ 0 w 56"/>
                <a:gd name="T5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73">
                  <a:moveTo>
                    <a:pt x="56" y="0"/>
                  </a:moveTo>
                  <a:lnTo>
                    <a:pt x="0" y="0"/>
                  </a:lnTo>
                  <a:lnTo>
                    <a:pt x="0" y="173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4253995" y="2955909"/>
              <a:ext cx="0" cy="81099"/>
            </a:xfrm>
            <a:custGeom>
              <a:avLst/>
              <a:gdLst>
                <a:gd name="T0" fmla="*/ 174 h 174"/>
                <a:gd name="T1" fmla="*/ 174 h 174"/>
                <a:gd name="T2" fmla="*/ 0 h 1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4">
                  <a:moveTo>
                    <a:pt x="0" y="174"/>
                  </a:moveTo>
                  <a:lnTo>
                    <a:pt x="0" y="17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1152788" y="556014"/>
              <a:ext cx="0" cy="81099"/>
            </a:xfrm>
            <a:custGeom>
              <a:avLst/>
              <a:gdLst>
                <a:gd name="T0" fmla="*/ 174 h 174"/>
                <a:gd name="T1" fmla="*/ 174 h 174"/>
                <a:gd name="T2" fmla="*/ 0 h 1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4">
                  <a:moveTo>
                    <a:pt x="0" y="174"/>
                  </a:moveTo>
                  <a:lnTo>
                    <a:pt x="0" y="17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2276032" y="1837061"/>
              <a:ext cx="230163" cy="279711"/>
            </a:xfrm>
            <a:custGeom>
              <a:avLst/>
              <a:gdLst>
                <a:gd name="T0" fmla="*/ 690 w 690"/>
                <a:gd name="T1" fmla="*/ 608 h 608"/>
                <a:gd name="T2" fmla="*/ 0 w 690"/>
                <a:gd name="T3" fmla="*/ 608 h 608"/>
                <a:gd name="T4" fmla="*/ 0 w 690"/>
                <a:gd name="T5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0" h="608">
                  <a:moveTo>
                    <a:pt x="690" y="608"/>
                  </a:moveTo>
                  <a:lnTo>
                    <a:pt x="0" y="608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1470461" y="796004"/>
              <a:ext cx="49150" cy="120822"/>
            </a:xfrm>
            <a:custGeom>
              <a:avLst/>
              <a:gdLst>
                <a:gd name="T0" fmla="*/ 148 w 148"/>
                <a:gd name="T1" fmla="*/ 0 h 261"/>
                <a:gd name="T2" fmla="*/ 0 w 148"/>
                <a:gd name="T3" fmla="*/ 0 h 261"/>
                <a:gd name="T4" fmla="*/ 0 w 148"/>
                <a:gd name="T5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8" h="261">
                  <a:moveTo>
                    <a:pt x="148" y="0"/>
                  </a:moveTo>
                  <a:lnTo>
                    <a:pt x="0" y="0"/>
                  </a:lnTo>
                  <a:lnTo>
                    <a:pt x="0" y="261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2550549" y="2396485"/>
              <a:ext cx="87510" cy="79445"/>
            </a:xfrm>
            <a:custGeom>
              <a:avLst/>
              <a:gdLst>
                <a:gd name="T0" fmla="*/ 262 w 262"/>
                <a:gd name="T1" fmla="*/ 0 h 173"/>
                <a:gd name="T2" fmla="*/ 0 w 262"/>
                <a:gd name="T3" fmla="*/ 0 h 173"/>
                <a:gd name="T4" fmla="*/ 0 w 262"/>
                <a:gd name="T5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2" h="173">
                  <a:moveTo>
                    <a:pt x="262" y="0"/>
                  </a:moveTo>
                  <a:lnTo>
                    <a:pt x="0" y="0"/>
                  </a:lnTo>
                  <a:lnTo>
                    <a:pt x="0" y="173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2495406" y="4275024"/>
              <a:ext cx="133063" cy="120822"/>
            </a:xfrm>
            <a:custGeom>
              <a:avLst/>
              <a:gdLst>
                <a:gd name="T0" fmla="*/ 398 w 398"/>
                <a:gd name="T1" fmla="*/ 261 h 261"/>
                <a:gd name="T2" fmla="*/ 0 w 398"/>
                <a:gd name="T3" fmla="*/ 261 h 261"/>
                <a:gd name="T4" fmla="*/ 0 w 398"/>
                <a:gd name="T5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8" h="261">
                  <a:moveTo>
                    <a:pt x="398" y="261"/>
                  </a:moveTo>
                  <a:lnTo>
                    <a:pt x="0" y="261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2793898" y="1676517"/>
              <a:ext cx="0" cy="79445"/>
            </a:xfrm>
            <a:custGeom>
              <a:avLst/>
              <a:gdLst>
                <a:gd name="T0" fmla="*/ 173 h 173"/>
                <a:gd name="T1" fmla="*/ 173 h 173"/>
                <a:gd name="T2" fmla="*/ 0 h 17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3">
                  <a:moveTo>
                    <a:pt x="0" y="173"/>
                  </a:moveTo>
                  <a:lnTo>
                    <a:pt x="0" y="173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1152788" y="317680"/>
              <a:ext cx="0" cy="119167"/>
            </a:xfrm>
            <a:custGeom>
              <a:avLst/>
              <a:gdLst>
                <a:gd name="T0" fmla="*/ 0 h 260"/>
                <a:gd name="T1" fmla="*/ 0 h 260"/>
                <a:gd name="T2" fmla="*/ 260 h 2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60">
                  <a:moveTo>
                    <a:pt x="0" y="0"/>
                  </a:moveTo>
                  <a:lnTo>
                    <a:pt x="0" y="0"/>
                  </a:lnTo>
                  <a:lnTo>
                    <a:pt x="0" y="26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3872788" y="3351478"/>
              <a:ext cx="51547" cy="153924"/>
            </a:xfrm>
            <a:custGeom>
              <a:avLst/>
              <a:gdLst>
                <a:gd name="T0" fmla="*/ 155 w 155"/>
                <a:gd name="T1" fmla="*/ 337 h 337"/>
                <a:gd name="T2" fmla="*/ 0 w 155"/>
                <a:gd name="T3" fmla="*/ 337 h 337"/>
                <a:gd name="T4" fmla="*/ 0 w 155"/>
                <a:gd name="T5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337">
                  <a:moveTo>
                    <a:pt x="155" y="337"/>
                  </a:moveTo>
                  <a:lnTo>
                    <a:pt x="0" y="33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4090963" y="3836422"/>
              <a:ext cx="155840" cy="79445"/>
            </a:xfrm>
            <a:custGeom>
              <a:avLst/>
              <a:gdLst>
                <a:gd name="T0" fmla="*/ 465 w 465"/>
                <a:gd name="T1" fmla="*/ 0 h 174"/>
                <a:gd name="T2" fmla="*/ 0 w 465"/>
                <a:gd name="T3" fmla="*/ 0 h 174"/>
                <a:gd name="T4" fmla="*/ 0 w 465"/>
                <a:gd name="T5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5" h="174">
                  <a:moveTo>
                    <a:pt x="465" y="0"/>
                  </a:moveTo>
                  <a:lnTo>
                    <a:pt x="0" y="0"/>
                  </a:lnTo>
                  <a:lnTo>
                    <a:pt x="0" y="174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2244864" y="1557350"/>
              <a:ext cx="31168" cy="279711"/>
            </a:xfrm>
            <a:custGeom>
              <a:avLst/>
              <a:gdLst>
                <a:gd name="T0" fmla="*/ 95 w 95"/>
                <a:gd name="T1" fmla="*/ 608 h 608"/>
                <a:gd name="T2" fmla="*/ 0 w 95"/>
                <a:gd name="T3" fmla="*/ 608 h 608"/>
                <a:gd name="T4" fmla="*/ 0 w 95"/>
                <a:gd name="T5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608">
                  <a:moveTo>
                    <a:pt x="95" y="608"/>
                  </a:moveTo>
                  <a:lnTo>
                    <a:pt x="0" y="608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1979937" y="3093282"/>
              <a:ext cx="1346215" cy="807689"/>
            </a:xfrm>
            <a:custGeom>
              <a:avLst/>
              <a:gdLst>
                <a:gd name="T0" fmla="*/ 4035 w 4035"/>
                <a:gd name="T1" fmla="*/ 0 h 1753"/>
                <a:gd name="T2" fmla="*/ 0 w 4035"/>
                <a:gd name="T3" fmla="*/ 0 h 1753"/>
                <a:gd name="T4" fmla="*/ 0 w 4035"/>
                <a:gd name="T5" fmla="*/ 175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35" h="1753">
                  <a:moveTo>
                    <a:pt x="4035" y="0"/>
                  </a:moveTo>
                  <a:lnTo>
                    <a:pt x="0" y="0"/>
                  </a:lnTo>
                  <a:lnTo>
                    <a:pt x="0" y="1753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4090963" y="3675878"/>
              <a:ext cx="33565" cy="120822"/>
            </a:xfrm>
            <a:custGeom>
              <a:avLst/>
              <a:gdLst>
                <a:gd name="T0" fmla="*/ 98 w 98"/>
                <a:gd name="T1" fmla="*/ 0 h 260"/>
                <a:gd name="T2" fmla="*/ 0 w 98"/>
                <a:gd name="T3" fmla="*/ 0 h 260"/>
                <a:gd name="T4" fmla="*/ 0 w 98"/>
                <a:gd name="T5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260">
                  <a:moveTo>
                    <a:pt x="98" y="0"/>
                  </a:moveTo>
                  <a:lnTo>
                    <a:pt x="0" y="0"/>
                  </a:lnTo>
                  <a:lnTo>
                    <a:pt x="0" y="26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1979937" y="3900971"/>
              <a:ext cx="218175" cy="807689"/>
            </a:xfrm>
            <a:custGeom>
              <a:avLst/>
              <a:gdLst>
                <a:gd name="T0" fmla="*/ 655 w 655"/>
                <a:gd name="T1" fmla="*/ 1753 h 1753"/>
                <a:gd name="T2" fmla="*/ 0 w 655"/>
                <a:gd name="T3" fmla="*/ 1753 h 1753"/>
                <a:gd name="T4" fmla="*/ 0 w 655"/>
                <a:gd name="T5" fmla="*/ 0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5" h="1753">
                  <a:moveTo>
                    <a:pt x="655" y="1753"/>
                  </a:moveTo>
                  <a:lnTo>
                    <a:pt x="0" y="1753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2531369" y="2317040"/>
              <a:ext cx="19180" cy="158890"/>
            </a:xfrm>
            <a:custGeom>
              <a:avLst/>
              <a:gdLst>
                <a:gd name="T0" fmla="*/ 56 w 56"/>
                <a:gd name="T1" fmla="*/ 347 h 347"/>
                <a:gd name="T2" fmla="*/ 0 w 56"/>
                <a:gd name="T3" fmla="*/ 347 h 347"/>
                <a:gd name="T4" fmla="*/ 0 w 56"/>
                <a:gd name="T5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347">
                  <a:moveTo>
                    <a:pt x="56" y="347"/>
                  </a:moveTo>
                  <a:lnTo>
                    <a:pt x="0" y="34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2506195" y="1916506"/>
              <a:ext cx="9590" cy="200267"/>
            </a:xfrm>
            <a:custGeom>
              <a:avLst/>
              <a:gdLst>
                <a:gd name="T0" fmla="*/ 28 w 28"/>
                <a:gd name="T1" fmla="*/ 0 h 434"/>
                <a:gd name="T2" fmla="*/ 0 w 28"/>
                <a:gd name="T3" fmla="*/ 0 h 434"/>
                <a:gd name="T4" fmla="*/ 0 w 28"/>
                <a:gd name="T5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434">
                  <a:moveTo>
                    <a:pt x="28" y="0"/>
                  </a:moveTo>
                  <a:lnTo>
                    <a:pt x="0" y="0"/>
                  </a:lnTo>
                  <a:lnTo>
                    <a:pt x="0" y="434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1152788" y="436847"/>
              <a:ext cx="0" cy="119167"/>
            </a:xfrm>
            <a:custGeom>
              <a:avLst/>
              <a:gdLst>
                <a:gd name="T0" fmla="*/ 260 h 260"/>
                <a:gd name="T1" fmla="*/ 260 h 260"/>
                <a:gd name="T2" fmla="*/ 0 h 2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60">
                  <a:moveTo>
                    <a:pt x="0" y="260"/>
                  </a:moveTo>
                  <a:lnTo>
                    <a:pt x="0" y="26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3983074" y="3656016"/>
              <a:ext cx="107889" cy="140683"/>
            </a:xfrm>
            <a:custGeom>
              <a:avLst/>
              <a:gdLst>
                <a:gd name="T0" fmla="*/ 325 w 325"/>
                <a:gd name="T1" fmla="*/ 303 h 303"/>
                <a:gd name="T2" fmla="*/ 0 w 325"/>
                <a:gd name="T3" fmla="*/ 303 h 303"/>
                <a:gd name="T4" fmla="*/ 0 w 325"/>
                <a:gd name="T5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5" h="303">
                  <a:moveTo>
                    <a:pt x="325" y="303"/>
                  </a:moveTo>
                  <a:lnTo>
                    <a:pt x="0" y="303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2506195" y="2116774"/>
              <a:ext cx="25174" cy="200267"/>
            </a:xfrm>
            <a:custGeom>
              <a:avLst/>
              <a:gdLst>
                <a:gd name="T0" fmla="*/ 75 w 75"/>
                <a:gd name="T1" fmla="*/ 434 h 434"/>
                <a:gd name="T2" fmla="*/ 0 w 75"/>
                <a:gd name="T3" fmla="*/ 434 h 434"/>
                <a:gd name="T4" fmla="*/ 0 w 75"/>
                <a:gd name="T5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434">
                  <a:moveTo>
                    <a:pt x="75" y="434"/>
                  </a:moveTo>
                  <a:lnTo>
                    <a:pt x="0" y="43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3326151" y="3093282"/>
              <a:ext cx="546637" cy="258196"/>
            </a:xfrm>
            <a:custGeom>
              <a:avLst/>
              <a:gdLst>
                <a:gd name="T0" fmla="*/ 1637 w 1637"/>
                <a:gd name="T1" fmla="*/ 558 h 558"/>
                <a:gd name="T2" fmla="*/ 0 w 1637"/>
                <a:gd name="T3" fmla="*/ 558 h 558"/>
                <a:gd name="T4" fmla="*/ 0 w 1637"/>
                <a:gd name="T5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37" h="558">
                  <a:moveTo>
                    <a:pt x="1637" y="558"/>
                  </a:moveTo>
                  <a:lnTo>
                    <a:pt x="0" y="558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2244864" y="1275983"/>
              <a:ext cx="409978" cy="281367"/>
            </a:xfrm>
            <a:custGeom>
              <a:avLst/>
              <a:gdLst>
                <a:gd name="T0" fmla="*/ 1227 w 1227"/>
                <a:gd name="T1" fmla="*/ 0 h 608"/>
                <a:gd name="T2" fmla="*/ 0 w 1227"/>
                <a:gd name="T3" fmla="*/ 0 h 608"/>
                <a:gd name="T4" fmla="*/ 0 w 1227"/>
                <a:gd name="T5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7" h="608">
                  <a:moveTo>
                    <a:pt x="1227" y="0"/>
                  </a:moveTo>
                  <a:lnTo>
                    <a:pt x="0" y="0"/>
                  </a:lnTo>
                  <a:lnTo>
                    <a:pt x="0" y="608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1715009" y="1557350"/>
              <a:ext cx="529855" cy="1171811"/>
            </a:xfrm>
            <a:custGeom>
              <a:avLst/>
              <a:gdLst>
                <a:gd name="T0" fmla="*/ 1589 w 1589"/>
                <a:gd name="T1" fmla="*/ 0 h 2545"/>
                <a:gd name="T2" fmla="*/ 0 w 1589"/>
                <a:gd name="T3" fmla="*/ 0 h 2545"/>
                <a:gd name="T4" fmla="*/ 0 w 1589"/>
                <a:gd name="T5" fmla="*/ 2545 h 2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9" h="2545">
                  <a:moveTo>
                    <a:pt x="1589" y="0"/>
                  </a:moveTo>
                  <a:lnTo>
                    <a:pt x="0" y="0"/>
                  </a:lnTo>
                  <a:lnTo>
                    <a:pt x="0" y="2545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4253995" y="2715920"/>
              <a:ext cx="0" cy="120822"/>
            </a:xfrm>
            <a:custGeom>
              <a:avLst/>
              <a:gdLst>
                <a:gd name="T0" fmla="*/ 0 h 261"/>
                <a:gd name="T1" fmla="*/ 0 h 261"/>
                <a:gd name="T2" fmla="*/ 261 h 26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61">
                  <a:moveTo>
                    <a:pt x="0" y="0"/>
                  </a:moveTo>
                  <a:lnTo>
                    <a:pt x="0" y="0"/>
                  </a:lnTo>
                  <a:lnTo>
                    <a:pt x="0" y="261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2562537" y="2077051"/>
              <a:ext cx="9590" cy="79445"/>
            </a:xfrm>
            <a:custGeom>
              <a:avLst/>
              <a:gdLst>
                <a:gd name="T0" fmla="*/ 28 w 28"/>
                <a:gd name="T1" fmla="*/ 0 h 174"/>
                <a:gd name="T2" fmla="*/ 0 w 28"/>
                <a:gd name="T3" fmla="*/ 0 h 174"/>
                <a:gd name="T4" fmla="*/ 0 w 28"/>
                <a:gd name="T5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74">
                  <a:moveTo>
                    <a:pt x="28" y="0"/>
                  </a:moveTo>
                  <a:lnTo>
                    <a:pt x="0" y="0"/>
                  </a:lnTo>
                  <a:lnTo>
                    <a:pt x="0" y="174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2690805" y="1436527"/>
              <a:ext cx="55143" cy="120822"/>
            </a:xfrm>
            <a:custGeom>
              <a:avLst/>
              <a:gdLst>
                <a:gd name="T0" fmla="*/ 167 w 167"/>
                <a:gd name="T1" fmla="*/ 0 h 260"/>
                <a:gd name="T2" fmla="*/ 0 w 167"/>
                <a:gd name="T3" fmla="*/ 0 h 260"/>
                <a:gd name="T4" fmla="*/ 0 w 167"/>
                <a:gd name="T5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260">
                  <a:moveTo>
                    <a:pt x="167" y="0"/>
                  </a:moveTo>
                  <a:lnTo>
                    <a:pt x="0" y="0"/>
                  </a:lnTo>
                  <a:lnTo>
                    <a:pt x="0" y="26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1152788" y="916826"/>
              <a:ext cx="317673" cy="905339"/>
            </a:xfrm>
            <a:custGeom>
              <a:avLst/>
              <a:gdLst>
                <a:gd name="T0" fmla="*/ 952 w 952"/>
                <a:gd name="T1" fmla="*/ 0 h 1967"/>
                <a:gd name="T2" fmla="*/ 0 w 952"/>
                <a:gd name="T3" fmla="*/ 0 h 1967"/>
                <a:gd name="T4" fmla="*/ 0 w 952"/>
                <a:gd name="T5" fmla="*/ 1967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2" h="1967">
                  <a:moveTo>
                    <a:pt x="952" y="0"/>
                  </a:moveTo>
                  <a:lnTo>
                    <a:pt x="0" y="0"/>
                  </a:lnTo>
                  <a:lnTo>
                    <a:pt x="0" y="1967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1715009" y="2729161"/>
              <a:ext cx="264928" cy="1171811"/>
            </a:xfrm>
            <a:custGeom>
              <a:avLst/>
              <a:gdLst>
                <a:gd name="T0" fmla="*/ 795 w 795"/>
                <a:gd name="T1" fmla="*/ 2546 h 2546"/>
                <a:gd name="T2" fmla="*/ 0 w 795"/>
                <a:gd name="T3" fmla="*/ 2546 h 2546"/>
                <a:gd name="T4" fmla="*/ 0 w 795"/>
                <a:gd name="T5" fmla="*/ 0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5" h="2546">
                  <a:moveTo>
                    <a:pt x="795" y="2546"/>
                  </a:moveTo>
                  <a:lnTo>
                    <a:pt x="0" y="2546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2495406" y="4155857"/>
              <a:ext cx="450736" cy="119167"/>
            </a:xfrm>
            <a:custGeom>
              <a:avLst/>
              <a:gdLst>
                <a:gd name="T0" fmla="*/ 1350 w 1350"/>
                <a:gd name="T1" fmla="*/ 0 h 260"/>
                <a:gd name="T2" fmla="*/ 0 w 1350"/>
                <a:gd name="T3" fmla="*/ 0 h 260"/>
                <a:gd name="T4" fmla="*/ 0 w 1350"/>
                <a:gd name="T5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0" h="260">
                  <a:moveTo>
                    <a:pt x="1350" y="0"/>
                  </a:moveTo>
                  <a:lnTo>
                    <a:pt x="0" y="0"/>
                  </a:lnTo>
                  <a:lnTo>
                    <a:pt x="0" y="26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1152788" y="476569"/>
              <a:ext cx="0" cy="79445"/>
            </a:xfrm>
            <a:custGeom>
              <a:avLst/>
              <a:gdLst>
                <a:gd name="T0" fmla="*/ 0 h 173"/>
                <a:gd name="T1" fmla="*/ 0 h 173"/>
                <a:gd name="T2" fmla="*/ 173 h 17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3">
                  <a:moveTo>
                    <a:pt x="0" y="0"/>
                  </a:moveTo>
                  <a:lnTo>
                    <a:pt x="0" y="0"/>
                  </a:lnTo>
                  <a:lnTo>
                    <a:pt x="0" y="173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3924335" y="3356443"/>
              <a:ext cx="115082" cy="148959"/>
            </a:xfrm>
            <a:custGeom>
              <a:avLst/>
              <a:gdLst>
                <a:gd name="T0" fmla="*/ 344 w 344"/>
                <a:gd name="T1" fmla="*/ 0 h 326"/>
                <a:gd name="T2" fmla="*/ 0 w 344"/>
                <a:gd name="T3" fmla="*/ 0 h 326"/>
                <a:gd name="T4" fmla="*/ 0 w 344"/>
                <a:gd name="T5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4" h="326">
                  <a:moveTo>
                    <a:pt x="344" y="0"/>
                  </a:moveTo>
                  <a:lnTo>
                    <a:pt x="0" y="0"/>
                  </a:lnTo>
                  <a:lnTo>
                    <a:pt x="0" y="326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>
              <a:off x="3924335" y="3505402"/>
              <a:ext cx="58740" cy="150614"/>
            </a:xfrm>
            <a:custGeom>
              <a:avLst/>
              <a:gdLst>
                <a:gd name="T0" fmla="*/ 176 w 176"/>
                <a:gd name="T1" fmla="*/ 326 h 326"/>
                <a:gd name="T2" fmla="*/ 0 w 176"/>
                <a:gd name="T3" fmla="*/ 326 h 326"/>
                <a:gd name="T4" fmla="*/ 0 w 176"/>
                <a:gd name="T5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326">
                  <a:moveTo>
                    <a:pt x="176" y="326"/>
                  </a:moveTo>
                  <a:lnTo>
                    <a:pt x="0" y="326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3872788" y="3195899"/>
              <a:ext cx="0" cy="155579"/>
            </a:xfrm>
            <a:custGeom>
              <a:avLst/>
              <a:gdLst>
                <a:gd name="T0" fmla="*/ 0 h 336"/>
                <a:gd name="T1" fmla="*/ 0 h 336"/>
                <a:gd name="T2" fmla="*/ 336 h 33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36">
                  <a:moveTo>
                    <a:pt x="0" y="0"/>
                  </a:moveTo>
                  <a:lnTo>
                    <a:pt x="0" y="0"/>
                  </a:lnTo>
                  <a:lnTo>
                    <a:pt x="0" y="336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2531369" y="2156496"/>
              <a:ext cx="31168" cy="160544"/>
            </a:xfrm>
            <a:custGeom>
              <a:avLst/>
              <a:gdLst>
                <a:gd name="T0" fmla="*/ 92 w 92"/>
                <a:gd name="T1" fmla="*/ 0 h 347"/>
                <a:gd name="T2" fmla="*/ 0 w 92"/>
                <a:gd name="T3" fmla="*/ 0 h 347"/>
                <a:gd name="T4" fmla="*/ 0 w 92"/>
                <a:gd name="T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347">
                  <a:moveTo>
                    <a:pt x="92" y="0"/>
                  </a:moveTo>
                  <a:lnTo>
                    <a:pt x="0" y="0"/>
                  </a:lnTo>
                  <a:lnTo>
                    <a:pt x="0" y="347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Line 98"/>
            <p:cNvSpPr>
              <a:spLocks noChangeShapeType="1"/>
            </p:cNvSpPr>
            <p:nvPr/>
          </p:nvSpPr>
          <p:spPr bwMode="auto">
            <a:xfrm>
              <a:off x="663692" y="1130334"/>
              <a:ext cx="35963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>
              <a:off x="1152788" y="1822166"/>
              <a:ext cx="562222" cy="906995"/>
            </a:xfrm>
            <a:custGeom>
              <a:avLst/>
              <a:gdLst>
                <a:gd name="T0" fmla="*/ 1683 w 1683"/>
                <a:gd name="T1" fmla="*/ 1967 h 1967"/>
                <a:gd name="T2" fmla="*/ 0 w 1683"/>
                <a:gd name="T3" fmla="*/ 1967 h 1967"/>
                <a:gd name="T4" fmla="*/ 0 w 1683"/>
                <a:gd name="T5" fmla="*/ 0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3" h="1967">
                  <a:moveTo>
                    <a:pt x="1683" y="1967"/>
                  </a:moveTo>
                  <a:lnTo>
                    <a:pt x="0" y="1967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>
              <a:off x="699655" y="436847"/>
              <a:ext cx="453134" cy="693486"/>
            </a:xfrm>
            <a:custGeom>
              <a:avLst/>
              <a:gdLst>
                <a:gd name="T0" fmla="*/ 1359 w 1359"/>
                <a:gd name="T1" fmla="*/ 0 h 1505"/>
                <a:gd name="T2" fmla="*/ 0 w 1359"/>
                <a:gd name="T3" fmla="*/ 0 h 1505"/>
                <a:gd name="T4" fmla="*/ 0 w 1359"/>
                <a:gd name="T5" fmla="*/ 1505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9" h="1505">
                  <a:moveTo>
                    <a:pt x="1359" y="0"/>
                  </a:moveTo>
                  <a:lnTo>
                    <a:pt x="0" y="0"/>
                  </a:lnTo>
                  <a:lnTo>
                    <a:pt x="0" y="1505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>
              <a:off x="2198112" y="4275024"/>
              <a:ext cx="297294" cy="433636"/>
            </a:xfrm>
            <a:custGeom>
              <a:avLst/>
              <a:gdLst>
                <a:gd name="T0" fmla="*/ 890 w 890"/>
                <a:gd name="T1" fmla="*/ 0 h 940"/>
                <a:gd name="T2" fmla="*/ 0 w 890"/>
                <a:gd name="T3" fmla="*/ 0 h 940"/>
                <a:gd name="T4" fmla="*/ 0 w 890"/>
                <a:gd name="T5" fmla="*/ 94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0" h="940">
                  <a:moveTo>
                    <a:pt x="890" y="0"/>
                  </a:moveTo>
                  <a:lnTo>
                    <a:pt x="0" y="0"/>
                  </a:lnTo>
                  <a:lnTo>
                    <a:pt x="0" y="94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2690805" y="1557350"/>
              <a:ext cx="103094" cy="119167"/>
            </a:xfrm>
            <a:custGeom>
              <a:avLst/>
              <a:gdLst>
                <a:gd name="T0" fmla="*/ 311 w 311"/>
                <a:gd name="T1" fmla="*/ 261 h 261"/>
                <a:gd name="T2" fmla="*/ 0 w 311"/>
                <a:gd name="T3" fmla="*/ 261 h 261"/>
                <a:gd name="T4" fmla="*/ 0 w 311"/>
                <a:gd name="T5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1" h="261">
                  <a:moveTo>
                    <a:pt x="311" y="261"/>
                  </a:moveTo>
                  <a:lnTo>
                    <a:pt x="0" y="261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2550549" y="2475930"/>
              <a:ext cx="234958" cy="81099"/>
            </a:xfrm>
            <a:custGeom>
              <a:avLst/>
              <a:gdLst>
                <a:gd name="T0" fmla="*/ 704 w 704"/>
                <a:gd name="T1" fmla="*/ 174 h 174"/>
                <a:gd name="T2" fmla="*/ 0 w 704"/>
                <a:gd name="T3" fmla="*/ 174 h 174"/>
                <a:gd name="T4" fmla="*/ 0 w 704"/>
                <a:gd name="T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4" h="174">
                  <a:moveTo>
                    <a:pt x="704" y="174"/>
                  </a:moveTo>
                  <a:lnTo>
                    <a:pt x="0" y="17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3326151" y="2836741"/>
              <a:ext cx="927845" cy="256540"/>
            </a:xfrm>
            <a:custGeom>
              <a:avLst/>
              <a:gdLst>
                <a:gd name="T0" fmla="*/ 2781 w 2781"/>
                <a:gd name="T1" fmla="*/ 0 h 559"/>
                <a:gd name="T2" fmla="*/ 0 w 2781"/>
                <a:gd name="T3" fmla="*/ 0 h 559"/>
                <a:gd name="T4" fmla="*/ 0 w 2781"/>
                <a:gd name="T5" fmla="*/ 559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81" h="559">
                  <a:moveTo>
                    <a:pt x="2781" y="0"/>
                  </a:moveTo>
                  <a:lnTo>
                    <a:pt x="0" y="0"/>
                  </a:lnTo>
                  <a:lnTo>
                    <a:pt x="0" y="559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>
              <a:off x="2276032" y="1557350"/>
              <a:ext cx="414773" cy="279711"/>
            </a:xfrm>
            <a:custGeom>
              <a:avLst/>
              <a:gdLst>
                <a:gd name="T0" fmla="*/ 1241 w 1241"/>
                <a:gd name="T1" fmla="*/ 0 h 608"/>
                <a:gd name="T2" fmla="*/ 0 w 1241"/>
                <a:gd name="T3" fmla="*/ 0 h 608"/>
                <a:gd name="T4" fmla="*/ 0 w 1241"/>
                <a:gd name="T5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1" h="608">
                  <a:moveTo>
                    <a:pt x="1241" y="0"/>
                  </a:moveTo>
                  <a:lnTo>
                    <a:pt x="0" y="0"/>
                  </a:lnTo>
                  <a:lnTo>
                    <a:pt x="0" y="608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1470461" y="916826"/>
              <a:ext cx="8392" cy="119167"/>
            </a:xfrm>
            <a:custGeom>
              <a:avLst/>
              <a:gdLst>
                <a:gd name="T0" fmla="*/ 23 w 23"/>
                <a:gd name="T1" fmla="*/ 260 h 260"/>
                <a:gd name="T2" fmla="*/ 0 w 23"/>
                <a:gd name="T3" fmla="*/ 260 h 260"/>
                <a:gd name="T4" fmla="*/ 0 w 23"/>
                <a:gd name="T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60">
                  <a:moveTo>
                    <a:pt x="23" y="260"/>
                  </a:moveTo>
                  <a:lnTo>
                    <a:pt x="0" y="26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>
              <a:off x="4253995" y="2836741"/>
              <a:ext cx="0" cy="119167"/>
            </a:xfrm>
            <a:custGeom>
              <a:avLst/>
              <a:gdLst>
                <a:gd name="T0" fmla="*/ 260 h 260"/>
                <a:gd name="T1" fmla="*/ 260 h 260"/>
                <a:gd name="T2" fmla="*/ 0 h 2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60">
                  <a:moveTo>
                    <a:pt x="0" y="260"/>
                  </a:moveTo>
                  <a:lnTo>
                    <a:pt x="0" y="26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4090963" y="3796699"/>
              <a:ext cx="0" cy="119167"/>
            </a:xfrm>
            <a:custGeom>
              <a:avLst/>
              <a:gdLst>
                <a:gd name="T0" fmla="*/ 261 h 261"/>
                <a:gd name="T1" fmla="*/ 261 h 261"/>
                <a:gd name="T2" fmla="*/ 0 h 26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61">
                  <a:moveTo>
                    <a:pt x="0" y="261"/>
                  </a:moveTo>
                  <a:lnTo>
                    <a:pt x="0" y="261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113"/>
            <p:cNvSpPr>
              <a:spLocks noChangeArrowheads="1"/>
            </p:cNvSpPr>
            <p:nvPr/>
          </p:nvSpPr>
          <p:spPr bwMode="auto">
            <a:xfrm>
              <a:off x="2549350" y="1845337"/>
              <a:ext cx="908665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ltmQ1_LM454_ctg138rvs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" name="Rectangle 114"/>
            <p:cNvSpPr>
              <a:spLocks noChangeArrowheads="1"/>
            </p:cNvSpPr>
            <p:nvPr/>
          </p:nvSpPr>
          <p:spPr bwMode="auto">
            <a:xfrm>
              <a:off x="1530399" y="1045923"/>
              <a:ext cx="870304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ltmQ1_Clav50_ctg91rvs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Rectangle 117"/>
            <p:cNvSpPr>
              <a:spLocks noChangeArrowheads="1"/>
            </p:cNvSpPr>
            <p:nvPr/>
          </p:nvSpPr>
          <p:spPr bwMode="auto">
            <a:xfrm>
              <a:off x="2687209" y="1204813"/>
              <a:ext cx="822353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ltmQ1_LM81_ctg27rvs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Rectangle 118"/>
            <p:cNvSpPr>
              <a:spLocks noChangeArrowheads="1"/>
            </p:cNvSpPr>
            <p:nvPr/>
          </p:nvSpPr>
          <p:spPr bwMode="auto">
            <a:xfrm>
              <a:off x="2605693" y="2164771"/>
              <a:ext cx="803173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ltmQ1_LM219_ctg395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Rectangle 120"/>
            <p:cNvSpPr>
              <a:spLocks noChangeArrowheads="1"/>
            </p:cNvSpPr>
            <p:nvPr/>
          </p:nvSpPr>
          <p:spPr bwMode="auto">
            <a:xfrm>
              <a:off x="4220430" y="3924143"/>
              <a:ext cx="108523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ltmQ2_LM461_ctg1592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21" name="Rectangle 121"/>
            <p:cNvSpPr>
              <a:spLocks noChangeArrowheads="1"/>
            </p:cNvSpPr>
            <p:nvPr/>
          </p:nvSpPr>
          <p:spPr bwMode="auto">
            <a:xfrm>
              <a:off x="4092162" y="3444164"/>
              <a:ext cx="117660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ltmQ1_Clav46_ctg43rvs</a:t>
              </a:r>
              <a:endPara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2" name="Rectangle 122"/>
            <p:cNvSpPr>
              <a:spLocks noChangeArrowheads="1"/>
            </p:cNvSpPr>
            <p:nvPr/>
          </p:nvSpPr>
          <p:spPr bwMode="auto">
            <a:xfrm>
              <a:off x="4287561" y="2644750"/>
              <a:ext cx="11685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ltmQ2_LM84_ctg1789rvs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23" name="Rectangle 123"/>
            <p:cNvSpPr>
              <a:spLocks noChangeArrowheads="1"/>
            </p:cNvSpPr>
            <p:nvPr/>
          </p:nvSpPr>
          <p:spPr bwMode="auto">
            <a:xfrm>
              <a:off x="2726768" y="4245232"/>
              <a:ext cx="906267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ltmQ1_CCC1485_ctg225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" name="Rectangle 125"/>
            <p:cNvSpPr>
              <a:spLocks noChangeArrowheads="1"/>
            </p:cNvSpPr>
            <p:nvPr/>
          </p:nvSpPr>
          <p:spPr bwMode="auto">
            <a:xfrm>
              <a:off x="2605693" y="2004227"/>
              <a:ext cx="908665" cy="187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ltmQ1_LM220_ctg368rvs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" name="Rectangle 127"/>
            <p:cNvSpPr>
              <a:spLocks noChangeArrowheads="1"/>
            </p:cNvSpPr>
            <p:nvPr/>
          </p:nvSpPr>
          <p:spPr bwMode="auto">
            <a:xfrm>
              <a:off x="2779513" y="1365358"/>
              <a:ext cx="803173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ltmQ1_LM576_ctg945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2" name="Rectangle 132"/>
            <p:cNvSpPr>
              <a:spLocks noChangeArrowheads="1"/>
            </p:cNvSpPr>
            <p:nvPr/>
          </p:nvSpPr>
          <p:spPr bwMode="auto">
            <a:xfrm>
              <a:off x="2979708" y="4084687"/>
              <a:ext cx="906267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ltmQ1_CCC1483_ctg568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" name="Rectangle 133"/>
            <p:cNvSpPr>
              <a:spLocks noChangeArrowheads="1"/>
            </p:cNvSpPr>
            <p:nvPr/>
          </p:nvSpPr>
          <p:spPr bwMode="auto">
            <a:xfrm>
              <a:off x="2775917" y="4404122"/>
              <a:ext cx="968603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ltmQ1_CCC1504_ctg29rvs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5" name="Rectangle 135"/>
            <p:cNvSpPr>
              <a:spLocks noChangeArrowheads="1"/>
            </p:cNvSpPr>
            <p:nvPr/>
          </p:nvSpPr>
          <p:spPr bwMode="auto">
            <a:xfrm>
              <a:off x="4287561" y="2805295"/>
              <a:ext cx="11685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ltmQ2_LM77_ctg1898rvs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36" name="Rectangle 136"/>
            <p:cNvSpPr>
              <a:spLocks noChangeArrowheads="1"/>
            </p:cNvSpPr>
            <p:nvPr/>
          </p:nvSpPr>
          <p:spPr bwMode="auto">
            <a:xfrm>
              <a:off x="1186354" y="405400"/>
              <a:ext cx="865509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ltmQ1_LM78_ctg985rvs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7" name="Rectangle 137"/>
            <p:cNvSpPr>
              <a:spLocks noChangeArrowheads="1"/>
            </p:cNvSpPr>
            <p:nvPr/>
          </p:nvSpPr>
          <p:spPr bwMode="auto">
            <a:xfrm>
              <a:off x="2827464" y="1525902"/>
              <a:ext cx="968603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ltmQ1_CCC1102_ctg50rvs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3" name="Rectangle 143"/>
            <p:cNvSpPr>
              <a:spLocks noChangeArrowheads="1"/>
            </p:cNvSpPr>
            <p:nvPr/>
          </p:nvSpPr>
          <p:spPr bwMode="auto">
            <a:xfrm>
              <a:off x="1530399" y="885379"/>
              <a:ext cx="870304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ltmQ1_Clav32_ctg56rvs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4" name="Rectangle 144"/>
            <p:cNvSpPr>
              <a:spLocks noChangeArrowheads="1"/>
            </p:cNvSpPr>
            <p:nvPr/>
          </p:nvSpPr>
          <p:spPr bwMode="auto">
            <a:xfrm>
              <a:off x="4287561" y="2964185"/>
              <a:ext cx="11156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ltmQ2_LM78_ctg1877rv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45" name="Rectangle 145"/>
            <p:cNvSpPr>
              <a:spLocks noChangeArrowheads="1"/>
            </p:cNvSpPr>
            <p:nvPr/>
          </p:nvSpPr>
          <p:spPr bwMode="auto">
            <a:xfrm>
              <a:off x="1186354" y="565945"/>
              <a:ext cx="908665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ltmQ1_LM77_ctg1456rvs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Rectangle 146"/>
            <p:cNvSpPr>
              <a:spLocks noChangeArrowheads="1"/>
            </p:cNvSpPr>
            <p:nvPr/>
          </p:nvSpPr>
          <p:spPr bwMode="auto">
            <a:xfrm>
              <a:off x="4072982" y="3285274"/>
              <a:ext cx="760018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ltmQ1_LM71_ctg393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8" name="Rectangle 148"/>
            <p:cNvSpPr>
              <a:spLocks noChangeArrowheads="1"/>
            </p:cNvSpPr>
            <p:nvPr/>
          </p:nvSpPr>
          <p:spPr bwMode="auto">
            <a:xfrm>
              <a:off x="1553176" y="724834"/>
              <a:ext cx="908665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ltmQ1_LM458_ctg536rvs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149"/>
            <p:cNvSpPr>
              <a:spLocks noChangeArrowheads="1"/>
            </p:cNvSpPr>
            <p:nvPr/>
          </p:nvSpPr>
          <p:spPr bwMode="auto">
            <a:xfrm>
              <a:off x="2671624" y="2325316"/>
              <a:ext cx="803173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ltmQ1_LM218_ctg191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Rectangle 150"/>
            <p:cNvSpPr>
              <a:spLocks noChangeArrowheads="1"/>
            </p:cNvSpPr>
            <p:nvPr/>
          </p:nvSpPr>
          <p:spPr bwMode="auto">
            <a:xfrm>
              <a:off x="3906353" y="3124729"/>
              <a:ext cx="13288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ltmQ1_LM72C_scf549_1151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" name="Rectangle 155"/>
            <p:cNvSpPr>
              <a:spLocks noChangeArrowheads="1"/>
            </p:cNvSpPr>
            <p:nvPr/>
          </p:nvSpPr>
          <p:spPr bwMode="auto">
            <a:xfrm>
              <a:off x="2827464" y="1684792"/>
              <a:ext cx="908665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ltmQ1_LM583_ctg158rvs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" name="Rectangle 157"/>
            <p:cNvSpPr>
              <a:spLocks noChangeArrowheads="1"/>
            </p:cNvSpPr>
            <p:nvPr/>
          </p:nvSpPr>
          <p:spPr bwMode="auto">
            <a:xfrm>
              <a:off x="1186354" y="244855"/>
              <a:ext cx="760018" cy="185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ltmQ1_LM84_ctg376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" name="Rectangle 159"/>
            <p:cNvSpPr>
              <a:spLocks noChangeArrowheads="1"/>
            </p:cNvSpPr>
            <p:nvPr/>
          </p:nvSpPr>
          <p:spPr bwMode="auto">
            <a:xfrm>
              <a:off x="2819073" y="2484206"/>
              <a:ext cx="863112" cy="187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ltmQ1_CCC535_ctg225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0" name="Rectangle 160"/>
            <p:cNvSpPr>
              <a:spLocks noChangeArrowheads="1"/>
            </p:cNvSpPr>
            <p:nvPr/>
          </p:nvSpPr>
          <p:spPr bwMode="auto">
            <a:xfrm>
              <a:off x="4280368" y="3765253"/>
              <a:ext cx="10916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 Narrow" panose="020B0606020202030204" pitchFamily="34" charset="0"/>
                </a:rPr>
                <a:t>ltmQ2_Clav55_ctg1444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  <p:sp>
          <p:nvSpPr>
            <p:cNvPr id="163" name="Rectangle 163"/>
            <p:cNvSpPr>
              <a:spLocks noChangeArrowheads="1"/>
            </p:cNvSpPr>
            <p:nvPr/>
          </p:nvSpPr>
          <p:spPr bwMode="auto">
            <a:xfrm>
              <a:off x="4158094" y="3604708"/>
              <a:ext cx="123431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ltmQ1_Clav04_ctg130rvs</a:t>
              </a:r>
              <a:endPara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67" name="TextBox 166"/>
          <p:cNvSpPr txBox="1"/>
          <p:nvPr/>
        </p:nvSpPr>
        <p:spPr>
          <a:xfrm flipH="1">
            <a:off x="3552564" y="2396432"/>
            <a:ext cx="928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spartinae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 flipH="1">
            <a:off x="3676965" y="4020232"/>
            <a:ext cx="81913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monticola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 flipH="1">
            <a:off x="3531782" y="4178547"/>
            <a:ext cx="95058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pazoutovae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 flipH="1">
            <a:off x="3540660" y="4363496"/>
            <a:ext cx="76944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capensis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 flipH="1">
            <a:off x="3489807" y="1306542"/>
            <a:ext cx="1087383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humidiphila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 flipH="1">
            <a:off x="3306572" y="1139329"/>
            <a:ext cx="1373733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perihumidiphila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 flipH="1">
            <a:off x="3784089" y="1596263"/>
            <a:ext cx="917069" cy="162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 smtClean="0">
                <a:latin typeface="Arial Narrow" panose="020B0606020202030204" pitchFamily="34" charset="0"/>
              </a:rPr>
              <a:t>arundinis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3676965" y="1568306"/>
            <a:ext cx="53379" cy="23484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6" name="Group 175"/>
          <p:cNvGrpSpPr/>
          <p:nvPr/>
        </p:nvGrpSpPr>
        <p:grpSpPr>
          <a:xfrm>
            <a:off x="2299431" y="664997"/>
            <a:ext cx="1285338" cy="448932"/>
            <a:chOff x="3565783" y="1942277"/>
            <a:chExt cx="1285338" cy="548640"/>
          </a:xfrm>
        </p:grpSpPr>
        <p:sp>
          <p:nvSpPr>
            <p:cNvPr id="177" name="TextBox 176"/>
            <p:cNvSpPr txBox="1"/>
            <p:nvPr/>
          </p:nvSpPr>
          <p:spPr>
            <a:xfrm flipH="1">
              <a:off x="3666417" y="2134263"/>
              <a:ext cx="1184704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quebecensis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3565783" y="1942277"/>
              <a:ext cx="53379" cy="5486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3296187" y="1937048"/>
            <a:ext cx="968497" cy="482605"/>
            <a:chOff x="3802220" y="1937048"/>
            <a:chExt cx="968497" cy="482605"/>
          </a:xfrm>
        </p:grpSpPr>
        <p:sp>
          <p:nvSpPr>
            <p:cNvPr id="180" name="TextBox 179"/>
            <p:cNvSpPr txBox="1"/>
            <p:nvPr/>
          </p:nvSpPr>
          <p:spPr>
            <a:xfrm flipH="1">
              <a:off x="4007116" y="2097133"/>
              <a:ext cx="763601" cy="1624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ripicola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3802220" y="1937048"/>
              <a:ext cx="53379" cy="48260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2029935" y="193331"/>
            <a:ext cx="1195864" cy="470662"/>
            <a:chOff x="2502150" y="486480"/>
            <a:chExt cx="1057726" cy="548640"/>
          </a:xfrm>
        </p:grpSpPr>
        <p:sp>
          <p:nvSpPr>
            <p:cNvPr id="183" name="TextBox 182"/>
            <p:cNvSpPr txBox="1"/>
            <p:nvPr/>
          </p:nvSpPr>
          <p:spPr>
            <a:xfrm flipH="1">
              <a:off x="2602883" y="653078"/>
              <a:ext cx="95699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CA" sz="1400" i="1" dirty="0" smtClean="0">
                  <a:latin typeface="Arial Narrow" panose="020B0606020202030204" pitchFamily="34" charset="0"/>
                </a:rPr>
                <a:t>C. </a:t>
              </a:r>
              <a:r>
                <a:rPr lang="en-CA" sz="1400" i="1" dirty="0" err="1" smtClean="0">
                  <a:latin typeface="Arial Narrow" panose="020B0606020202030204" pitchFamily="34" charset="0"/>
                </a:rPr>
                <a:t>occidentalis</a:t>
              </a:r>
              <a:endParaRPr lang="en-US" sz="14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2502150" y="486480"/>
              <a:ext cx="53379" cy="5486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5" name="TextBox 184"/>
          <p:cNvSpPr txBox="1"/>
          <p:nvPr/>
        </p:nvSpPr>
        <p:spPr>
          <a:xfrm flipH="1">
            <a:off x="3970453" y="6377216"/>
            <a:ext cx="173124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>
                <a:latin typeface="Arial Narrow" panose="020B0606020202030204" pitchFamily="34" charset="0"/>
              </a:rPr>
              <a:t>purpurea</a:t>
            </a:r>
            <a:r>
              <a:rPr lang="en-CA" sz="1400" i="1" dirty="0">
                <a:latin typeface="Arial Narrow" panose="020B0606020202030204" pitchFamily="34" charset="0"/>
              </a:rPr>
              <a:t> </a:t>
            </a:r>
            <a:r>
              <a:rPr lang="en-CA" sz="1400" i="1" dirty="0" smtClean="0">
                <a:latin typeface="Arial Narrow" panose="020B0606020202030204" pitchFamily="34" charset="0"/>
              </a:rPr>
              <a:t>ltmQ1 </a:t>
            </a:r>
            <a:r>
              <a:rPr lang="en-CA" sz="1400" dirty="0" smtClean="0">
                <a:latin typeface="Arial Narrow" panose="020B0606020202030204" pitchFamily="34" charset="0"/>
              </a:rPr>
              <a:t>clade I</a:t>
            </a:r>
            <a:r>
              <a:rPr lang="en-CA" sz="1400" i="1" dirty="0" smtClean="0">
                <a:latin typeface="Arial Narrow" panose="020B0606020202030204" pitchFamily="34" charset="0"/>
              </a:rPr>
              <a:t> 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 flipH="1">
            <a:off x="5167559" y="2765538"/>
            <a:ext cx="139140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>
                <a:latin typeface="Arial Narrow" panose="020B0606020202030204" pitchFamily="34" charset="0"/>
              </a:rPr>
              <a:t>o</a:t>
            </a:r>
            <a:r>
              <a:rPr lang="en-CA" sz="1400" i="1" dirty="0" err="1" smtClean="0">
                <a:latin typeface="Arial Narrow" panose="020B0606020202030204" pitchFamily="34" charset="0"/>
              </a:rPr>
              <a:t>ccidentalis</a:t>
            </a:r>
            <a:r>
              <a:rPr lang="en-CA" sz="1400" i="1" dirty="0" smtClean="0">
                <a:latin typeface="Arial Narrow" panose="020B0606020202030204" pitchFamily="34" charset="0"/>
              </a:rPr>
              <a:t> ltmQ2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5053670" y="2622619"/>
            <a:ext cx="60350" cy="47066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>
            <a:off x="194517" y="376817"/>
            <a:ext cx="45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>
            <a:off x="194604" y="1773325"/>
            <a:ext cx="45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650013" y="883192"/>
            <a:ext cx="30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2183713" y="1637903"/>
            <a:ext cx="9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1773814" y="1528871"/>
            <a:ext cx="39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>
            <a:off x="1218281" y="1531058"/>
            <a:ext cx="504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>
            <a:off x="1768940" y="2069276"/>
            <a:ext cx="21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6" name="Rectangle 185"/>
          <p:cNvSpPr/>
          <p:nvPr/>
        </p:nvSpPr>
        <p:spPr>
          <a:xfrm>
            <a:off x="1999103" y="2273705"/>
            <a:ext cx="1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7" name="Rectangle 186"/>
          <p:cNvSpPr/>
          <p:nvPr/>
        </p:nvSpPr>
        <p:spPr>
          <a:xfrm>
            <a:off x="2819059" y="3307602"/>
            <a:ext cx="540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>
            <a:off x="1472844" y="3052406"/>
            <a:ext cx="1332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>
            <a:off x="1986584" y="4354327"/>
            <a:ext cx="12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6" name="Rectangle 195"/>
          <p:cNvSpPr/>
          <p:nvPr/>
        </p:nvSpPr>
        <p:spPr>
          <a:xfrm>
            <a:off x="1691020" y="4234954"/>
            <a:ext cx="288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7" name="Rectangle 196"/>
          <p:cNvSpPr/>
          <p:nvPr/>
        </p:nvSpPr>
        <p:spPr>
          <a:xfrm>
            <a:off x="1473573" y="4680261"/>
            <a:ext cx="216000" cy="45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0" name="TextBox 199"/>
          <p:cNvSpPr txBox="1"/>
          <p:nvPr/>
        </p:nvSpPr>
        <p:spPr>
          <a:xfrm>
            <a:off x="255004" y="8572663"/>
            <a:ext cx="254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1135475" y="3904217"/>
            <a:ext cx="327467" cy="280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①</a:t>
            </a:r>
            <a:endParaRPr lang="en-US" dirty="0"/>
          </a:p>
        </p:txBody>
      </p:sp>
      <p:sp>
        <p:nvSpPr>
          <p:cNvPr id="205" name="TextBox 204"/>
          <p:cNvSpPr txBox="1"/>
          <p:nvPr/>
        </p:nvSpPr>
        <p:spPr>
          <a:xfrm flipH="1">
            <a:off x="4938666" y="3347249"/>
            <a:ext cx="18226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>
                <a:latin typeface="Arial Narrow" panose="020B0606020202030204" pitchFamily="34" charset="0"/>
              </a:rPr>
              <a:t>p</a:t>
            </a:r>
            <a:r>
              <a:rPr lang="en-CA" sz="1400" i="1" dirty="0" err="1" smtClean="0">
                <a:latin typeface="Arial Narrow" panose="020B0606020202030204" pitchFamily="34" charset="0"/>
              </a:rPr>
              <a:t>urpurea</a:t>
            </a:r>
            <a:r>
              <a:rPr lang="en-CA" sz="1400" i="1" dirty="0" smtClean="0">
                <a:latin typeface="Arial Narrow" panose="020B0606020202030204" pitchFamily="34" charset="0"/>
              </a:rPr>
              <a:t> ltmQ1 </a:t>
            </a:r>
            <a:r>
              <a:rPr lang="en-CA" sz="1400" dirty="0" smtClean="0">
                <a:latin typeface="Arial Narrow" panose="020B0606020202030204" pitchFamily="34" charset="0"/>
              </a:rPr>
              <a:t>clade II</a:t>
            </a:r>
            <a:r>
              <a:rPr lang="en-CA" sz="1400" i="1" dirty="0" smtClean="0">
                <a:latin typeface="Arial Narrow" panose="020B0606020202030204" pitchFamily="34" charset="0"/>
              </a:rPr>
              <a:t> 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  <p:sp>
        <p:nvSpPr>
          <p:cNvPr id="207" name="Freeform 7"/>
          <p:cNvSpPr>
            <a:spLocks/>
          </p:cNvSpPr>
          <p:nvPr/>
        </p:nvSpPr>
        <p:spPr bwMode="auto">
          <a:xfrm>
            <a:off x="2054748" y="6465888"/>
            <a:ext cx="56534" cy="433388"/>
          </a:xfrm>
          <a:custGeom>
            <a:avLst/>
            <a:gdLst>
              <a:gd name="T0" fmla="*/ 132 w 132"/>
              <a:gd name="T1" fmla="*/ 0 h 982"/>
              <a:gd name="T2" fmla="*/ 0 w 132"/>
              <a:gd name="T3" fmla="*/ 0 h 982"/>
              <a:gd name="T4" fmla="*/ 0 w 132"/>
              <a:gd name="T5" fmla="*/ 982 h 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" h="982">
                <a:moveTo>
                  <a:pt x="132" y="0"/>
                </a:moveTo>
                <a:lnTo>
                  <a:pt x="0" y="0"/>
                </a:lnTo>
                <a:lnTo>
                  <a:pt x="0" y="982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8" name="Freeform 8"/>
          <p:cNvSpPr>
            <a:spLocks/>
          </p:cNvSpPr>
          <p:nvPr/>
        </p:nvSpPr>
        <p:spPr bwMode="auto">
          <a:xfrm>
            <a:off x="1930986" y="5199063"/>
            <a:ext cx="61117" cy="279400"/>
          </a:xfrm>
          <a:custGeom>
            <a:avLst/>
            <a:gdLst>
              <a:gd name="T0" fmla="*/ 141 w 141"/>
              <a:gd name="T1" fmla="*/ 0 h 633"/>
              <a:gd name="T2" fmla="*/ 0 w 141"/>
              <a:gd name="T3" fmla="*/ 0 h 633"/>
              <a:gd name="T4" fmla="*/ 0 w 141"/>
              <a:gd name="T5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" h="633">
                <a:moveTo>
                  <a:pt x="141" y="0"/>
                </a:moveTo>
                <a:lnTo>
                  <a:pt x="0" y="0"/>
                </a:lnTo>
                <a:lnTo>
                  <a:pt x="0" y="633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9" name="Freeform 9"/>
          <p:cNvSpPr>
            <a:spLocks/>
          </p:cNvSpPr>
          <p:nvPr/>
        </p:nvSpPr>
        <p:spPr bwMode="auto">
          <a:xfrm>
            <a:off x="2125032" y="6694488"/>
            <a:ext cx="22919" cy="173038"/>
          </a:xfrm>
          <a:custGeom>
            <a:avLst/>
            <a:gdLst>
              <a:gd name="T0" fmla="*/ 56 w 56"/>
              <a:gd name="T1" fmla="*/ 0 h 391"/>
              <a:gd name="T2" fmla="*/ 0 w 56"/>
              <a:gd name="T3" fmla="*/ 0 h 391"/>
              <a:gd name="T4" fmla="*/ 0 w 56"/>
              <a:gd name="T5" fmla="*/ 391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" h="391">
                <a:moveTo>
                  <a:pt x="56" y="0"/>
                </a:moveTo>
                <a:lnTo>
                  <a:pt x="0" y="0"/>
                </a:lnTo>
                <a:lnTo>
                  <a:pt x="0" y="39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10" name="Freeform 12"/>
          <p:cNvSpPr>
            <a:spLocks/>
          </p:cNvSpPr>
          <p:nvPr/>
        </p:nvSpPr>
        <p:spPr bwMode="auto">
          <a:xfrm>
            <a:off x="1992103" y="5199063"/>
            <a:ext cx="19864" cy="115888"/>
          </a:xfrm>
          <a:custGeom>
            <a:avLst/>
            <a:gdLst>
              <a:gd name="T0" fmla="*/ 48 w 48"/>
              <a:gd name="T1" fmla="*/ 261 h 261"/>
              <a:gd name="T2" fmla="*/ 0 w 48"/>
              <a:gd name="T3" fmla="*/ 261 h 261"/>
              <a:gd name="T4" fmla="*/ 0 w 48"/>
              <a:gd name="T5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" h="261">
                <a:moveTo>
                  <a:pt x="48" y="261"/>
                </a:moveTo>
                <a:lnTo>
                  <a:pt x="0" y="261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11" name="Freeform 13"/>
          <p:cNvSpPr>
            <a:spLocks/>
          </p:cNvSpPr>
          <p:nvPr/>
        </p:nvSpPr>
        <p:spPr bwMode="auto">
          <a:xfrm>
            <a:off x="1946265" y="5545138"/>
            <a:ext cx="106955" cy="212725"/>
          </a:xfrm>
          <a:custGeom>
            <a:avLst/>
            <a:gdLst>
              <a:gd name="T0" fmla="*/ 251 w 251"/>
              <a:gd name="T1" fmla="*/ 0 h 484"/>
              <a:gd name="T2" fmla="*/ 0 w 251"/>
              <a:gd name="T3" fmla="*/ 0 h 484"/>
              <a:gd name="T4" fmla="*/ 0 w 251"/>
              <a:gd name="T5" fmla="*/ 484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1" h="484">
                <a:moveTo>
                  <a:pt x="251" y="0"/>
                </a:moveTo>
                <a:lnTo>
                  <a:pt x="0" y="0"/>
                </a:lnTo>
                <a:lnTo>
                  <a:pt x="0" y="484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12" name="Freeform 14"/>
          <p:cNvSpPr>
            <a:spLocks/>
          </p:cNvSpPr>
          <p:nvPr/>
        </p:nvSpPr>
        <p:spPr bwMode="auto">
          <a:xfrm>
            <a:off x="1982935" y="5697538"/>
            <a:ext cx="68757" cy="274638"/>
          </a:xfrm>
          <a:custGeom>
            <a:avLst/>
            <a:gdLst>
              <a:gd name="T0" fmla="*/ 165 w 165"/>
              <a:gd name="T1" fmla="*/ 0 h 622"/>
              <a:gd name="T2" fmla="*/ 0 w 165"/>
              <a:gd name="T3" fmla="*/ 0 h 622"/>
              <a:gd name="T4" fmla="*/ 0 w 165"/>
              <a:gd name="T5" fmla="*/ 622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5" h="622">
                <a:moveTo>
                  <a:pt x="165" y="0"/>
                </a:moveTo>
                <a:lnTo>
                  <a:pt x="0" y="0"/>
                </a:lnTo>
                <a:lnTo>
                  <a:pt x="0" y="622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13" name="Freeform 16"/>
          <p:cNvSpPr>
            <a:spLocks/>
          </p:cNvSpPr>
          <p:nvPr/>
        </p:nvSpPr>
        <p:spPr bwMode="auto">
          <a:xfrm>
            <a:off x="2100586" y="5851525"/>
            <a:ext cx="166545" cy="76200"/>
          </a:xfrm>
          <a:custGeom>
            <a:avLst/>
            <a:gdLst>
              <a:gd name="T0" fmla="*/ 390 w 390"/>
              <a:gd name="T1" fmla="*/ 0 h 174"/>
              <a:gd name="T2" fmla="*/ 0 w 390"/>
              <a:gd name="T3" fmla="*/ 0 h 174"/>
              <a:gd name="T4" fmla="*/ 0 w 390"/>
              <a:gd name="T5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0" h="174">
                <a:moveTo>
                  <a:pt x="390" y="0"/>
                </a:moveTo>
                <a:lnTo>
                  <a:pt x="0" y="0"/>
                </a:lnTo>
                <a:lnTo>
                  <a:pt x="0" y="174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14" name="Freeform 19"/>
          <p:cNvSpPr>
            <a:spLocks/>
          </p:cNvSpPr>
          <p:nvPr/>
        </p:nvSpPr>
        <p:spPr bwMode="auto">
          <a:xfrm>
            <a:off x="2125032" y="6867525"/>
            <a:ext cx="13752" cy="173038"/>
          </a:xfrm>
          <a:custGeom>
            <a:avLst/>
            <a:gdLst>
              <a:gd name="T0" fmla="*/ 32 w 32"/>
              <a:gd name="T1" fmla="*/ 391 h 391"/>
              <a:gd name="T2" fmla="*/ 0 w 32"/>
              <a:gd name="T3" fmla="*/ 391 h 391"/>
              <a:gd name="T4" fmla="*/ 0 w 32"/>
              <a:gd name="T5" fmla="*/ 0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" h="391">
                <a:moveTo>
                  <a:pt x="32" y="391"/>
                </a:moveTo>
                <a:lnTo>
                  <a:pt x="0" y="391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15" name="Freeform 21"/>
          <p:cNvSpPr>
            <a:spLocks/>
          </p:cNvSpPr>
          <p:nvPr/>
        </p:nvSpPr>
        <p:spPr bwMode="auto">
          <a:xfrm>
            <a:off x="2147952" y="6618288"/>
            <a:ext cx="70285" cy="76200"/>
          </a:xfrm>
          <a:custGeom>
            <a:avLst/>
            <a:gdLst>
              <a:gd name="T0" fmla="*/ 164 w 164"/>
              <a:gd name="T1" fmla="*/ 0 h 173"/>
              <a:gd name="T2" fmla="*/ 0 w 164"/>
              <a:gd name="T3" fmla="*/ 0 h 173"/>
              <a:gd name="T4" fmla="*/ 0 w 164"/>
              <a:gd name="T5" fmla="*/ 17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4" h="173">
                <a:moveTo>
                  <a:pt x="164" y="0"/>
                </a:moveTo>
                <a:lnTo>
                  <a:pt x="0" y="0"/>
                </a:lnTo>
                <a:lnTo>
                  <a:pt x="0" y="173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16" name="Freeform 22"/>
          <p:cNvSpPr>
            <a:spLocks/>
          </p:cNvSpPr>
          <p:nvPr/>
        </p:nvSpPr>
        <p:spPr bwMode="auto">
          <a:xfrm>
            <a:off x="1961544" y="4624388"/>
            <a:ext cx="79452" cy="114300"/>
          </a:xfrm>
          <a:custGeom>
            <a:avLst/>
            <a:gdLst>
              <a:gd name="T0" fmla="*/ 187 w 187"/>
              <a:gd name="T1" fmla="*/ 0 h 260"/>
              <a:gd name="T2" fmla="*/ 0 w 187"/>
              <a:gd name="T3" fmla="*/ 0 h 260"/>
              <a:gd name="T4" fmla="*/ 0 w 187"/>
              <a:gd name="T5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7" h="260">
                <a:moveTo>
                  <a:pt x="187" y="0"/>
                </a:moveTo>
                <a:lnTo>
                  <a:pt x="0" y="0"/>
                </a:lnTo>
                <a:lnTo>
                  <a:pt x="0" y="26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17" name="Freeform 23"/>
          <p:cNvSpPr>
            <a:spLocks/>
          </p:cNvSpPr>
          <p:nvPr/>
        </p:nvSpPr>
        <p:spPr bwMode="auto">
          <a:xfrm>
            <a:off x="2144896" y="7923213"/>
            <a:ext cx="152793" cy="173038"/>
          </a:xfrm>
          <a:custGeom>
            <a:avLst/>
            <a:gdLst>
              <a:gd name="T0" fmla="*/ 356 w 356"/>
              <a:gd name="T1" fmla="*/ 0 h 391"/>
              <a:gd name="T2" fmla="*/ 0 w 356"/>
              <a:gd name="T3" fmla="*/ 0 h 391"/>
              <a:gd name="T4" fmla="*/ 0 w 356"/>
              <a:gd name="T5" fmla="*/ 391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6" h="391">
                <a:moveTo>
                  <a:pt x="356" y="0"/>
                </a:moveTo>
                <a:lnTo>
                  <a:pt x="0" y="0"/>
                </a:lnTo>
                <a:lnTo>
                  <a:pt x="0" y="39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18" name="Freeform 24"/>
          <p:cNvSpPr>
            <a:spLocks/>
          </p:cNvSpPr>
          <p:nvPr/>
        </p:nvSpPr>
        <p:spPr bwMode="auto">
          <a:xfrm>
            <a:off x="2018077" y="6235700"/>
            <a:ext cx="47366" cy="331788"/>
          </a:xfrm>
          <a:custGeom>
            <a:avLst/>
            <a:gdLst>
              <a:gd name="T0" fmla="*/ 110 w 110"/>
              <a:gd name="T1" fmla="*/ 0 h 751"/>
              <a:gd name="T2" fmla="*/ 0 w 110"/>
              <a:gd name="T3" fmla="*/ 0 h 751"/>
              <a:gd name="T4" fmla="*/ 0 w 110"/>
              <a:gd name="T5" fmla="*/ 75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0" h="751">
                <a:moveTo>
                  <a:pt x="110" y="0"/>
                </a:moveTo>
                <a:lnTo>
                  <a:pt x="0" y="0"/>
                </a:lnTo>
                <a:lnTo>
                  <a:pt x="0" y="75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19" name="Freeform 25"/>
          <p:cNvSpPr>
            <a:spLocks/>
          </p:cNvSpPr>
          <p:nvPr/>
        </p:nvSpPr>
        <p:spPr bwMode="auto">
          <a:xfrm>
            <a:off x="2140312" y="7385050"/>
            <a:ext cx="58061" cy="115888"/>
          </a:xfrm>
          <a:custGeom>
            <a:avLst/>
            <a:gdLst>
              <a:gd name="T0" fmla="*/ 138 w 138"/>
              <a:gd name="T1" fmla="*/ 0 h 261"/>
              <a:gd name="T2" fmla="*/ 0 w 138"/>
              <a:gd name="T3" fmla="*/ 0 h 261"/>
              <a:gd name="T4" fmla="*/ 0 w 138"/>
              <a:gd name="T5" fmla="*/ 26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8" h="261">
                <a:moveTo>
                  <a:pt x="138" y="0"/>
                </a:moveTo>
                <a:lnTo>
                  <a:pt x="0" y="0"/>
                </a:lnTo>
                <a:lnTo>
                  <a:pt x="0" y="26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20" name="Freeform 27"/>
          <p:cNvSpPr>
            <a:spLocks/>
          </p:cNvSpPr>
          <p:nvPr/>
        </p:nvSpPr>
        <p:spPr bwMode="auto">
          <a:xfrm>
            <a:off x="2297689" y="7845425"/>
            <a:ext cx="0" cy="77788"/>
          </a:xfrm>
          <a:custGeom>
            <a:avLst/>
            <a:gdLst>
              <a:gd name="T0" fmla="*/ 0 h 174"/>
              <a:gd name="T1" fmla="*/ 0 h 174"/>
              <a:gd name="T2" fmla="*/ 174 h 17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4">
                <a:moveTo>
                  <a:pt x="0" y="0"/>
                </a:moveTo>
                <a:lnTo>
                  <a:pt x="0" y="0"/>
                </a:lnTo>
                <a:lnTo>
                  <a:pt x="0" y="174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21" name="Freeform 28"/>
          <p:cNvSpPr>
            <a:spLocks/>
          </p:cNvSpPr>
          <p:nvPr/>
        </p:nvSpPr>
        <p:spPr bwMode="auto">
          <a:xfrm>
            <a:off x="2054748" y="6867525"/>
            <a:ext cx="70285" cy="465138"/>
          </a:xfrm>
          <a:custGeom>
            <a:avLst/>
            <a:gdLst>
              <a:gd name="T0" fmla="*/ 163 w 163"/>
              <a:gd name="T1" fmla="*/ 0 h 1053"/>
              <a:gd name="T2" fmla="*/ 0 w 163"/>
              <a:gd name="T3" fmla="*/ 0 h 1053"/>
              <a:gd name="T4" fmla="*/ 0 w 163"/>
              <a:gd name="T5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3" h="1053">
                <a:moveTo>
                  <a:pt x="163" y="0"/>
                </a:moveTo>
                <a:lnTo>
                  <a:pt x="0" y="0"/>
                </a:lnTo>
                <a:lnTo>
                  <a:pt x="0" y="1053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22" name="Freeform 30"/>
          <p:cNvSpPr>
            <a:spLocks/>
          </p:cNvSpPr>
          <p:nvPr/>
        </p:nvSpPr>
        <p:spPr bwMode="auto">
          <a:xfrm>
            <a:off x="2007382" y="6246813"/>
            <a:ext cx="10696" cy="320675"/>
          </a:xfrm>
          <a:custGeom>
            <a:avLst/>
            <a:gdLst>
              <a:gd name="T0" fmla="*/ 28 w 28"/>
              <a:gd name="T1" fmla="*/ 723 h 723"/>
              <a:gd name="T2" fmla="*/ 0 w 28"/>
              <a:gd name="T3" fmla="*/ 723 h 723"/>
              <a:gd name="T4" fmla="*/ 0 w 28"/>
              <a:gd name="T5" fmla="*/ 0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" h="723">
                <a:moveTo>
                  <a:pt x="28" y="723"/>
                </a:moveTo>
                <a:lnTo>
                  <a:pt x="0" y="723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23" name="Freeform 32"/>
          <p:cNvSpPr>
            <a:spLocks/>
          </p:cNvSpPr>
          <p:nvPr/>
        </p:nvSpPr>
        <p:spPr bwMode="auto">
          <a:xfrm>
            <a:off x="2092946" y="4776788"/>
            <a:ext cx="102372" cy="77788"/>
          </a:xfrm>
          <a:custGeom>
            <a:avLst/>
            <a:gdLst>
              <a:gd name="T0" fmla="*/ 242 w 242"/>
              <a:gd name="T1" fmla="*/ 0 h 174"/>
              <a:gd name="T2" fmla="*/ 0 w 242"/>
              <a:gd name="T3" fmla="*/ 0 h 174"/>
              <a:gd name="T4" fmla="*/ 0 w 242"/>
              <a:gd name="T5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2" h="174">
                <a:moveTo>
                  <a:pt x="242" y="0"/>
                </a:moveTo>
                <a:lnTo>
                  <a:pt x="0" y="0"/>
                </a:lnTo>
                <a:lnTo>
                  <a:pt x="0" y="174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24" name="Freeform 33"/>
          <p:cNvSpPr>
            <a:spLocks/>
          </p:cNvSpPr>
          <p:nvPr/>
        </p:nvSpPr>
        <p:spPr bwMode="auto">
          <a:xfrm>
            <a:off x="1946265" y="5757863"/>
            <a:ext cx="36670" cy="214313"/>
          </a:xfrm>
          <a:custGeom>
            <a:avLst/>
            <a:gdLst>
              <a:gd name="T0" fmla="*/ 85 w 85"/>
              <a:gd name="T1" fmla="*/ 485 h 485"/>
              <a:gd name="T2" fmla="*/ 0 w 85"/>
              <a:gd name="T3" fmla="*/ 485 h 485"/>
              <a:gd name="T4" fmla="*/ 0 w 85"/>
              <a:gd name="T5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5" h="485">
                <a:moveTo>
                  <a:pt x="85" y="485"/>
                </a:moveTo>
                <a:lnTo>
                  <a:pt x="0" y="485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25" name="Freeform 34"/>
          <p:cNvSpPr>
            <a:spLocks/>
          </p:cNvSpPr>
          <p:nvPr/>
        </p:nvSpPr>
        <p:spPr bwMode="auto">
          <a:xfrm>
            <a:off x="2065444" y="6157913"/>
            <a:ext cx="132930" cy="77788"/>
          </a:xfrm>
          <a:custGeom>
            <a:avLst/>
            <a:gdLst>
              <a:gd name="T0" fmla="*/ 311 w 311"/>
              <a:gd name="T1" fmla="*/ 0 h 174"/>
              <a:gd name="T2" fmla="*/ 0 w 311"/>
              <a:gd name="T3" fmla="*/ 0 h 174"/>
              <a:gd name="T4" fmla="*/ 0 w 311"/>
              <a:gd name="T5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1" h="174">
                <a:moveTo>
                  <a:pt x="311" y="0"/>
                </a:moveTo>
                <a:lnTo>
                  <a:pt x="0" y="0"/>
                </a:lnTo>
                <a:lnTo>
                  <a:pt x="0" y="174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26" name="Freeform 38"/>
          <p:cNvSpPr>
            <a:spLocks/>
          </p:cNvSpPr>
          <p:nvPr/>
        </p:nvSpPr>
        <p:spPr bwMode="auto">
          <a:xfrm>
            <a:off x="2011966" y="5314950"/>
            <a:ext cx="132930" cy="76200"/>
          </a:xfrm>
          <a:custGeom>
            <a:avLst/>
            <a:gdLst>
              <a:gd name="T0" fmla="*/ 313 w 313"/>
              <a:gd name="T1" fmla="*/ 173 h 173"/>
              <a:gd name="T2" fmla="*/ 0 w 313"/>
              <a:gd name="T3" fmla="*/ 173 h 173"/>
              <a:gd name="T4" fmla="*/ 0 w 313"/>
              <a:gd name="T5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3" h="173">
                <a:moveTo>
                  <a:pt x="313" y="173"/>
                </a:moveTo>
                <a:lnTo>
                  <a:pt x="0" y="173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27" name="Freeform 40"/>
          <p:cNvSpPr>
            <a:spLocks/>
          </p:cNvSpPr>
          <p:nvPr/>
        </p:nvSpPr>
        <p:spPr bwMode="auto">
          <a:xfrm>
            <a:off x="1930986" y="5478463"/>
            <a:ext cx="15279" cy="279400"/>
          </a:xfrm>
          <a:custGeom>
            <a:avLst/>
            <a:gdLst>
              <a:gd name="T0" fmla="*/ 34 w 34"/>
              <a:gd name="T1" fmla="*/ 633 h 633"/>
              <a:gd name="T2" fmla="*/ 0 w 34"/>
              <a:gd name="T3" fmla="*/ 633 h 633"/>
              <a:gd name="T4" fmla="*/ 0 w 34"/>
              <a:gd name="T5" fmla="*/ 0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" h="633">
                <a:moveTo>
                  <a:pt x="34" y="633"/>
                </a:moveTo>
                <a:lnTo>
                  <a:pt x="0" y="633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28" name="Freeform 43"/>
          <p:cNvSpPr>
            <a:spLocks/>
          </p:cNvSpPr>
          <p:nvPr/>
        </p:nvSpPr>
        <p:spPr bwMode="auto">
          <a:xfrm>
            <a:off x="2100586" y="5927725"/>
            <a:ext cx="88620" cy="77788"/>
          </a:xfrm>
          <a:custGeom>
            <a:avLst/>
            <a:gdLst>
              <a:gd name="T0" fmla="*/ 208 w 208"/>
              <a:gd name="T1" fmla="*/ 174 h 174"/>
              <a:gd name="T2" fmla="*/ 0 w 208"/>
              <a:gd name="T3" fmla="*/ 174 h 174"/>
              <a:gd name="T4" fmla="*/ 0 w 208"/>
              <a:gd name="T5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8" h="174">
                <a:moveTo>
                  <a:pt x="208" y="174"/>
                </a:moveTo>
                <a:lnTo>
                  <a:pt x="0" y="174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29" name="Freeform 44"/>
          <p:cNvSpPr>
            <a:spLocks/>
          </p:cNvSpPr>
          <p:nvPr/>
        </p:nvSpPr>
        <p:spPr bwMode="auto">
          <a:xfrm>
            <a:off x="2091418" y="7797800"/>
            <a:ext cx="53478" cy="298450"/>
          </a:xfrm>
          <a:custGeom>
            <a:avLst/>
            <a:gdLst>
              <a:gd name="T0" fmla="*/ 127 w 127"/>
              <a:gd name="T1" fmla="*/ 673 h 673"/>
              <a:gd name="T2" fmla="*/ 0 w 127"/>
              <a:gd name="T3" fmla="*/ 673 h 673"/>
              <a:gd name="T4" fmla="*/ 0 w 127"/>
              <a:gd name="T5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" h="673">
                <a:moveTo>
                  <a:pt x="127" y="673"/>
                </a:moveTo>
                <a:lnTo>
                  <a:pt x="0" y="673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30" name="Freeform 45"/>
          <p:cNvSpPr>
            <a:spLocks/>
          </p:cNvSpPr>
          <p:nvPr/>
        </p:nvSpPr>
        <p:spPr bwMode="auto">
          <a:xfrm>
            <a:off x="2147952" y="6694488"/>
            <a:ext cx="25975" cy="77788"/>
          </a:xfrm>
          <a:custGeom>
            <a:avLst/>
            <a:gdLst>
              <a:gd name="T0" fmla="*/ 60 w 60"/>
              <a:gd name="T1" fmla="*/ 174 h 174"/>
              <a:gd name="T2" fmla="*/ 0 w 60"/>
              <a:gd name="T3" fmla="*/ 174 h 174"/>
              <a:gd name="T4" fmla="*/ 0 w 60"/>
              <a:gd name="T5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" h="174">
                <a:moveTo>
                  <a:pt x="60" y="174"/>
                </a:moveTo>
                <a:lnTo>
                  <a:pt x="0" y="174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31" name="Freeform 48"/>
          <p:cNvSpPr>
            <a:spLocks/>
          </p:cNvSpPr>
          <p:nvPr/>
        </p:nvSpPr>
        <p:spPr bwMode="auto">
          <a:xfrm>
            <a:off x="2154064" y="7078663"/>
            <a:ext cx="41255" cy="76200"/>
          </a:xfrm>
          <a:custGeom>
            <a:avLst/>
            <a:gdLst>
              <a:gd name="T0" fmla="*/ 96 w 96"/>
              <a:gd name="T1" fmla="*/ 0 h 173"/>
              <a:gd name="T2" fmla="*/ 0 w 96"/>
              <a:gd name="T3" fmla="*/ 0 h 173"/>
              <a:gd name="T4" fmla="*/ 0 w 96"/>
              <a:gd name="T5" fmla="*/ 17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" h="173">
                <a:moveTo>
                  <a:pt x="96" y="0"/>
                </a:moveTo>
                <a:lnTo>
                  <a:pt x="0" y="0"/>
                </a:lnTo>
                <a:lnTo>
                  <a:pt x="0" y="173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32" name="Freeform 49"/>
          <p:cNvSpPr>
            <a:spLocks/>
          </p:cNvSpPr>
          <p:nvPr/>
        </p:nvSpPr>
        <p:spPr bwMode="auto">
          <a:xfrm>
            <a:off x="2138784" y="7040563"/>
            <a:ext cx="15279" cy="114300"/>
          </a:xfrm>
          <a:custGeom>
            <a:avLst/>
            <a:gdLst>
              <a:gd name="T0" fmla="*/ 37 w 37"/>
              <a:gd name="T1" fmla="*/ 260 h 260"/>
              <a:gd name="T2" fmla="*/ 0 w 37"/>
              <a:gd name="T3" fmla="*/ 260 h 260"/>
              <a:gd name="T4" fmla="*/ 0 w 37"/>
              <a:gd name="T5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260">
                <a:moveTo>
                  <a:pt x="37" y="260"/>
                </a:moveTo>
                <a:lnTo>
                  <a:pt x="0" y="26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33" name="Freeform 52"/>
          <p:cNvSpPr>
            <a:spLocks/>
          </p:cNvSpPr>
          <p:nvPr/>
        </p:nvSpPr>
        <p:spPr bwMode="auto">
          <a:xfrm>
            <a:off x="2092946" y="4854575"/>
            <a:ext cx="51950" cy="76200"/>
          </a:xfrm>
          <a:custGeom>
            <a:avLst/>
            <a:gdLst>
              <a:gd name="T0" fmla="*/ 124 w 124"/>
              <a:gd name="T1" fmla="*/ 173 h 173"/>
              <a:gd name="T2" fmla="*/ 0 w 124"/>
              <a:gd name="T3" fmla="*/ 173 h 173"/>
              <a:gd name="T4" fmla="*/ 0 w 124"/>
              <a:gd name="T5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4" h="173">
                <a:moveTo>
                  <a:pt x="124" y="173"/>
                </a:moveTo>
                <a:lnTo>
                  <a:pt x="0" y="173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34" name="Freeform 53"/>
          <p:cNvSpPr>
            <a:spLocks/>
          </p:cNvSpPr>
          <p:nvPr/>
        </p:nvSpPr>
        <p:spPr bwMode="auto">
          <a:xfrm>
            <a:off x="1961544" y="4738688"/>
            <a:ext cx="131402" cy="115888"/>
          </a:xfrm>
          <a:custGeom>
            <a:avLst/>
            <a:gdLst>
              <a:gd name="T0" fmla="*/ 309 w 309"/>
              <a:gd name="T1" fmla="*/ 261 h 261"/>
              <a:gd name="T2" fmla="*/ 0 w 309"/>
              <a:gd name="T3" fmla="*/ 261 h 261"/>
              <a:gd name="T4" fmla="*/ 0 w 309"/>
              <a:gd name="T5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9" h="261">
                <a:moveTo>
                  <a:pt x="309" y="261"/>
                </a:moveTo>
                <a:lnTo>
                  <a:pt x="0" y="261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35" name="Freeform 57"/>
          <p:cNvSpPr>
            <a:spLocks/>
          </p:cNvSpPr>
          <p:nvPr/>
        </p:nvSpPr>
        <p:spPr bwMode="auto">
          <a:xfrm>
            <a:off x="2152535" y="7615238"/>
            <a:ext cx="119179" cy="77788"/>
          </a:xfrm>
          <a:custGeom>
            <a:avLst/>
            <a:gdLst>
              <a:gd name="T0" fmla="*/ 282 w 282"/>
              <a:gd name="T1" fmla="*/ 174 h 174"/>
              <a:gd name="T2" fmla="*/ 0 w 282"/>
              <a:gd name="T3" fmla="*/ 174 h 174"/>
              <a:gd name="T4" fmla="*/ 0 w 282"/>
              <a:gd name="T5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2" h="174">
                <a:moveTo>
                  <a:pt x="282" y="174"/>
                </a:moveTo>
                <a:lnTo>
                  <a:pt x="0" y="174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36" name="Freeform 59"/>
          <p:cNvSpPr>
            <a:spLocks/>
          </p:cNvSpPr>
          <p:nvPr/>
        </p:nvSpPr>
        <p:spPr bwMode="auto">
          <a:xfrm>
            <a:off x="1917234" y="4738688"/>
            <a:ext cx="44310" cy="369888"/>
          </a:xfrm>
          <a:custGeom>
            <a:avLst/>
            <a:gdLst>
              <a:gd name="T0" fmla="*/ 101 w 101"/>
              <a:gd name="T1" fmla="*/ 0 h 838"/>
              <a:gd name="T2" fmla="*/ 0 w 101"/>
              <a:gd name="T3" fmla="*/ 0 h 838"/>
              <a:gd name="T4" fmla="*/ 0 w 101"/>
              <a:gd name="T5" fmla="*/ 838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" h="838">
                <a:moveTo>
                  <a:pt x="101" y="0"/>
                </a:moveTo>
                <a:lnTo>
                  <a:pt x="0" y="0"/>
                </a:lnTo>
                <a:lnTo>
                  <a:pt x="0" y="838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37" name="Freeform 60"/>
          <p:cNvSpPr>
            <a:spLocks/>
          </p:cNvSpPr>
          <p:nvPr/>
        </p:nvSpPr>
        <p:spPr bwMode="auto">
          <a:xfrm>
            <a:off x="1992103" y="5084763"/>
            <a:ext cx="181824" cy="114300"/>
          </a:xfrm>
          <a:custGeom>
            <a:avLst/>
            <a:gdLst>
              <a:gd name="T0" fmla="*/ 430 w 430"/>
              <a:gd name="T1" fmla="*/ 0 h 260"/>
              <a:gd name="T2" fmla="*/ 0 w 430"/>
              <a:gd name="T3" fmla="*/ 0 h 260"/>
              <a:gd name="T4" fmla="*/ 0 w 430"/>
              <a:gd name="T5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0" h="260">
                <a:moveTo>
                  <a:pt x="430" y="0"/>
                </a:moveTo>
                <a:lnTo>
                  <a:pt x="0" y="0"/>
                </a:lnTo>
                <a:lnTo>
                  <a:pt x="0" y="26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38" name="Freeform 66"/>
          <p:cNvSpPr>
            <a:spLocks/>
          </p:cNvSpPr>
          <p:nvPr/>
        </p:nvSpPr>
        <p:spPr bwMode="auto">
          <a:xfrm>
            <a:off x="2144896" y="8096250"/>
            <a:ext cx="68757" cy="171450"/>
          </a:xfrm>
          <a:custGeom>
            <a:avLst/>
            <a:gdLst>
              <a:gd name="T0" fmla="*/ 160 w 160"/>
              <a:gd name="T1" fmla="*/ 390 h 390"/>
              <a:gd name="T2" fmla="*/ 0 w 160"/>
              <a:gd name="T3" fmla="*/ 390 h 390"/>
              <a:gd name="T4" fmla="*/ 0 w 160"/>
              <a:gd name="T5" fmla="*/ 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0" h="390">
                <a:moveTo>
                  <a:pt x="160" y="390"/>
                </a:moveTo>
                <a:lnTo>
                  <a:pt x="0" y="39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39" name="Freeform 71"/>
          <p:cNvSpPr>
            <a:spLocks/>
          </p:cNvSpPr>
          <p:nvPr/>
        </p:nvSpPr>
        <p:spPr bwMode="auto">
          <a:xfrm>
            <a:off x="2213652" y="8267700"/>
            <a:ext cx="74869" cy="115888"/>
          </a:xfrm>
          <a:custGeom>
            <a:avLst/>
            <a:gdLst>
              <a:gd name="T0" fmla="*/ 178 w 178"/>
              <a:gd name="T1" fmla="*/ 261 h 261"/>
              <a:gd name="T2" fmla="*/ 0 w 178"/>
              <a:gd name="T3" fmla="*/ 261 h 261"/>
              <a:gd name="T4" fmla="*/ 0 w 178"/>
              <a:gd name="T5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8" h="261">
                <a:moveTo>
                  <a:pt x="178" y="261"/>
                </a:moveTo>
                <a:lnTo>
                  <a:pt x="0" y="261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40" name="Freeform 72"/>
          <p:cNvSpPr>
            <a:spLocks/>
          </p:cNvSpPr>
          <p:nvPr/>
        </p:nvSpPr>
        <p:spPr bwMode="auto">
          <a:xfrm>
            <a:off x="1982935" y="5972175"/>
            <a:ext cx="24447" cy="274638"/>
          </a:xfrm>
          <a:custGeom>
            <a:avLst/>
            <a:gdLst>
              <a:gd name="T0" fmla="*/ 58 w 58"/>
              <a:gd name="T1" fmla="*/ 622 h 622"/>
              <a:gd name="T2" fmla="*/ 0 w 58"/>
              <a:gd name="T3" fmla="*/ 622 h 622"/>
              <a:gd name="T4" fmla="*/ 0 w 58"/>
              <a:gd name="T5" fmla="*/ 0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" h="622">
                <a:moveTo>
                  <a:pt x="58" y="622"/>
                </a:moveTo>
                <a:lnTo>
                  <a:pt x="0" y="622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41" name="Freeform 74"/>
          <p:cNvSpPr>
            <a:spLocks/>
          </p:cNvSpPr>
          <p:nvPr/>
        </p:nvSpPr>
        <p:spPr bwMode="auto">
          <a:xfrm>
            <a:off x="1698538" y="4694238"/>
            <a:ext cx="227662" cy="414338"/>
          </a:xfrm>
          <a:custGeom>
            <a:avLst/>
            <a:gdLst>
              <a:gd name="T0" fmla="*/ 536 w 536"/>
              <a:gd name="T1" fmla="*/ 940 h 940"/>
              <a:gd name="T2" fmla="*/ 0 w 536"/>
              <a:gd name="T3" fmla="*/ 940 h 940"/>
              <a:gd name="T4" fmla="*/ 0 w 536"/>
              <a:gd name="T5" fmla="*/ 0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36" h="940">
                <a:moveTo>
                  <a:pt x="536" y="940"/>
                </a:moveTo>
                <a:lnTo>
                  <a:pt x="0" y="94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42" name="Freeform 76"/>
          <p:cNvSpPr>
            <a:spLocks/>
          </p:cNvSpPr>
          <p:nvPr/>
        </p:nvSpPr>
        <p:spPr bwMode="auto">
          <a:xfrm>
            <a:off x="2288521" y="8305800"/>
            <a:ext cx="137514" cy="77788"/>
          </a:xfrm>
          <a:custGeom>
            <a:avLst/>
            <a:gdLst>
              <a:gd name="T0" fmla="*/ 320 w 320"/>
              <a:gd name="T1" fmla="*/ 0 h 174"/>
              <a:gd name="T2" fmla="*/ 0 w 320"/>
              <a:gd name="T3" fmla="*/ 0 h 174"/>
              <a:gd name="T4" fmla="*/ 0 w 320"/>
              <a:gd name="T5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0" h="174">
                <a:moveTo>
                  <a:pt x="320" y="0"/>
                </a:moveTo>
                <a:lnTo>
                  <a:pt x="0" y="0"/>
                </a:lnTo>
                <a:lnTo>
                  <a:pt x="0" y="174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43" name="Freeform 79"/>
          <p:cNvSpPr>
            <a:spLocks/>
          </p:cNvSpPr>
          <p:nvPr/>
        </p:nvSpPr>
        <p:spPr bwMode="auto">
          <a:xfrm>
            <a:off x="2154064" y="7154863"/>
            <a:ext cx="32087" cy="77788"/>
          </a:xfrm>
          <a:custGeom>
            <a:avLst/>
            <a:gdLst>
              <a:gd name="T0" fmla="*/ 75 w 75"/>
              <a:gd name="T1" fmla="*/ 174 h 174"/>
              <a:gd name="T2" fmla="*/ 0 w 75"/>
              <a:gd name="T3" fmla="*/ 174 h 174"/>
              <a:gd name="T4" fmla="*/ 0 w 75"/>
              <a:gd name="T5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" h="174">
                <a:moveTo>
                  <a:pt x="75" y="174"/>
                </a:moveTo>
                <a:lnTo>
                  <a:pt x="0" y="174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44" name="Freeform 80"/>
          <p:cNvSpPr>
            <a:spLocks/>
          </p:cNvSpPr>
          <p:nvPr/>
        </p:nvSpPr>
        <p:spPr bwMode="auto">
          <a:xfrm>
            <a:off x="2065444" y="6235700"/>
            <a:ext cx="132930" cy="76200"/>
          </a:xfrm>
          <a:custGeom>
            <a:avLst/>
            <a:gdLst>
              <a:gd name="T0" fmla="*/ 314 w 314"/>
              <a:gd name="T1" fmla="*/ 173 h 173"/>
              <a:gd name="T2" fmla="*/ 0 w 314"/>
              <a:gd name="T3" fmla="*/ 173 h 173"/>
              <a:gd name="T4" fmla="*/ 0 w 314"/>
              <a:gd name="T5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4" h="173">
                <a:moveTo>
                  <a:pt x="314" y="173"/>
                </a:moveTo>
                <a:lnTo>
                  <a:pt x="0" y="173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45" name="Freeform 83"/>
          <p:cNvSpPr>
            <a:spLocks/>
          </p:cNvSpPr>
          <p:nvPr/>
        </p:nvSpPr>
        <p:spPr bwMode="auto">
          <a:xfrm>
            <a:off x="2091418" y="7500938"/>
            <a:ext cx="48894" cy="296863"/>
          </a:xfrm>
          <a:custGeom>
            <a:avLst/>
            <a:gdLst>
              <a:gd name="T0" fmla="*/ 115 w 115"/>
              <a:gd name="T1" fmla="*/ 0 h 673"/>
              <a:gd name="T2" fmla="*/ 0 w 115"/>
              <a:gd name="T3" fmla="*/ 0 h 673"/>
              <a:gd name="T4" fmla="*/ 0 w 115"/>
              <a:gd name="T5" fmla="*/ 673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5" h="673">
                <a:moveTo>
                  <a:pt x="115" y="0"/>
                </a:moveTo>
                <a:lnTo>
                  <a:pt x="0" y="0"/>
                </a:lnTo>
                <a:lnTo>
                  <a:pt x="0" y="673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46" name="Freeform 85"/>
          <p:cNvSpPr>
            <a:spLocks/>
          </p:cNvSpPr>
          <p:nvPr/>
        </p:nvSpPr>
        <p:spPr bwMode="auto">
          <a:xfrm>
            <a:off x="2288521" y="8383588"/>
            <a:ext cx="126819" cy="76200"/>
          </a:xfrm>
          <a:custGeom>
            <a:avLst/>
            <a:gdLst>
              <a:gd name="T0" fmla="*/ 295 w 295"/>
              <a:gd name="T1" fmla="*/ 174 h 174"/>
              <a:gd name="T2" fmla="*/ 0 w 295"/>
              <a:gd name="T3" fmla="*/ 174 h 174"/>
              <a:gd name="T4" fmla="*/ 0 w 295"/>
              <a:gd name="T5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5" h="174">
                <a:moveTo>
                  <a:pt x="295" y="174"/>
                </a:moveTo>
                <a:lnTo>
                  <a:pt x="0" y="174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47" name="Freeform 86"/>
          <p:cNvSpPr>
            <a:spLocks/>
          </p:cNvSpPr>
          <p:nvPr/>
        </p:nvSpPr>
        <p:spPr bwMode="auto">
          <a:xfrm>
            <a:off x="2054748" y="7332663"/>
            <a:ext cx="36670" cy="465138"/>
          </a:xfrm>
          <a:custGeom>
            <a:avLst/>
            <a:gdLst>
              <a:gd name="T0" fmla="*/ 85 w 85"/>
              <a:gd name="T1" fmla="*/ 1053 h 1053"/>
              <a:gd name="T2" fmla="*/ 0 w 85"/>
              <a:gd name="T3" fmla="*/ 1053 h 1053"/>
              <a:gd name="T4" fmla="*/ 0 w 85"/>
              <a:gd name="T5" fmla="*/ 0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5" h="1053">
                <a:moveTo>
                  <a:pt x="85" y="1053"/>
                </a:moveTo>
                <a:lnTo>
                  <a:pt x="0" y="1053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48" name="Freeform 87"/>
          <p:cNvSpPr>
            <a:spLocks/>
          </p:cNvSpPr>
          <p:nvPr/>
        </p:nvSpPr>
        <p:spPr bwMode="auto">
          <a:xfrm>
            <a:off x="2054748" y="6899275"/>
            <a:ext cx="0" cy="433388"/>
          </a:xfrm>
          <a:custGeom>
            <a:avLst/>
            <a:gdLst>
              <a:gd name="T0" fmla="*/ 982 h 982"/>
              <a:gd name="T1" fmla="*/ 982 h 982"/>
              <a:gd name="T2" fmla="*/ 0 h 98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982">
                <a:moveTo>
                  <a:pt x="0" y="982"/>
                </a:moveTo>
                <a:lnTo>
                  <a:pt x="0" y="982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49" name="Freeform 88"/>
          <p:cNvSpPr>
            <a:spLocks/>
          </p:cNvSpPr>
          <p:nvPr/>
        </p:nvSpPr>
        <p:spPr bwMode="auto">
          <a:xfrm>
            <a:off x="2138784" y="6924675"/>
            <a:ext cx="22919" cy="115888"/>
          </a:xfrm>
          <a:custGeom>
            <a:avLst/>
            <a:gdLst>
              <a:gd name="T0" fmla="*/ 56 w 56"/>
              <a:gd name="T1" fmla="*/ 0 h 261"/>
              <a:gd name="T2" fmla="*/ 0 w 56"/>
              <a:gd name="T3" fmla="*/ 0 h 261"/>
              <a:gd name="T4" fmla="*/ 0 w 56"/>
              <a:gd name="T5" fmla="*/ 26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" h="261">
                <a:moveTo>
                  <a:pt x="56" y="0"/>
                </a:moveTo>
                <a:lnTo>
                  <a:pt x="0" y="0"/>
                </a:lnTo>
                <a:lnTo>
                  <a:pt x="0" y="261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50" name="Freeform 89"/>
          <p:cNvSpPr>
            <a:spLocks/>
          </p:cNvSpPr>
          <p:nvPr/>
        </p:nvSpPr>
        <p:spPr bwMode="auto">
          <a:xfrm>
            <a:off x="2152535" y="7539038"/>
            <a:ext cx="12223" cy="76200"/>
          </a:xfrm>
          <a:custGeom>
            <a:avLst/>
            <a:gdLst>
              <a:gd name="T0" fmla="*/ 30 w 30"/>
              <a:gd name="T1" fmla="*/ 0 h 173"/>
              <a:gd name="T2" fmla="*/ 0 w 30"/>
              <a:gd name="T3" fmla="*/ 0 h 173"/>
              <a:gd name="T4" fmla="*/ 0 w 30"/>
              <a:gd name="T5" fmla="*/ 17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" h="173">
                <a:moveTo>
                  <a:pt x="30" y="0"/>
                </a:moveTo>
                <a:lnTo>
                  <a:pt x="0" y="0"/>
                </a:lnTo>
                <a:lnTo>
                  <a:pt x="0" y="173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51" name="Freeform 91"/>
          <p:cNvSpPr>
            <a:spLocks/>
          </p:cNvSpPr>
          <p:nvPr/>
        </p:nvSpPr>
        <p:spPr bwMode="auto">
          <a:xfrm>
            <a:off x="2007382" y="5927725"/>
            <a:ext cx="93204" cy="319088"/>
          </a:xfrm>
          <a:custGeom>
            <a:avLst/>
            <a:gdLst>
              <a:gd name="T0" fmla="*/ 221 w 221"/>
              <a:gd name="T1" fmla="*/ 0 h 723"/>
              <a:gd name="T2" fmla="*/ 0 w 221"/>
              <a:gd name="T3" fmla="*/ 0 h 723"/>
              <a:gd name="T4" fmla="*/ 0 w 221"/>
              <a:gd name="T5" fmla="*/ 723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1" h="723">
                <a:moveTo>
                  <a:pt x="221" y="0"/>
                </a:moveTo>
                <a:lnTo>
                  <a:pt x="0" y="0"/>
                </a:lnTo>
                <a:lnTo>
                  <a:pt x="0" y="723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52" name="Freeform 92"/>
          <p:cNvSpPr>
            <a:spLocks/>
          </p:cNvSpPr>
          <p:nvPr/>
        </p:nvSpPr>
        <p:spPr bwMode="auto">
          <a:xfrm>
            <a:off x="2140312" y="7500938"/>
            <a:ext cx="12223" cy="114300"/>
          </a:xfrm>
          <a:custGeom>
            <a:avLst/>
            <a:gdLst>
              <a:gd name="T0" fmla="*/ 27 w 27"/>
              <a:gd name="T1" fmla="*/ 260 h 260"/>
              <a:gd name="T2" fmla="*/ 0 w 27"/>
              <a:gd name="T3" fmla="*/ 260 h 260"/>
              <a:gd name="T4" fmla="*/ 0 w 27"/>
              <a:gd name="T5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" h="260">
                <a:moveTo>
                  <a:pt x="27" y="260"/>
                </a:moveTo>
                <a:lnTo>
                  <a:pt x="0" y="26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53" name="Freeform 95"/>
          <p:cNvSpPr>
            <a:spLocks/>
          </p:cNvSpPr>
          <p:nvPr/>
        </p:nvSpPr>
        <p:spPr bwMode="auto">
          <a:xfrm>
            <a:off x="2297689" y="7923213"/>
            <a:ext cx="0" cy="76200"/>
          </a:xfrm>
          <a:custGeom>
            <a:avLst/>
            <a:gdLst>
              <a:gd name="T0" fmla="*/ 174 h 174"/>
              <a:gd name="T1" fmla="*/ 174 h 174"/>
              <a:gd name="T2" fmla="*/ 0 h 17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4">
                <a:moveTo>
                  <a:pt x="0" y="174"/>
                </a:moveTo>
                <a:lnTo>
                  <a:pt x="0" y="174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54" name="Freeform 96"/>
          <p:cNvSpPr>
            <a:spLocks/>
          </p:cNvSpPr>
          <p:nvPr/>
        </p:nvSpPr>
        <p:spPr bwMode="auto">
          <a:xfrm>
            <a:off x="2213652" y="8153400"/>
            <a:ext cx="224606" cy="114300"/>
          </a:xfrm>
          <a:custGeom>
            <a:avLst/>
            <a:gdLst>
              <a:gd name="T0" fmla="*/ 529 w 529"/>
              <a:gd name="T1" fmla="*/ 0 h 260"/>
              <a:gd name="T2" fmla="*/ 0 w 529"/>
              <a:gd name="T3" fmla="*/ 0 h 260"/>
              <a:gd name="T4" fmla="*/ 0 w 529"/>
              <a:gd name="T5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9" h="260">
                <a:moveTo>
                  <a:pt x="529" y="0"/>
                </a:moveTo>
                <a:lnTo>
                  <a:pt x="0" y="0"/>
                </a:lnTo>
                <a:lnTo>
                  <a:pt x="0" y="26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55" name="Freeform 101"/>
          <p:cNvSpPr>
            <a:spLocks/>
          </p:cNvSpPr>
          <p:nvPr/>
        </p:nvSpPr>
        <p:spPr bwMode="auto">
          <a:xfrm>
            <a:off x="1917234" y="5108575"/>
            <a:ext cx="13752" cy="369888"/>
          </a:xfrm>
          <a:custGeom>
            <a:avLst/>
            <a:gdLst>
              <a:gd name="T0" fmla="*/ 32 w 32"/>
              <a:gd name="T1" fmla="*/ 837 h 837"/>
              <a:gd name="T2" fmla="*/ 0 w 32"/>
              <a:gd name="T3" fmla="*/ 837 h 837"/>
              <a:gd name="T4" fmla="*/ 0 w 32"/>
              <a:gd name="T5" fmla="*/ 0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" h="837">
                <a:moveTo>
                  <a:pt x="32" y="837"/>
                </a:moveTo>
                <a:lnTo>
                  <a:pt x="0" y="837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56" name="Freeform 103"/>
          <p:cNvSpPr>
            <a:spLocks/>
          </p:cNvSpPr>
          <p:nvPr/>
        </p:nvSpPr>
        <p:spPr bwMode="auto">
          <a:xfrm>
            <a:off x="2018077" y="6567488"/>
            <a:ext cx="36670" cy="331788"/>
          </a:xfrm>
          <a:custGeom>
            <a:avLst/>
            <a:gdLst>
              <a:gd name="T0" fmla="*/ 86 w 86"/>
              <a:gd name="T1" fmla="*/ 752 h 752"/>
              <a:gd name="T2" fmla="*/ 0 w 86"/>
              <a:gd name="T3" fmla="*/ 752 h 752"/>
              <a:gd name="T4" fmla="*/ 0 w 86"/>
              <a:gd name="T5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752">
                <a:moveTo>
                  <a:pt x="86" y="752"/>
                </a:moveTo>
                <a:lnTo>
                  <a:pt x="0" y="752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57" name="Freeform 106"/>
          <p:cNvSpPr>
            <a:spLocks/>
          </p:cNvSpPr>
          <p:nvPr/>
        </p:nvSpPr>
        <p:spPr bwMode="auto">
          <a:xfrm>
            <a:off x="2011966" y="5237163"/>
            <a:ext cx="84037" cy="77788"/>
          </a:xfrm>
          <a:custGeom>
            <a:avLst/>
            <a:gdLst>
              <a:gd name="T0" fmla="*/ 198 w 198"/>
              <a:gd name="T1" fmla="*/ 0 h 174"/>
              <a:gd name="T2" fmla="*/ 0 w 198"/>
              <a:gd name="T3" fmla="*/ 0 h 174"/>
              <a:gd name="T4" fmla="*/ 0 w 198"/>
              <a:gd name="T5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8" h="174">
                <a:moveTo>
                  <a:pt x="198" y="0"/>
                </a:moveTo>
                <a:lnTo>
                  <a:pt x="0" y="0"/>
                </a:lnTo>
                <a:lnTo>
                  <a:pt x="0" y="174"/>
                </a:lnTo>
              </a:path>
            </a:pathLst>
          </a:cu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58" name="Rectangle 112"/>
          <p:cNvSpPr>
            <a:spLocks noChangeArrowheads="1"/>
          </p:cNvSpPr>
          <p:nvPr/>
        </p:nvSpPr>
        <p:spPr bwMode="auto">
          <a:xfrm>
            <a:off x="2154064" y="6396038"/>
            <a:ext cx="1158171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ltmQ1_LM470_ctg646rvs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9" name="Rectangle 115"/>
          <p:cNvSpPr>
            <a:spLocks noChangeArrowheads="1"/>
          </p:cNvSpPr>
          <p:nvPr/>
        </p:nvSpPr>
        <p:spPr bwMode="auto">
          <a:xfrm>
            <a:off x="2096002" y="5475288"/>
            <a:ext cx="102371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ltmQ1_LM223_ctg327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0" name="Rectangle 116"/>
          <p:cNvSpPr>
            <a:spLocks noChangeArrowheads="1"/>
          </p:cNvSpPr>
          <p:nvPr/>
        </p:nvSpPr>
        <p:spPr bwMode="auto">
          <a:xfrm>
            <a:off x="2096002" y="5629275"/>
            <a:ext cx="1103165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ltmQ1_LM14_ctg243rvs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1" name="Rectangle 119"/>
          <p:cNvSpPr>
            <a:spLocks noChangeArrowheads="1"/>
          </p:cNvSpPr>
          <p:nvPr/>
        </p:nvSpPr>
        <p:spPr bwMode="auto">
          <a:xfrm>
            <a:off x="2309912" y="5783263"/>
            <a:ext cx="1494315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Ref_ltmQ_JX402756_AFP27294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2" name="Rectangle 124"/>
          <p:cNvSpPr>
            <a:spLocks noChangeArrowheads="1"/>
          </p:cNvSpPr>
          <p:nvPr/>
        </p:nvSpPr>
        <p:spPr bwMode="auto">
          <a:xfrm>
            <a:off x="2261019" y="6550025"/>
            <a:ext cx="1103165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ltmQ1_LM28_ctg258rvs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3" name="Rectangle 126"/>
          <p:cNvSpPr>
            <a:spLocks noChangeArrowheads="1"/>
          </p:cNvSpPr>
          <p:nvPr/>
        </p:nvSpPr>
        <p:spPr bwMode="auto">
          <a:xfrm>
            <a:off x="2468817" y="8237538"/>
            <a:ext cx="166872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ltmQ1_Clav55_ctg1358_1838_1286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4" name="Rectangle 129"/>
          <p:cNvSpPr>
            <a:spLocks noChangeArrowheads="1"/>
          </p:cNvSpPr>
          <p:nvPr/>
        </p:nvSpPr>
        <p:spPr bwMode="auto">
          <a:xfrm>
            <a:off x="2228932" y="7164388"/>
            <a:ext cx="913702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ltmQ1_LM30_ctg87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5" name="Rectangle 130"/>
          <p:cNvSpPr>
            <a:spLocks noChangeArrowheads="1"/>
          </p:cNvSpPr>
          <p:nvPr/>
        </p:nvSpPr>
        <p:spPr bwMode="auto">
          <a:xfrm>
            <a:off x="2241155" y="6243638"/>
            <a:ext cx="1103165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ltmQ1_LM60_ctg765rvs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6" name="Rectangle 131"/>
          <p:cNvSpPr>
            <a:spLocks noChangeArrowheads="1"/>
          </p:cNvSpPr>
          <p:nvPr/>
        </p:nvSpPr>
        <p:spPr bwMode="auto">
          <a:xfrm>
            <a:off x="2242684" y="7316788"/>
            <a:ext cx="115664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ltmQ1_LM582_ctg112rvs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7" name="Rectangle 134"/>
          <p:cNvSpPr>
            <a:spLocks noChangeArrowheads="1"/>
          </p:cNvSpPr>
          <p:nvPr/>
        </p:nvSpPr>
        <p:spPr bwMode="auto">
          <a:xfrm>
            <a:off x="2340471" y="7777163"/>
            <a:ext cx="96718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ltmQ1_LM469_ctg37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8" name="Rectangle 138"/>
          <p:cNvSpPr>
            <a:spLocks noChangeArrowheads="1"/>
          </p:cNvSpPr>
          <p:nvPr/>
        </p:nvSpPr>
        <p:spPr bwMode="auto">
          <a:xfrm>
            <a:off x="2238099" y="4708525"/>
            <a:ext cx="102371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ltmQ1_LM207_ctg255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9" name="Rectangle 140"/>
          <p:cNvSpPr>
            <a:spLocks noChangeArrowheads="1"/>
          </p:cNvSpPr>
          <p:nvPr/>
        </p:nvSpPr>
        <p:spPr bwMode="auto">
          <a:xfrm>
            <a:off x="2204485" y="6856413"/>
            <a:ext cx="1035936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ltmQ1_LM63D_scf433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0" name="Rectangle 141"/>
          <p:cNvSpPr>
            <a:spLocks noChangeArrowheads="1"/>
          </p:cNvSpPr>
          <p:nvPr/>
        </p:nvSpPr>
        <p:spPr bwMode="auto">
          <a:xfrm>
            <a:off x="2207541" y="7470775"/>
            <a:ext cx="913702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ltmQ1_LM4_ctg361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1" name="Rectangle 142"/>
          <p:cNvSpPr>
            <a:spLocks noChangeArrowheads="1"/>
          </p:cNvSpPr>
          <p:nvPr/>
        </p:nvSpPr>
        <p:spPr bwMode="auto">
          <a:xfrm>
            <a:off x="2241155" y="6089650"/>
            <a:ext cx="107721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ltmQ2_Clav04_ctg637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72" name="Rectangle 147"/>
          <p:cNvSpPr>
            <a:spLocks noChangeArrowheads="1"/>
          </p:cNvSpPr>
          <p:nvPr/>
        </p:nvSpPr>
        <p:spPr bwMode="auto">
          <a:xfrm>
            <a:off x="2187678" y="5322888"/>
            <a:ext cx="913702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ltmQ1_LM233_ctg7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3" name="Rectangle 151"/>
          <p:cNvSpPr>
            <a:spLocks noChangeArrowheads="1"/>
          </p:cNvSpPr>
          <p:nvPr/>
        </p:nvSpPr>
        <p:spPr bwMode="auto">
          <a:xfrm>
            <a:off x="2231988" y="5935663"/>
            <a:ext cx="1103165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ltmQ1_LM39_ctg192rvs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4" name="Rectangle 152"/>
          <p:cNvSpPr>
            <a:spLocks noChangeArrowheads="1"/>
          </p:cNvSpPr>
          <p:nvPr/>
        </p:nvSpPr>
        <p:spPr bwMode="auto">
          <a:xfrm>
            <a:off x="2340471" y="7931150"/>
            <a:ext cx="1028297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ltmQ1_Clav26_ctg116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5" name="Rectangle 153"/>
          <p:cNvSpPr>
            <a:spLocks noChangeArrowheads="1"/>
          </p:cNvSpPr>
          <p:nvPr/>
        </p:nvSpPr>
        <p:spPr bwMode="auto">
          <a:xfrm>
            <a:off x="2481041" y="8085138"/>
            <a:ext cx="1243735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ltmQ1_LM461_ctg529_965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6" name="Rectangle 154"/>
          <p:cNvSpPr>
            <a:spLocks noChangeArrowheads="1"/>
          </p:cNvSpPr>
          <p:nvPr/>
        </p:nvSpPr>
        <p:spPr bwMode="auto">
          <a:xfrm>
            <a:off x="2216708" y="6704013"/>
            <a:ext cx="1035936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ltmQ1_LM65C_scf406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7" name="Rectangle 156"/>
          <p:cNvSpPr>
            <a:spLocks noChangeArrowheads="1"/>
          </p:cNvSpPr>
          <p:nvPr/>
        </p:nvSpPr>
        <p:spPr bwMode="auto">
          <a:xfrm>
            <a:off x="2238099" y="7010400"/>
            <a:ext cx="123431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ltmQ2_Clav46_ctg229rvs</a:t>
            </a: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78" name="Rectangle 158"/>
          <p:cNvSpPr>
            <a:spLocks noChangeArrowheads="1"/>
          </p:cNvSpPr>
          <p:nvPr/>
        </p:nvSpPr>
        <p:spPr bwMode="auto">
          <a:xfrm>
            <a:off x="2187678" y="4862513"/>
            <a:ext cx="102371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ltmQ1_LM474_ctg243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9" name="Rectangle 161"/>
          <p:cNvSpPr>
            <a:spLocks noChangeArrowheads="1"/>
          </p:cNvSpPr>
          <p:nvPr/>
        </p:nvSpPr>
        <p:spPr bwMode="auto">
          <a:xfrm>
            <a:off x="2138784" y="5168900"/>
            <a:ext cx="858696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ltmQ1_LM5_ctg17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0" name="Rectangle 162"/>
          <p:cNvSpPr>
            <a:spLocks noChangeArrowheads="1"/>
          </p:cNvSpPr>
          <p:nvPr/>
        </p:nvSpPr>
        <p:spPr bwMode="auto">
          <a:xfrm>
            <a:off x="2314496" y="7624763"/>
            <a:ext cx="123762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ltmQ1_LM46_ctg29rvstmQ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1" name="Rectangle 164"/>
          <p:cNvSpPr>
            <a:spLocks noChangeArrowheads="1"/>
          </p:cNvSpPr>
          <p:nvPr/>
        </p:nvSpPr>
        <p:spPr bwMode="auto">
          <a:xfrm>
            <a:off x="2216708" y="5014913"/>
            <a:ext cx="1824348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ltmQ1_Clav52_ctg174_14583_12345rvs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4" name="Rectangle 128"/>
          <p:cNvSpPr>
            <a:spLocks noChangeArrowheads="1"/>
          </p:cNvSpPr>
          <p:nvPr/>
        </p:nvSpPr>
        <p:spPr bwMode="auto">
          <a:xfrm>
            <a:off x="2017426" y="4554538"/>
            <a:ext cx="949325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ltmQ1_LM33_ctg51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 flipH="1">
            <a:off x="5096179" y="3760221"/>
            <a:ext cx="125515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A" sz="1400" i="1" dirty="0" smtClean="0">
                <a:latin typeface="Arial Narrow" panose="020B0606020202030204" pitchFamily="34" charset="0"/>
              </a:rPr>
              <a:t>C. </a:t>
            </a:r>
            <a:r>
              <a:rPr lang="en-CA" sz="1400" i="1" dirty="0" err="1">
                <a:latin typeface="Arial Narrow" panose="020B0606020202030204" pitchFamily="34" charset="0"/>
              </a:rPr>
              <a:t>p</a:t>
            </a:r>
            <a:r>
              <a:rPr lang="en-CA" sz="1400" i="1" dirty="0" err="1" smtClean="0">
                <a:latin typeface="Arial Narrow" panose="020B0606020202030204" pitchFamily="34" charset="0"/>
              </a:rPr>
              <a:t>urpurea</a:t>
            </a:r>
            <a:r>
              <a:rPr lang="en-CA" sz="1400" i="1" dirty="0" smtClean="0">
                <a:latin typeface="Arial Narrow" panose="020B0606020202030204" pitchFamily="34" charset="0"/>
              </a:rPr>
              <a:t> </a:t>
            </a:r>
            <a:r>
              <a:rPr lang="en-CA" sz="1400" i="1" dirty="0">
                <a:latin typeface="Arial Narrow" panose="020B0606020202030204" pitchFamily="34" charset="0"/>
              </a:rPr>
              <a:t>ltmQ2 </a:t>
            </a:r>
            <a:endParaRPr lang="en-US" sz="1400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805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6571</TotalTime>
  <Words>785</Words>
  <Application>Microsoft Office PowerPoint</Application>
  <PresentationFormat>On-screen Show (4:3)</PresentationFormat>
  <Paragraphs>439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Narrow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AAFC-AAC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Liu, Miao</dc:creator>
  <cp:lastModifiedBy>Liu, Miao</cp:lastModifiedBy>
  <cp:revision>60</cp:revision>
  <dcterms:created xsi:type="dcterms:W3CDTF">2021-08-06T19:31:27Z</dcterms:created>
  <dcterms:modified xsi:type="dcterms:W3CDTF">2021-10-06T13:39:30Z</dcterms:modified>
</cp:coreProperties>
</file>