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1080135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2004" y="-120"/>
      </p:cViewPr>
      <p:guideLst>
        <p:guide orient="horz" pos="340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420"/>
            <a:ext cx="7772400" cy="231528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6120765"/>
            <a:ext cx="6400800" cy="27603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680086"/>
            <a:ext cx="2057400" cy="1451681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80086"/>
            <a:ext cx="6019800" cy="1451681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6940868"/>
            <a:ext cx="7772400" cy="214526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4578074"/>
            <a:ext cx="7772400" cy="23627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3970497"/>
            <a:ext cx="4038600" cy="11226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3970497"/>
            <a:ext cx="4038600" cy="112264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32555"/>
            <a:ext cx="8229600" cy="1800225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2417803"/>
            <a:ext cx="4040188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425428"/>
            <a:ext cx="4040188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2417803"/>
            <a:ext cx="4041775" cy="10076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3425428"/>
            <a:ext cx="4041775" cy="622327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430054"/>
            <a:ext cx="3008313" cy="183022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430055"/>
            <a:ext cx="5111750" cy="921865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2260283"/>
            <a:ext cx="3008313" cy="7388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7560945"/>
            <a:ext cx="5486400" cy="8926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965121"/>
            <a:ext cx="548640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8453557"/>
            <a:ext cx="5486400" cy="12676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432555"/>
            <a:ext cx="8229600" cy="1800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2520316"/>
            <a:ext cx="8229600" cy="71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10011252"/>
            <a:ext cx="2133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C8B2E-7C27-4BB8-ADA1-F370E2DB6466}" type="datetimeFigureOut">
              <a:rPr lang="ca-ES" smtClean="0"/>
              <a:pPr/>
              <a:t>05/10/2020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10011252"/>
            <a:ext cx="2895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10011252"/>
            <a:ext cx="21336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ABFB3-773A-44AA-B946-15DD6B6C8B6D}" type="slidenum">
              <a:rPr lang="ca-ES" smtClean="0"/>
              <a:pPr/>
              <a:t>‹Nº›</a:t>
            </a:fld>
            <a:endParaRPr lang="ca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65534" y="2304355"/>
          <a:ext cx="8970962" cy="2808288"/>
        </p:xfrm>
        <a:graphic>
          <a:graphicData uri="http://schemas.openxmlformats.org/presentationml/2006/ole">
            <p:oleObj spid="_x0000_s16386" name="Prism 7" r:id="rId3" imgW="9897610" imgH="3096604" progId="Prism7.Document">
              <p:embed/>
            </p:oleObj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07504" y="107341"/>
            <a:ext cx="996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dirty="0" err="1" smtClean="0"/>
              <a:t>Figure</a:t>
            </a:r>
            <a:r>
              <a:rPr lang="ca-ES" b="1" dirty="0" smtClean="0"/>
              <a:t>  </a:t>
            </a:r>
            <a:r>
              <a:rPr lang="ca-ES" b="1" dirty="0" smtClean="0"/>
              <a:t>1</a:t>
            </a:r>
            <a:endParaRPr lang="ca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Prism 7</vt:lpstr>
      <vt:lpstr>Diapositiva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MDPI</dc:creator>
  <cp:lastModifiedBy>ALACOMA</cp:lastModifiedBy>
  <cp:revision>24</cp:revision>
  <dcterms:created xsi:type="dcterms:W3CDTF">2020-07-22T14:06:55Z</dcterms:created>
  <dcterms:modified xsi:type="dcterms:W3CDTF">2020-10-05T05:49:40Z</dcterms:modified>
</cp:coreProperties>
</file>