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334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02373-6FAE-4013-86F4-D6330E902221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AFAA8-BB45-4E71-AE0F-9418A77175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9721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02373-6FAE-4013-86F4-D6330E902221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AFAA8-BB45-4E71-AE0F-9418A77175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482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02373-6FAE-4013-86F4-D6330E902221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AFAA8-BB45-4E71-AE0F-9418A77175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713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02373-6FAE-4013-86F4-D6330E902221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AFAA8-BB45-4E71-AE0F-9418A77175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218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02373-6FAE-4013-86F4-D6330E902221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AFAA8-BB45-4E71-AE0F-9418A77175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6214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02373-6FAE-4013-86F4-D6330E902221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AFAA8-BB45-4E71-AE0F-9418A77175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963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02373-6FAE-4013-86F4-D6330E902221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AFAA8-BB45-4E71-AE0F-9418A77175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0741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02373-6FAE-4013-86F4-D6330E902221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AFAA8-BB45-4E71-AE0F-9418A77175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5007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02373-6FAE-4013-86F4-D6330E902221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AFAA8-BB45-4E71-AE0F-9418A77175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0769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02373-6FAE-4013-86F4-D6330E902221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AFAA8-BB45-4E71-AE0F-9418A77175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6570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02373-6FAE-4013-86F4-D6330E902221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AFAA8-BB45-4E71-AE0F-9418A77175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5691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802373-6FAE-4013-86F4-D6330E902221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AFAA8-BB45-4E71-AE0F-9418A77175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8265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642DF3EB-7444-061C-9D8A-B952BF9D7D5A}"/>
              </a:ext>
            </a:extLst>
          </p:cNvPr>
          <p:cNvSpPr txBox="1"/>
          <p:nvPr/>
        </p:nvSpPr>
        <p:spPr>
          <a:xfrm>
            <a:off x="621030" y="10071735"/>
            <a:ext cx="5829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Graphs comparing data between a) toxicity and cell </a:t>
            </a:r>
            <a:r>
              <a:rPr lang="en-GB" sz="1200" dirty="0" err="1"/>
              <a:t>countsfor</a:t>
            </a:r>
            <a:r>
              <a:rPr lang="en-GB" sz="1200" dirty="0"/>
              <a:t> </a:t>
            </a:r>
            <a:r>
              <a:rPr lang="en-GB" sz="1200" i="1" dirty="0"/>
              <a:t>Alexandrium</a:t>
            </a:r>
            <a:r>
              <a:rPr lang="en-GB" sz="1200" dirty="0"/>
              <a:t> using light microscopy, b) toxicity and number of reads aligning with </a:t>
            </a:r>
            <a:r>
              <a:rPr lang="en-GB" sz="1200" i="1" dirty="0"/>
              <a:t>A. catenella and c) cell counts of Alexandrium</a:t>
            </a:r>
            <a:r>
              <a:rPr lang="en-GB" sz="1200" dirty="0"/>
              <a:t> </a:t>
            </a:r>
            <a:r>
              <a:rPr lang="en-GB" sz="1200" i="1" dirty="0"/>
              <a:t>using light microscopy </a:t>
            </a:r>
            <a:r>
              <a:rPr lang="en-GB" sz="1200" dirty="0"/>
              <a:t>against total reads aligning to any species of </a:t>
            </a:r>
            <a:r>
              <a:rPr lang="en-GB" sz="1200" i="1" dirty="0"/>
              <a:t>Alexandrium </a:t>
            </a:r>
            <a:r>
              <a:rPr lang="en-GB" sz="1200" dirty="0"/>
              <a:t>using VMK. </a:t>
            </a:r>
          </a:p>
          <a:p>
            <a:r>
              <a:rPr lang="en-GB" sz="1200" dirty="0"/>
              <a:t>Note: “r” values quoted are Pearson’s correlation co-efficient.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B7F1704-F632-E8A9-E149-8B6B2D0105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9825"/>
            <a:ext cx="6858000" cy="312650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BAEC70C-9C10-5C76-C995-D3A4A322B5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46334"/>
            <a:ext cx="6858000" cy="313032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C1796A5-A031-7B6C-67D8-4863B19DA4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72843"/>
            <a:ext cx="6858000" cy="3130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2059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14</TotalTime>
  <Words>61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Hatfield (Cefas)</dc:creator>
  <cp:lastModifiedBy>Robert Hatfield (Cefas)</cp:lastModifiedBy>
  <cp:revision>3</cp:revision>
  <dcterms:created xsi:type="dcterms:W3CDTF">2023-05-23T15:17:47Z</dcterms:created>
  <dcterms:modified xsi:type="dcterms:W3CDTF">2023-05-24T14:30:05Z</dcterms:modified>
</cp:coreProperties>
</file>