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717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12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6DB434-4EB8-E137-0297-3B129526B59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7AC0098-629C-0505-5C0D-8F27292640D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744A0E-012B-4E9F-6B25-0BCEE60D50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95469-5C34-4F43-B745-25A278DBF02E}" type="datetimeFigureOut">
              <a:rPr lang="en-GB" smtClean="0"/>
              <a:t>01/03/2023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23D7C0-61B2-4442-3470-5209CE2B0A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BD08BC-CCB3-38E0-91F2-419C9F02A2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E0BF9-9C74-403A-B4B5-95827E82CCB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04001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4FE689-E318-F54A-7005-D3314D1241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F5D7F53-4F14-8C24-FD8D-D253004E465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7EB3E1-2E4E-FFA7-BBA7-B1682D03EC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95469-5C34-4F43-B745-25A278DBF02E}" type="datetimeFigureOut">
              <a:rPr lang="en-GB" smtClean="0"/>
              <a:t>01/03/2023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A53BA7-0312-AB3B-E84F-8494340AC0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D1E862-0BAA-4C94-F5EA-22591B0958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E0BF9-9C74-403A-B4B5-95827E82CCB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46090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B23009F-E146-EDCF-D4C3-B8B07051788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5CFCCF4-CE48-E3A8-C8F8-48263E43C49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9FD9E9-DE05-ABE8-3094-748095B5EB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95469-5C34-4F43-B745-25A278DBF02E}" type="datetimeFigureOut">
              <a:rPr lang="en-GB" smtClean="0"/>
              <a:t>01/03/2023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B6F471-C5F6-320A-D945-237A2E56FB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526E1C-3C2C-0D41-B5CA-863CA9B69C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E0BF9-9C74-403A-B4B5-95827E82CCB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50019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3C8935-D4C1-2C07-74CD-ADD4E55680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366A6B-37BF-E6E1-18F0-90A1696DD5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3A9D63F-E406-7B19-6C14-54370D84A4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95469-5C34-4F43-B745-25A278DBF02E}" type="datetimeFigureOut">
              <a:rPr lang="en-GB" smtClean="0"/>
              <a:t>01/03/2023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AF4DD9-B086-1776-873E-3CD1C74321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69BF7C-13B9-6123-FEC7-E4438E2680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E0BF9-9C74-403A-B4B5-95827E82CCB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77321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1759BA-C220-6BC0-2750-32D1AF14EA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05C4B8F-2CF1-E11C-EBFF-CA3837593D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FDCB46-A98D-3A4F-C59C-5D0AB1BCB5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95469-5C34-4F43-B745-25A278DBF02E}" type="datetimeFigureOut">
              <a:rPr lang="en-GB" smtClean="0"/>
              <a:t>01/03/2023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DB4BF6-340B-6035-DAF7-F152665E3F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894272-25DC-9565-91C4-4F6706B8DB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E0BF9-9C74-403A-B4B5-95827E82CCB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10599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55474B-E5CA-AF60-7B9C-0D34366863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E94C06-2204-C65A-5948-8047BFE79EC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E397240-8254-470C-BF45-B778466A853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98F94E7-9FB6-F2AE-6998-9103230BFB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95469-5C34-4F43-B745-25A278DBF02E}" type="datetimeFigureOut">
              <a:rPr lang="en-GB" smtClean="0"/>
              <a:t>01/03/2023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996565D-57C4-C153-E258-0284C2BA07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C0B7379-7300-3B82-3233-4832104072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E0BF9-9C74-403A-B4B5-95827E82CCB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37732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44F91F-15D3-3D53-C01B-E903873432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ED2391-ABD0-2654-36AF-7FE5C05B33F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DDA66D9-B8F2-6EBD-0AD7-BCE7DCE5D3F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46D3C3F-5A21-C4DC-8AC6-5852F09432F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923378E-E6DB-1DB3-F762-1CA85691A30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B25FFAA-1842-DBD7-617F-7F1EFA6BB2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95469-5C34-4F43-B745-25A278DBF02E}" type="datetimeFigureOut">
              <a:rPr lang="en-GB" smtClean="0"/>
              <a:t>01/03/2023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9A324F7-CD7F-B0C2-B287-6FC776AEAC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E742B6A-AEBC-07B9-8266-EE69B6EEB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E0BF9-9C74-403A-B4B5-95827E82CCB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10421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EC3113-ACD6-E0AB-5493-0AD7355B9B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30B6976-31E1-289F-24A0-164073D457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95469-5C34-4F43-B745-25A278DBF02E}" type="datetimeFigureOut">
              <a:rPr lang="en-GB" smtClean="0"/>
              <a:t>01/03/2023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E39C69-2BED-9C03-4E0E-758FDF1C4D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DE07059-BF96-57E2-2044-E63015EB5C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E0BF9-9C74-403A-B4B5-95827E82CCB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85638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0D15B66-6238-59CD-D2B7-2300DB0073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95469-5C34-4F43-B745-25A278DBF02E}" type="datetimeFigureOut">
              <a:rPr lang="en-GB" smtClean="0"/>
              <a:t>01/03/2023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06D512E-C638-5BE5-EC5F-910ACA418F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BD3BA1F-ECA4-C352-7972-D4E99D2349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E0BF9-9C74-403A-B4B5-95827E82CCB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1578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E148DB-865D-9BBB-30B9-F02E19FD6A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87FD51-B1A0-7350-77D0-3F77786D70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7DF456-82F7-1814-82E1-5B83B22D651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83BC8A6-7012-B52A-283B-3DFAA2DE8E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95469-5C34-4F43-B745-25A278DBF02E}" type="datetimeFigureOut">
              <a:rPr lang="en-GB" smtClean="0"/>
              <a:t>01/03/2023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5A6F2DD-42C2-97F7-5FCF-DD0BACF375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7AB8F2E-B2D3-1BB3-C01D-737F82D943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E0BF9-9C74-403A-B4B5-95827E82CCB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71224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DA965F-B78B-566B-0994-C83A8E74E7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3A31B1E-5C81-9251-885D-596149A1473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76854D2-E7A3-5E9E-D41F-490F8E544C9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F8D5710-8AD2-2ADC-0AC8-053279D282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95469-5C34-4F43-B745-25A278DBF02E}" type="datetimeFigureOut">
              <a:rPr lang="en-GB" smtClean="0"/>
              <a:t>01/03/2023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79BAB54-2576-02A5-2F03-10A11DE188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A19D915-E55E-798F-89B6-42F3DCC58C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E0BF9-9C74-403A-B4B5-95827E82CCB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93970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A58705C-268A-354F-A5B6-251661474E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0852A0-F168-91DB-1560-16209EACB99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7D8FCB-7074-B783-43F8-71CA5C9EBC2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D95469-5C34-4F43-B745-25A278DBF02E}" type="datetimeFigureOut">
              <a:rPr lang="en-GB" smtClean="0"/>
              <a:t>01/03/2023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CCD420-3A76-B3AB-C843-920EDD01E05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9E6914-9B2C-C387-2B61-5FEA27FA11F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8E0BF9-9C74-403A-B4B5-95827E82CCB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3765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EAF5811-2F51-C819-04D9-216EE07ECB9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997" y="1698171"/>
            <a:ext cx="10961916" cy="377952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6835043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3993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Robert Hatfield (Cefas)</dc:creator>
  <cp:lastModifiedBy>Robert Hatfield (Cefas)</cp:lastModifiedBy>
  <cp:revision>4</cp:revision>
  <dcterms:created xsi:type="dcterms:W3CDTF">2022-11-08T15:47:45Z</dcterms:created>
  <dcterms:modified xsi:type="dcterms:W3CDTF">2023-03-01T12:40:06Z</dcterms:modified>
</cp:coreProperties>
</file>