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1" r:id="rId3"/>
    <p:sldId id="278" r:id="rId4"/>
    <p:sldId id="29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36428F-E2B8-4BA7-B651-594DCBC33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5455F37-8567-46D7-A7AE-5BC84C2B74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A4DDBB3-6496-4936-A7E7-B44F9EF6E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9ABCB7-4C8E-4698-946A-FC0EA7496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5BD7A7E-0730-4685-8002-BFA141B31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8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748A33-AF08-4BB7-8B7F-39BE34856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8178EDA-85F3-4A8B-81CF-1D4E22280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DCF6AD4-E0AC-4D73-BD26-E9178268D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3DEE3FC-93B7-43B6-9A0D-49C235FF4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59EB5DE-D58D-4401-ABFC-5039FC308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8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52EE338-8B95-46AF-9641-29F1EBC002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B5F2C7A-06B6-4A43-84A5-00B722666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77C124-81B0-4DBF-BCB6-41926A6F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E6E89A2-99DF-4565-9FD1-0FBC3B244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53828B6-1769-46E0-8AA5-8632793E1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9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D18F2F-0400-4550-A9F4-B4B84E24A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59C8F5-1985-4219-8ADF-BD23C4D98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0FCAB4-62E8-4F99-B7E5-D60BFD470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604568-B4E1-4CDA-8432-2A37175BD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8FCE1D-B812-4912-830D-74E73CCB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701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F2F55B-14F7-4DA2-B3E8-441C83C26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EB58FE-5389-4949-96E4-0EA0F16E8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781F75-BEA1-4287-8F6C-9C3F36ED9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ED07709-C0BF-4BAC-9D7C-AB898FC0C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EF1C91-978B-4D97-A282-CB315CD1A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3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148AC3-6CF9-4B04-BB01-9E0FC2843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BE378A-4543-4BBA-A0D3-B60B017215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5B46043-0E5E-4C9B-8DF7-4EFD1DF98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A99D7FA-7E8A-4687-B50F-A5157A1B6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0D3606D-6994-4161-B1AD-89EE3B6CB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8FC70D8-B192-473F-A89D-5D157B1C9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00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B9D623-E589-46D2-9138-5BC8FD60D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BBC4875-BC80-45C5-961F-B66185A6E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0D07A12-6F0E-4422-8FB2-ADC42B05EE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4481FAD-F301-4B84-BE64-E2152EC83C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0CAF830-C4F6-40D9-AE44-45A8EC0807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7CA44F-C8B6-4958-B105-8D613F764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4305D55-8616-4ACF-9A28-F9FFF8803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CEE2A02-AA86-4A53-A1B3-E20D58E28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45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5691EC-3089-40C3-84EA-786A60C8E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69AB911-608F-4592-91C8-209186AE0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33F7198-53AB-49D3-A536-DA09E14EC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BDEB647-426C-4EEE-8146-0E695454F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88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0216C29-CC1F-4063-96F9-6A4C2E335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E4E26C4-3083-44B6-BBC2-4D1373AA1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FF73855-86FA-4FE7-B379-F749F511D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903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CE6F8C-A17E-46E2-A385-68E320673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E3783D2-F581-4C4F-8EEF-8401B300E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0BA9D6A-0596-4E56-AF36-0F851B8D77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1A54C98-072C-48F2-AA93-E410407B4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FC24B38-F020-419C-9AC0-57742BF81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27713B3-8ED6-48DF-B92A-C5588EC7B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46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55673F-9645-4FE9-A620-2CE90810C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66B154E-4149-472B-BA69-1FF96B276C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D1D2FFF-9B47-4D24-BD93-C0A855947F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EBE304F-026C-49CF-AD17-366553CFD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E181042-99FE-4E37-AD29-0593E28E9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D014236-A31D-4361-A6C8-ABC134AE5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462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D331C23-72EF-4365-8CFA-3BF6742E6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E77C825-D5EC-49BF-8819-2FFE28546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D497F7-A1D9-485B-8C27-081B54B9D3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FA87C-A0D8-4B4B-B22F-E95EA03A91E8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ED56EB5-619F-43E5-AC08-A8B427B5E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A88385-811E-403C-A36E-FA8D7F649B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26B41-11A5-49FE-BF23-9EA6F783D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3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95A613-AA69-4E06-BB5F-0121D2EEF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Recording #2">
            <a:hlinkClick r:id="" action="ppaction://media"/>
            <a:extLst>
              <a:ext uri="{FF2B5EF4-FFF2-40B4-BE49-F238E27FC236}">
                <a16:creationId xmlns:a16="http://schemas.microsoft.com/office/drawing/2014/main" xmlns="" id="{4236CFE7-7B3F-48D1-8950-B064DC4FE43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03909" y="0"/>
            <a:ext cx="7364964" cy="584632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2F76B39-06D6-44B6-88BF-BDD18BDCF3DD}"/>
              </a:ext>
            </a:extLst>
          </p:cNvPr>
          <p:cNvSpPr txBox="1"/>
          <p:nvPr/>
        </p:nvSpPr>
        <p:spPr>
          <a:xfrm>
            <a:off x="2285594" y="6065874"/>
            <a:ext cx="8235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Video </a:t>
            </a:r>
            <a:r>
              <a:rPr lang="en-US" dirty="0" smtClean="0"/>
              <a:t>S1</a:t>
            </a:r>
            <a:r>
              <a:rPr lang="en-US" dirty="0"/>
              <a:t>, </a:t>
            </a:r>
            <a:r>
              <a:rPr lang="en-US" dirty="0" err="1"/>
              <a:t>Ferrowax</a:t>
            </a:r>
            <a:r>
              <a:rPr lang="en-US" dirty="0"/>
              <a:t> droplet dispensed using a heated Hamilton syringe, This video is to calculate the surface tension of the </a:t>
            </a:r>
            <a:r>
              <a:rPr lang="en-US" dirty="0" err="1"/>
              <a:t>ferrowax</a:t>
            </a:r>
            <a:r>
              <a:rPr lang="en-US" dirty="0"/>
              <a:t> using the pendant drop experiment</a:t>
            </a:r>
          </a:p>
        </p:txBody>
      </p:sp>
    </p:spTree>
    <p:extLst>
      <p:ext uri="{BB962C8B-B14F-4D97-AF65-F5344CB8AC3E}">
        <p14:creationId xmlns:p14="http://schemas.microsoft.com/office/powerpoint/2010/main" val="194610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dia3">
            <a:hlinkClick r:id="" action="ppaction://media"/>
            <a:extLst>
              <a:ext uri="{FF2B5EF4-FFF2-40B4-BE49-F238E27FC236}">
                <a16:creationId xmlns:a16="http://schemas.microsoft.com/office/drawing/2014/main" xmlns="" id="{BA6E5D2E-A031-499B-A8BC-44D14E33DE3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5594" y="0"/>
            <a:ext cx="7620811" cy="56821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01BCB7-18EF-4B7F-80FC-E1B156C6FF40}"/>
              </a:ext>
            </a:extLst>
          </p:cNvPr>
          <p:cNvSpPr txBox="1"/>
          <p:nvPr/>
        </p:nvSpPr>
        <p:spPr>
          <a:xfrm>
            <a:off x="2285594" y="6065874"/>
            <a:ext cx="823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Video </a:t>
            </a:r>
            <a:r>
              <a:rPr lang="en-US" dirty="0" smtClean="0"/>
              <a:t>S2</a:t>
            </a:r>
            <a:r>
              <a:rPr lang="en-US" dirty="0"/>
              <a:t>, Capillary </a:t>
            </a:r>
            <a:r>
              <a:rPr lang="en-US" dirty="0" err="1"/>
              <a:t>ferrowax</a:t>
            </a:r>
            <a:r>
              <a:rPr lang="en-US" dirty="0"/>
              <a:t> Valve operation using heated Hamilton syringe setup</a:t>
            </a:r>
          </a:p>
        </p:txBody>
      </p:sp>
    </p:spTree>
    <p:extLst>
      <p:ext uri="{BB962C8B-B14F-4D97-AF65-F5344CB8AC3E}">
        <p14:creationId xmlns:p14="http://schemas.microsoft.com/office/powerpoint/2010/main" val="17157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E1E365C-614B-4279-83EF-A669CB7F580C}"/>
              </a:ext>
            </a:extLst>
          </p:cNvPr>
          <p:cNvSpPr txBox="1"/>
          <p:nvPr/>
        </p:nvSpPr>
        <p:spPr>
          <a:xfrm>
            <a:off x="3482162" y="6065874"/>
            <a:ext cx="596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Video </a:t>
            </a:r>
            <a:r>
              <a:rPr lang="en-US" dirty="0" smtClean="0"/>
              <a:t>S3</a:t>
            </a:r>
            <a:r>
              <a:rPr lang="en-US" dirty="0"/>
              <a:t>, Capillary wax Valve transient two-phase flow simulation animation</a:t>
            </a:r>
          </a:p>
        </p:txBody>
      </p:sp>
      <p:pic>
        <p:nvPicPr>
          <p:cNvPr id="6" name="sequence-1">
            <a:hlinkClick r:id="" action="ppaction://media"/>
            <a:extLst>
              <a:ext uri="{FF2B5EF4-FFF2-40B4-BE49-F238E27FC236}">
                <a16:creationId xmlns:a16="http://schemas.microsoft.com/office/drawing/2014/main" xmlns="" id="{353EC516-DB0B-4985-AAC6-1DF9378844A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90724" y="130173"/>
            <a:ext cx="7691437" cy="5768053"/>
          </a:xfrm>
        </p:spPr>
      </p:pic>
    </p:spTree>
    <p:extLst>
      <p:ext uri="{BB962C8B-B14F-4D97-AF65-F5344CB8AC3E}">
        <p14:creationId xmlns:p14="http://schemas.microsoft.com/office/powerpoint/2010/main" val="280437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68DCEC6-BB43-4093-908A-C01E24908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104" y="0"/>
            <a:ext cx="3396284" cy="59008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E77852E-CCD5-422C-B5F7-1EB574680FDC}"/>
              </a:ext>
            </a:extLst>
          </p:cNvPr>
          <p:cNvSpPr txBox="1"/>
          <p:nvPr/>
        </p:nvSpPr>
        <p:spPr>
          <a:xfrm>
            <a:off x="874643" y="5900806"/>
            <a:ext cx="104692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</a:t>
            </a:r>
            <a:r>
              <a:rPr lang="en-US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S1</a:t>
            </a: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T-junction design that demonstrates an alternative placement of the wax reservoir. The dashed line is applied to enhance the visibility of the chamber and channels on the CD.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48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84</Words>
  <Application>Microsoft Office PowerPoint</Application>
  <PresentationFormat>Widescreen</PresentationFormat>
  <Paragraphs>4</Paragraphs>
  <Slides>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Videos</dc:title>
  <dc:creator>Snehan Peshin</dc:creator>
  <cp:lastModifiedBy>MDPI</cp:lastModifiedBy>
  <cp:revision>14</cp:revision>
  <dcterms:created xsi:type="dcterms:W3CDTF">2021-11-04T02:54:09Z</dcterms:created>
  <dcterms:modified xsi:type="dcterms:W3CDTF">2022-02-16T01:52:13Z</dcterms:modified>
</cp:coreProperties>
</file>