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907" y="1166300"/>
            <a:ext cx="3430975" cy="124297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122" y="1166713"/>
            <a:ext cx="3579401" cy="1356593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120" y="3453484"/>
            <a:ext cx="3435404" cy="1360623"/>
          </a:xfrm>
          <a:prstGeom prst="rect">
            <a:avLst/>
          </a:prstGeom>
        </p:spPr>
      </p:pic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49512" y="5434694"/>
          <a:ext cx="1209295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997"/>
                <a:gridCol w="848161"/>
                <a:gridCol w="952500"/>
                <a:gridCol w="6819900"/>
                <a:gridCol w="1320800"/>
                <a:gridCol w="12445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No.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Target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Dilution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Company and Catalog No.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Predicted MW (</a:t>
                      </a:r>
                      <a:r>
                        <a:rPr lang="en-US" altLang="zh-TW" sz="1600" dirty="0" err="1" smtClean="0"/>
                        <a:t>kDa</a:t>
                      </a:r>
                      <a:r>
                        <a:rPr lang="en-US" altLang="zh-TW" sz="1600" dirty="0" smtClean="0"/>
                        <a:t>)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Observed MW (</a:t>
                      </a:r>
                      <a:r>
                        <a:rPr lang="en-US" altLang="zh-TW" sz="1600" b="1" i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kDa</a:t>
                      </a:r>
                      <a:r>
                        <a:rPr lang="en-US" altLang="zh-TW" sz="16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01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P-</a:t>
                      </a:r>
                      <a:r>
                        <a:rPr lang="en-US" altLang="zh-TW" dirty="0" err="1" smtClean="0"/>
                        <a:t>Erk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1:2000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Cell Signaling, Phospho-p44/42 MAPK ( </a:t>
                      </a:r>
                      <a:r>
                        <a:rPr lang="en-US" altLang="zh-TW" sz="1600" dirty="0" err="1" smtClean="0"/>
                        <a:t>Erk</a:t>
                      </a:r>
                      <a:r>
                        <a:rPr lang="en-US" altLang="zh-TW" sz="1600" dirty="0" smtClean="0"/>
                        <a:t> 1/2 )(Thr202/Tyr204)(D13.14.4E) Rabbit </a:t>
                      </a:r>
                      <a:r>
                        <a:rPr lang="en-US" altLang="zh-TW" sz="1600" dirty="0" err="1" smtClean="0"/>
                        <a:t>mAb</a:t>
                      </a:r>
                      <a:r>
                        <a:rPr lang="en-US" altLang="zh-TW" sz="1600" dirty="0" smtClean="0"/>
                        <a:t>,  #4370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TW" sz="1600" dirty="0" smtClean="0"/>
                        <a:t>42,44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TW" sz="1600" dirty="0" smtClean="0"/>
                        <a:t>42,44</a:t>
                      </a:r>
                      <a:endParaRPr lang="zh-TW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WPS Presentation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dr.bamodu</cp:lastModifiedBy>
  <cp:revision>1</cp:revision>
  <dcterms:created xsi:type="dcterms:W3CDTF">2019-09-14T05:11:34Z</dcterms:created>
  <dcterms:modified xsi:type="dcterms:W3CDTF">2019-09-14T05:11:34Z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1033-11.2.0.8888</vt:lpwstr>
  </property>
</Properties>
</file>