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8"/>
    <p:restoredTop sz="94663"/>
  </p:normalViewPr>
  <p:slideViewPr>
    <p:cSldViewPr snapToGrid="0" snapToObjects="1">
      <p:cViewPr>
        <p:scale>
          <a:sx n="130" d="100"/>
          <a:sy n="130" d="100"/>
        </p:scale>
        <p:origin x="44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B0FBDF-88CE-8249-80A2-E4F1A9464D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83D61B5-B245-8C48-9E18-14004CA04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9795015-6765-ED44-A844-929625BF1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E37B-79E6-0F47-B008-66D598D62470}" type="datetimeFigureOut">
              <a:rPr lang="fr-FR" smtClean="0"/>
              <a:t>27/12/2018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B9665C-9FD7-2E40-9D4F-7F03BB76E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93783E-2CF0-D94E-B55D-75E5BA1E0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D3B-D6DB-BF4C-AE3D-FF9511B07A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698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E2AE57-5539-7D48-891B-6B7157587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5FBF0D0-6ABD-0E4B-923E-3B9DA53DFE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69ADC8-CA5F-B148-8485-E2E8CCEED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E37B-79E6-0F47-B008-66D598D62470}" type="datetimeFigureOut">
              <a:rPr lang="fr-FR" smtClean="0"/>
              <a:t>27/12/2018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2BA14E-3BD9-C94A-94A4-EB5EF1B0E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FEAC20-02CD-DB4F-83CE-32486FDF8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D3B-D6DB-BF4C-AE3D-FF9511B07A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092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8150C54-FF9B-B24A-A086-B628EC3502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D5DD800-80A2-3D4C-8E45-0AE580FA08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E8047F-00B9-6346-939C-B95FEF1C7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E37B-79E6-0F47-B008-66D598D62470}" type="datetimeFigureOut">
              <a:rPr lang="fr-FR" smtClean="0"/>
              <a:t>27/12/2018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600157-3562-5245-B1ED-60140D2FD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987C31-8C73-D547-9193-709C6A753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D3B-D6DB-BF4C-AE3D-FF9511B07A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09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AAB199-F1A8-F545-AE57-A4CF611D8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C9FD94-AC50-4846-9F88-C2C77972F0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9F7AE2-90DF-7C4A-B482-4EA4D994F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E37B-79E6-0F47-B008-66D598D62470}" type="datetimeFigureOut">
              <a:rPr lang="fr-FR" smtClean="0"/>
              <a:t>27/12/2018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137FCC6-5926-A64D-9092-C32D79F59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BC3D4D-88CC-9744-B5F8-E093A20DD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D3B-D6DB-BF4C-AE3D-FF9511B07A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1813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C262F1-C012-9045-BE6A-2EB5B2AFC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2364A0F-8C87-C143-8D53-19BB845F2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7C4CC5-71CF-9B40-A9D4-3234BC57B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E37B-79E6-0F47-B008-66D598D62470}" type="datetimeFigureOut">
              <a:rPr lang="fr-FR" smtClean="0"/>
              <a:t>27/12/2018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3E3960-8E00-9047-BBAB-757F80B57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8395DA8-67B5-3144-AC39-A37AE6C35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D3B-D6DB-BF4C-AE3D-FF9511B07A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0612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83776A-4C87-B044-89C0-D927022B8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026BE3-3283-2B46-9202-FA0C90E91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84C5460-4677-1444-B935-C306C549CA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3F18455-52EE-844C-B4DC-94F3ACC73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E37B-79E6-0F47-B008-66D598D62470}" type="datetimeFigureOut">
              <a:rPr lang="fr-FR" smtClean="0"/>
              <a:t>27/12/2018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E2CA71F-D7B2-AF47-9CA7-B6C25D628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228CD9C-DE05-9F45-8A7F-6F0463E5A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D3B-D6DB-BF4C-AE3D-FF9511B07A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0461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0A7EFB-E411-194B-936E-AE7BA1152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CC5C91C-2677-FE40-A71F-18A9C08BFD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F588974-772F-B34C-B880-A84DDBA669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48A364E-32FC-DE4D-9EF8-1659502C9B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E6037E4-7755-BA4E-BCD7-FBE2A4AF00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3F1137B-B1C7-9542-9A46-1B87714D0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E37B-79E6-0F47-B008-66D598D62470}" type="datetimeFigureOut">
              <a:rPr lang="fr-FR" smtClean="0"/>
              <a:t>27/12/2018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2FD7593-EE4D-2344-BF8F-B33653FEC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2AFAB93-CD87-9C4F-ADB3-7B6FC62C5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D3B-D6DB-BF4C-AE3D-FF9511B07A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592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A9D1C0-3E96-2440-84A7-93AC37144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2AB49C4-78A0-6742-8635-427B08048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E37B-79E6-0F47-B008-66D598D62470}" type="datetimeFigureOut">
              <a:rPr lang="fr-FR" smtClean="0"/>
              <a:t>27/12/2018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138C97C-F595-8B44-B61E-06AA23A0C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949412E-1E0F-8D48-B2D6-FC3C04A79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D3B-D6DB-BF4C-AE3D-FF9511B07A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2100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80B6801-DD86-2D4B-B6B4-488C49B30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E37B-79E6-0F47-B008-66D598D62470}" type="datetimeFigureOut">
              <a:rPr lang="fr-FR" smtClean="0"/>
              <a:t>27/12/2018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B651F45-A156-6E4F-B375-C4A94E30F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9EDB3DA-FDB1-B342-BDD6-73E129267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D3B-D6DB-BF4C-AE3D-FF9511B07A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2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4F69D5-1EC1-7243-A949-352EFD331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700815-902D-0C46-8FCE-F9E65FE09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051D4B1-DB95-F543-A7D9-9CC76BEE7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32BE07D-04C7-064C-9080-C509879BA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E37B-79E6-0F47-B008-66D598D62470}" type="datetimeFigureOut">
              <a:rPr lang="fr-FR" smtClean="0"/>
              <a:t>27/12/2018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D3AB764-572D-5C43-8CB9-70EF480B3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8B900C0-DA70-3144-9CA3-B1571B80B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D3B-D6DB-BF4C-AE3D-FF9511B07A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05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CA4EF2-4ECD-C14C-83FE-F89C1DEE7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98834DC-DA3F-9A47-A18A-CA5D1D2580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DACD244-A32B-3544-A8C5-E3FAD6B620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254881C-36F1-C147-A98F-21A7141C3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E37B-79E6-0F47-B008-66D598D62470}" type="datetimeFigureOut">
              <a:rPr lang="fr-FR" smtClean="0"/>
              <a:t>27/12/2018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3CCC6F7-27C1-0644-8114-FD86E3C67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F7EACF2-A330-1D4B-BAD1-298CE72B5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9D3B-D6DB-BF4C-AE3D-FF9511B07A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415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6CF4B89-4F85-7840-9D37-25BAFFC55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823D356-38A7-4B47-A00E-322AB1BA79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AB2C8E0-4782-D442-AB4C-35950B3ED9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5E37B-79E6-0F47-B008-66D598D62470}" type="datetimeFigureOut">
              <a:rPr lang="fr-FR" smtClean="0"/>
              <a:t>27/12/2018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F4B1A4-7164-BF48-8F8E-43B892FCCC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F9D258-6691-934D-97E0-3720CE46F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69D3B-D6DB-BF4C-AE3D-FF9511B07A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218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D59D4F67-C872-054E-831F-FA6FC0988099}"/>
              </a:ext>
            </a:extLst>
          </p:cNvPr>
          <p:cNvSpPr/>
          <p:nvPr/>
        </p:nvSpPr>
        <p:spPr>
          <a:xfrm>
            <a:off x="5669280" y="2427514"/>
            <a:ext cx="577330" cy="3630386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 prstMaterial="flat"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424B61DA-D489-5C49-A86E-4AFEF40EB44C}"/>
              </a:ext>
            </a:extLst>
          </p:cNvPr>
          <p:cNvSpPr/>
          <p:nvPr/>
        </p:nvSpPr>
        <p:spPr>
          <a:xfrm>
            <a:off x="5529263" y="1700212"/>
            <a:ext cx="1728787" cy="104298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2481EE19-60E0-944E-B2D1-7D39BDBF3607}"/>
              </a:ext>
            </a:extLst>
          </p:cNvPr>
          <p:cNvSpPr/>
          <p:nvPr/>
        </p:nvSpPr>
        <p:spPr>
          <a:xfrm>
            <a:off x="5882368" y="1384526"/>
            <a:ext cx="1042988" cy="10429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CE61FF48-ADCC-4C4D-8E81-D4CC01C0F81B}"/>
              </a:ext>
            </a:extLst>
          </p:cNvPr>
          <p:cNvSpPr/>
          <p:nvPr/>
        </p:nvSpPr>
        <p:spPr>
          <a:xfrm>
            <a:off x="5494691" y="5017045"/>
            <a:ext cx="933450" cy="523875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 prstMaterial="flat"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37" name="Groupe 236">
            <a:extLst>
              <a:ext uri="{FF2B5EF4-FFF2-40B4-BE49-F238E27FC236}">
                <a16:creationId xmlns:a16="http://schemas.microsoft.com/office/drawing/2014/main" id="{B3BBA2D7-5D88-BF4A-B0F6-2C31D3007EAA}"/>
              </a:ext>
            </a:extLst>
          </p:cNvPr>
          <p:cNvGrpSpPr/>
          <p:nvPr/>
        </p:nvGrpSpPr>
        <p:grpSpPr>
          <a:xfrm>
            <a:off x="6110460" y="3235587"/>
            <a:ext cx="552333" cy="494546"/>
            <a:chOff x="6852103" y="3369764"/>
            <a:chExt cx="330347" cy="295789"/>
          </a:xfrm>
        </p:grpSpPr>
        <p:grpSp>
          <p:nvGrpSpPr>
            <p:cNvPr id="239" name="Groupe 238">
              <a:extLst>
                <a:ext uri="{FF2B5EF4-FFF2-40B4-BE49-F238E27FC236}">
                  <a16:creationId xmlns:a16="http://schemas.microsoft.com/office/drawing/2014/main" id="{9327C182-3F79-B84C-B4EB-F93722AB334E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243" name="Connecteur en arc 242">
                <a:extLst>
                  <a:ext uri="{FF2B5EF4-FFF2-40B4-BE49-F238E27FC236}">
                    <a16:creationId xmlns:a16="http://schemas.microsoft.com/office/drawing/2014/main" id="{48020954-86F9-A545-853B-BB4D64944EF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Connecteur en arc 243">
                <a:extLst>
                  <a:ext uri="{FF2B5EF4-FFF2-40B4-BE49-F238E27FC236}">
                    <a16:creationId xmlns:a16="http://schemas.microsoft.com/office/drawing/2014/main" id="{58D7ADF6-033B-EE4A-BA7D-7B2684B5140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0" name="Groupe 239">
              <a:extLst>
                <a:ext uri="{FF2B5EF4-FFF2-40B4-BE49-F238E27FC236}">
                  <a16:creationId xmlns:a16="http://schemas.microsoft.com/office/drawing/2014/main" id="{1BB36F8C-E767-864B-B40C-491045286E3C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241" name="Connecteur en arc 240">
                <a:extLst>
                  <a:ext uri="{FF2B5EF4-FFF2-40B4-BE49-F238E27FC236}">
                    <a16:creationId xmlns:a16="http://schemas.microsoft.com/office/drawing/2014/main" id="{99819389-2EF1-8940-8634-A159D8E5B25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Connecteur en arc 241">
                <a:extLst>
                  <a:ext uri="{FF2B5EF4-FFF2-40B4-BE49-F238E27FC236}">
                    <a16:creationId xmlns:a16="http://schemas.microsoft.com/office/drawing/2014/main" id="{1C628DAA-204A-3E42-A72D-D77A1E9B4CC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8" name="Ellipse 237">
            <a:extLst>
              <a:ext uri="{FF2B5EF4-FFF2-40B4-BE49-F238E27FC236}">
                <a16:creationId xmlns:a16="http://schemas.microsoft.com/office/drawing/2014/main" id="{A053BA37-16D3-214D-A8DB-ACDDD6C02805}"/>
              </a:ext>
            </a:extLst>
          </p:cNvPr>
          <p:cNvSpPr/>
          <p:nvPr/>
        </p:nvSpPr>
        <p:spPr>
          <a:xfrm>
            <a:off x="6232944" y="2853745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98" name="Groupe 697">
            <a:extLst>
              <a:ext uri="{FF2B5EF4-FFF2-40B4-BE49-F238E27FC236}">
                <a16:creationId xmlns:a16="http://schemas.microsoft.com/office/drawing/2014/main" id="{9C9FEC89-C6FF-564E-BE8D-FB396024AEAF}"/>
              </a:ext>
            </a:extLst>
          </p:cNvPr>
          <p:cNvGrpSpPr/>
          <p:nvPr/>
        </p:nvGrpSpPr>
        <p:grpSpPr>
          <a:xfrm rot="10800000">
            <a:off x="6109639" y="3981076"/>
            <a:ext cx="552333" cy="494546"/>
            <a:chOff x="6852103" y="3369764"/>
            <a:chExt cx="330347" cy="295789"/>
          </a:xfrm>
        </p:grpSpPr>
        <p:grpSp>
          <p:nvGrpSpPr>
            <p:cNvPr id="700" name="Groupe 699">
              <a:extLst>
                <a:ext uri="{FF2B5EF4-FFF2-40B4-BE49-F238E27FC236}">
                  <a16:creationId xmlns:a16="http://schemas.microsoft.com/office/drawing/2014/main" id="{3824DEB1-D817-6B4D-AEAF-19BBF37B78CE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704" name="Connecteur en arc 703">
                <a:extLst>
                  <a:ext uri="{FF2B5EF4-FFF2-40B4-BE49-F238E27FC236}">
                    <a16:creationId xmlns:a16="http://schemas.microsoft.com/office/drawing/2014/main" id="{57FBABA1-D735-6946-A3C3-C1C4595925C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5" name="Connecteur en arc 704">
                <a:extLst>
                  <a:ext uri="{FF2B5EF4-FFF2-40B4-BE49-F238E27FC236}">
                    <a16:creationId xmlns:a16="http://schemas.microsoft.com/office/drawing/2014/main" id="{BF19C8FF-7F06-044E-B21E-E50A9FCD64F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1" name="Groupe 700">
              <a:extLst>
                <a:ext uri="{FF2B5EF4-FFF2-40B4-BE49-F238E27FC236}">
                  <a16:creationId xmlns:a16="http://schemas.microsoft.com/office/drawing/2014/main" id="{0C7C3FF5-CEDD-4846-B888-1C10CED97963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702" name="Connecteur en arc 701">
                <a:extLst>
                  <a:ext uri="{FF2B5EF4-FFF2-40B4-BE49-F238E27FC236}">
                    <a16:creationId xmlns:a16="http://schemas.microsoft.com/office/drawing/2014/main" id="{0FFAB7AF-F467-8D4F-9406-6410A3676BD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3" name="Connecteur en arc 702">
                <a:extLst>
                  <a:ext uri="{FF2B5EF4-FFF2-40B4-BE49-F238E27FC236}">
                    <a16:creationId xmlns:a16="http://schemas.microsoft.com/office/drawing/2014/main" id="{5A6157E5-2C5C-9E4E-8AE7-F519FF355DD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99" name="Ellipse 698">
            <a:extLst>
              <a:ext uri="{FF2B5EF4-FFF2-40B4-BE49-F238E27FC236}">
                <a16:creationId xmlns:a16="http://schemas.microsoft.com/office/drawing/2014/main" id="{599B441E-4C0B-7940-A830-F2363D5BBD96}"/>
              </a:ext>
            </a:extLst>
          </p:cNvPr>
          <p:cNvSpPr/>
          <p:nvPr/>
        </p:nvSpPr>
        <p:spPr>
          <a:xfrm rot="10800000">
            <a:off x="6237473" y="4555449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07" name="Groupe 706">
            <a:extLst>
              <a:ext uri="{FF2B5EF4-FFF2-40B4-BE49-F238E27FC236}">
                <a16:creationId xmlns:a16="http://schemas.microsoft.com/office/drawing/2014/main" id="{CA152783-11A1-B34D-AC19-9A8B3968EBF9}"/>
              </a:ext>
            </a:extLst>
          </p:cNvPr>
          <p:cNvGrpSpPr/>
          <p:nvPr/>
        </p:nvGrpSpPr>
        <p:grpSpPr>
          <a:xfrm>
            <a:off x="6386627" y="3235587"/>
            <a:ext cx="552333" cy="494546"/>
            <a:chOff x="6852103" y="3369764"/>
            <a:chExt cx="330347" cy="295789"/>
          </a:xfrm>
        </p:grpSpPr>
        <p:grpSp>
          <p:nvGrpSpPr>
            <p:cNvPr id="709" name="Groupe 708">
              <a:extLst>
                <a:ext uri="{FF2B5EF4-FFF2-40B4-BE49-F238E27FC236}">
                  <a16:creationId xmlns:a16="http://schemas.microsoft.com/office/drawing/2014/main" id="{49CD7433-73F1-544D-987A-0B2598DF7E84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713" name="Connecteur en arc 712">
                <a:extLst>
                  <a:ext uri="{FF2B5EF4-FFF2-40B4-BE49-F238E27FC236}">
                    <a16:creationId xmlns:a16="http://schemas.microsoft.com/office/drawing/2014/main" id="{3E0061CD-356C-CA4B-934A-7E80A617A47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4" name="Connecteur en arc 713">
                <a:extLst>
                  <a:ext uri="{FF2B5EF4-FFF2-40B4-BE49-F238E27FC236}">
                    <a16:creationId xmlns:a16="http://schemas.microsoft.com/office/drawing/2014/main" id="{36BEDA60-F909-8544-B362-9F4328312E5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0" name="Groupe 709">
              <a:extLst>
                <a:ext uri="{FF2B5EF4-FFF2-40B4-BE49-F238E27FC236}">
                  <a16:creationId xmlns:a16="http://schemas.microsoft.com/office/drawing/2014/main" id="{27EE2B48-CC74-864E-ACEB-8235C540496A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711" name="Connecteur en arc 710">
                <a:extLst>
                  <a:ext uri="{FF2B5EF4-FFF2-40B4-BE49-F238E27FC236}">
                    <a16:creationId xmlns:a16="http://schemas.microsoft.com/office/drawing/2014/main" id="{EC2C0F13-4F03-EA4A-A63C-3206318DC52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2" name="Connecteur en arc 711">
                <a:extLst>
                  <a:ext uri="{FF2B5EF4-FFF2-40B4-BE49-F238E27FC236}">
                    <a16:creationId xmlns:a16="http://schemas.microsoft.com/office/drawing/2014/main" id="{89516C89-F3FF-8848-B21D-18C9A27AE8B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08" name="Ellipse 707">
            <a:extLst>
              <a:ext uri="{FF2B5EF4-FFF2-40B4-BE49-F238E27FC236}">
                <a16:creationId xmlns:a16="http://schemas.microsoft.com/office/drawing/2014/main" id="{BA9D939C-AD37-AB48-A75E-EED2062E923F}"/>
              </a:ext>
            </a:extLst>
          </p:cNvPr>
          <p:cNvSpPr/>
          <p:nvPr/>
        </p:nvSpPr>
        <p:spPr>
          <a:xfrm>
            <a:off x="6509111" y="2853745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16" name="Groupe 715">
            <a:extLst>
              <a:ext uri="{FF2B5EF4-FFF2-40B4-BE49-F238E27FC236}">
                <a16:creationId xmlns:a16="http://schemas.microsoft.com/office/drawing/2014/main" id="{FCED0363-78C9-6B43-A870-385CD3081E80}"/>
              </a:ext>
            </a:extLst>
          </p:cNvPr>
          <p:cNvGrpSpPr/>
          <p:nvPr/>
        </p:nvGrpSpPr>
        <p:grpSpPr>
          <a:xfrm rot="10800000">
            <a:off x="6385806" y="3981076"/>
            <a:ext cx="552333" cy="494546"/>
            <a:chOff x="6852103" y="3369764"/>
            <a:chExt cx="330347" cy="295789"/>
          </a:xfrm>
        </p:grpSpPr>
        <p:grpSp>
          <p:nvGrpSpPr>
            <p:cNvPr id="718" name="Groupe 717">
              <a:extLst>
                <a:ext uri="{FF2B5EF4-FFF2-40B4-BE49-F238E27FC236}">
                  <a16:creationId xmlns:a16="http://schemas.microsoft.com/office/drawing/2014/main" id="{1B601A1A-30C7-1241-8639-A2EAD8E17BC3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722" name="Connecteur en arc 721">
                <a:extLst>
                  <a:ext uri="{FF2B5EF4-FFF2-40B4-BE49-F238E27FC236}">
                    <a16:creationId xmlns:a16="http://schemas.microsoft.com/office/drawing/2014/main" id="{EE60A097-09A8-3347-9808-1CA4BA48F1C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3" name="Connecteur en arc 722">
                <a:extLst>
                  <a:ext uri="{FF2B5EF4-FFF2-40B4-BE49-F238E27FC236}">
                    <a16:creationId xmlns:a16="http://schemas.microsoft.com/office/drawing/2014/main" id="{6A2569AC-EFBD-0942-9290-6D707A95692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9" name="Groupe 718">
              <a:extLst>
                <a:ext uri="{FF2B5EF4-FFF2-40B4-BE49-F238E27FC236}">
                  <a16:creationId xmlns:a16="http://schemas.microsoft.com/office/drawing/2014/main" id="{87C11B2E-7BE4-8940-A83C-7C376E913D32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720" name="Connecteur en arc 719">
                <a:extLst>
                  <a:ext uri="{FF2B5EF4-FFF2-40B4-BE49-F238E27FC236}">
                    <a16:creationId xmlns:a16="http://schemas.microsoft.com/office/drawing/2014/main" id="{659E1CA7-F6E0-EF41-A9AF-63D0A19F043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1" name="Connecteur en arc 720">
                <a:extLst>
                  <a:ext uri="{FF2B5EF4-FFF2-40B4-BE49-F238E27FC236}">
                    <a16:creationId xmlns:a16="http://schemas.microsoft.com/office/drawing/2014/main" id="{CADF2DAC-B6B8-144A-B811-CE89EFE76BC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17" name="Ellipse 716">
            <a:extLst>
              <a:ext uri="{FF2B5EF4-FFF2-40B4-BE49-F238E27FC236}">
                <a16:creationId xmlns:a16="http://schemas.microsoft.com/office/drawing/2014/main" id="{33F086DC-AF32-9646-8C0E-5AC526C6B5B7}"/>
              </a:ext>
            </a:extLst>
          </p:cNvPr>
          <p:cNvSpPr/>
          <p:nvPr/>
        </p:nvSpPr>
        <p:spPr>
          <a:xfrm rot="10800000">
            <a:off x="6513640" y="4555449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25" name="Groupe 724">
            <a:extLst>
              <a:ext uri="{FF2B5EF4-FFF2-40B4-BE49-F238E27FC236}">
                <a16:creationId xmlns:a16="http://schemas.microsoft.com/office/drawing/2014/main" id="{5920929D-3B23-BA4C-8C91-A02968A7AF2D}"/>
              </a:ext>
            </a:extLst>
          </p:cNvPr>
          <p:cNvGrpSpPr/>
          <p:nvPr/>
        </p:nvGrpSpPr>
        <p:grpSpPr>
          <a:xfrm>
            <a:off x="6662794" y="3235587"/>
            <a:ext cx="552333" cy="494546"/>
            <a:chOff x="6852103" y="3369764"/>
            <a:chExt cx="330347" cy="295789"/>
          </a:xfrm>
        </p:grpSpPr>
        <p:grpSp>
          <p:nvGrpSpPr>
            <p:cNvPr id="727" name="Groupe 726">
              <a:extLst>
                <a:ext uri="{FF2B5EF4-FFF2-40B4-BE49-F238E27FC236}">
                  <a16:creationId xmlns:a16="http://schemas.microsoft.com/office/drawing/2014/main" id="{01A6178D-E524-E747-82D9-B3097836513C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731" name="Connecteur en arc 730">
                <a:extLst>
                  <a:ext uri="{FF2B5EF4-FFF2-40B4-BE49-F238E27FC236}">
                    <a16:creationId xmlns:a16="http://schemas.microsoft.com/office/drawing/2014/main" id="{868FDAE1-AC94-814D-8226-4DD3D31C99C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2" name="Connecteur en arc 731">
                <a:extLst>
                  <a:ext uri="{FF2B5EF4-FFF2-40B4-BE49-F238E27FC236}">
                    <a16:creationId xmlns:a16="http://schemas.microsoft.com/office/drawing/2014/main" id="{97DAB67E-4861-984C-BF42-EEFFC80C1FB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8" name="Groupe 727">
              <a:extLst>
                <a:ext uri="{FF2B5EF4-FFF2-40B4-BE49-F238E27FC236}">
                  <a16:creationId xmlns:a16="http://schemas.microsoft.com/office/drawing/2014/main" id="{B7A8366A-7876-0F46-B5BC-0838171B22FB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729" name="Connecteur en arc 728">
                <a:extLst>
                  <a:ext uri="{FF2B5EF4-FFF2-40B4-BE49-F238E27FC236}">
                    <a16:creationId xmlns:a16="http://schemas.microsoft.com/office/drawing/2014/main" id="{3D46CBE0-0D96-7E47-87A4-5F13FB3C75B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0" name="Connecteur en arc 729">
                <a:extLst>
                  <a:ext uri="{FF2B5EF4-FFF2-40B4-BE49-F238E27FC236}">
                    <a16:creationId xmlns:a16="http://schemas.microsoft.com/office/drawing/2014/main" id="{170B5E6B-DC58-CB4F-9BC9-86FB64485EC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26" name="Ellipse 725">
            <a:extLst>
              <a:ext uri="{FF2B5EF4-FFF2-40B4-BE49-F238E27FC236}">
                <a16:creationId xmlns:a16="http://schemas.microsoft.com/office/drawing/2014/main" id="{BA7E3ED9-610D-B548-8552-C1FD0EF12066}"/>
              </a:ext>
            </a:extLst>
          </p:cNvPr>
          <p:cNvSpPr/>
          <p:nvPr/>
        </p:nvSpPr>
        <p:spPr>
          <a:xfrm>
            <a:off x="6785278" y="2853745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34" name="Groupe 733">
            <a:extLst>
              <a:ext uri="{FF2B5EF4-FFF2-40B4-BE49-F238E27FC236}">
                <a16:creationId xmlns:a16="http://schemas.microsoft.com/office/drawing/2014/main" id="{57CCB5DF-4794-824C-AE31-E602BA80B0DA}"/>
              </a:ext>
            </a:extLst>
          </p:cNvPr>
          <p:cNvGrpSpPr/>
          <p:nvPr/>
        </p:nvGrpSpPr>
        <p:grpSpPr>
          <a:xfrm rot="10800000">
            <a:off x="6661973" y="3981076"/>
            <a:ext cx="552333" cy="494546"/>
            <a:chOff x="6852103" y="3369764"/>
            <a:chExt cx="330347" cy="295789"/>
          </a:xfrm>
        </p:grpSpPr>
        <p:grpSp>
          <p:nvGrpSpPr>
            <p:cNvPr id="736" name="Groupe 735">
              <a:extLst>
                <a:ext uri="{FF2B5EF4-FFF2-40B4-BE49-F238E27FC236}">
                  <a16:creationId xmlns:a16="http://schemas.microsoft.com/office/drawing/2014/main" id="{482CABD3-12C1-6845-AAF8-ADD8E8664164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740" name="Connecteur en arc 739">
                <a:extLst>
                  <a:ext uri="{FF2B5EF4-FFF2-40B4-BE49-F238E27FC236}">
                    <a16:creationId xmlns:a16="http://schemas.microsoft.com/office/drawing/2014/main" id="{3648114D-50B5-AB40-A008-5E8CFD3FEB1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1" name="Connecteur en arc 740">
                <a:extLst>
                  <a:ext uri="{FF2B5EF4-FFF2-40B4-BE49-F238E27FC236}">
                    <a16:creationId xmlns:a16="http://schemas.microsoft.com/office/drawing/2014/main" id="{0822D54C-855D-5843-B449-86419006A51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7" name="Groupe 736">
              <a:extLst>
                <a:ext uri="{FF2B5EF4-FFF2-40B4-BE49-F238E27FC236}">
                  <a16:creationId xmlns:a16="http://schemas.microsoft.com/office/drawing/2014/main" id="{D6786165-7007-DB41-A2C3-65CCA381F112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738" name="Connecteur en arc 737">
                <a:extLst>
                  <a:ext uri="{FF2B5EF4-FFF2-40B4-BE49-F238E27FC236}">
                    <a16:creationId xmlns:a16="http://schemas.microsoft.com/office/drawing/2014/main" id="{7DABDCD6-C22E-B743-8937-A099DAA8FA8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9" name="Connecteur en arc 738">
                <a:extLst>
                  <a:ext uri="{FF2B5EF4-FFF2-40B4-BE49-F238E27FC236}">
                    <a16:creationId xmlns:a16="http://schemas.microsoft.com/office/drawing/2014/main" id="{7558D597-0E99-874C-8368-029B802061E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35" name="Ellipse 734">
            <a:extLst>
              <a:ext uri="{FF2B5EF4-FFF2-40B4-BE49-F238E27FC236}">
                <a16:creationId xmlns:a16="http://schemas.microsoft.com/office/drawing/2014/main" id="{88438A14-329F-C241-A755-F6613545EF63}"/>
              </a:ext>
            </a:extLst>
          </p:cNvPr>
          <p:cNvSpPr/>
          <p:nvPr/>
        </p:nvSpPr>
        <p:spPr>
          <a:xfrm rot="10800000">
            <a:off x="6789807" y="4555449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43" name="Groupe 742">
            <a:extLst>
              <a:ext uri="{FF2B5EF4-FFF2-40B4-BE49-F238E27FC236}">
                <a16:creationId xmlns:a16="http://schemas.microsoft.com/office/drawing/2014/main" id="{98CF6EE2-254B-8B47-9712-E706A065941E}"/>
              </a:ext>
            </a:extLst>
          </p:cNvPr>
          <p:cNvGrpSpPr/>
          <p:nvPr/>
        </p:nvGrpSpPr>
        <p:grpSpPr>
          <a:xfrm>
            <a:off x="6938961" y="3235587"/>
            <a:ext cx="552333" cy="494546"/>
            <a:chOff x="6852103" y="3369764"/>
            <a:chExt cx="330347" cy="295789"/>
          </a:xfrm>
        </p:grpSpPr>
        <p:grpSp>
          <p:nvGrpSpPr>
            <p:cNvPr id="745" name="Groupe 744">
              <a:extLst>
                <a:ext uri="{FF2B5EF4-FFF2-40B4-BE49-F238E27FC236}">
                  <a16:creationId xmlns:a16="http://schemas.microsoft.com/office/drawing/2014/main" id="{12F04925-105D-884D-8120-BBED3A370C97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749" name="Connecteur en arc 748">
                <a:extLst>
                  <a:ext uri="{FF2B5EF4-FFF2-40B4-BE49-F238E27FC236}">
                    <a16:creationId xmlns:a16="http://schemas.microsoft.com/office/drawing/2014/main" id="{160EE9E9-08DF-A442-ADCF-D9DAA4F1A5E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0" name="Connecteur en arc 749">
                <a:extLst>
                  <a:ext uri="{FF2B5EF4-FFF2-40B4-BE49-F238E27FC236}">
                    <a16:creationId xmlns:a16="http://schemas.microsoft.com/office/drawing/2014/main" id="{C2B2EEB7-2133-ED4A-A496-A825B6D4FCB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6" name="Groupe 745">
              <a:extLst>
                <a:ext uri="{FF2B5EF4-FFF2-40B4-BE49-F238E27FC236}">
                  <a16:creationId xmlns:a16="http://schemas.microsoft.com/office/drawing/2014/main" id="{231CBB8D-B5CD-CD45-9232-8D317EC0C628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747" name="Connecteur en arc 746">
                <a:extLst>
                  <a:ext uri="{FF2B5EF4-FFF2-40B4-BE49-F238E27FC236}">
                    <a16:creationId xmlns:a16="http://schemas.microsoft.com/office/drawing/2014/main" id="{8469B024-14D6-D24D-B5E9-A1C42B1C112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8" name="Connecteur en arc 747">
                <a:extLst>
                  <a:ext uri="{FF2B5EF4-FFF2-40B4-BE49-F238E27FC236}">
                    <a16:creationId xmlns:a16="http://schemas.microsoft.com/office/drawing/2014/main" id="{8C6964D3-97D8-7B4B-94DE-B72D97D0318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44" name="Ellipse 743">
            <a:extLst>
              <a:ext uri="{FF2B5EF4-FFF2-40B4-BE49-F238E27FC236}">
                <a16:creationId xmlns:a16="http://schemas.microsoft.com/office/drawing/2014/main" id="{44B39B5D-B56C-5544-AFA6-5259B59A4BA3}"/>
              </a:ext>
            </a:extLst>
          </p:cNvPr>
          <p:cNvSpPr/>
          <p:nvPr/>
        </p:nvSpPr>
        <p:spPr>
          <a:xfrm>
            <a:off x="7061445" y="2853745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52" name="Groupe 751">
            <a:extLst>
              <a:ext uri="{FF2B5EF4-FFF2-40B4-BE49-F238E27FC236}">
                <a16:creationId xmlns:a16="http://schemas.microsoft.com/office/drawing/2014/main" id="{501C22F6-33E7-4743-86AE-59C7A48F50E8}"/>
              </a:ext>
            </a:extLst>
          </p:cNvPr>
          <p:cNvGrpSpPr/>
          <p:nvPr/>
        </p:nvGrpSpPr>
        <p:grpSpPr>
          <a:xfrm rot="10800000">
            <a:off x="6938140" y="3981076"/>
            <a:ext cx="552333" cy="494546"/>
            <a:chOff x="6852103" y="3369764"/>
            <a:chExt cx="330347" cy="295789"/>
          </a:xfrm>
        </p:grpSpPr>
        <p:grpSp>
          <p:nvGrpSpPr>
            <p:cNvPr id="754" name="Groupe 753">
              <a:extLst>
                <a:ext uri="{FF2B5EF4-FFF2-40B4-BE49-F238E27FC236}">
                  <a16:creationId xmlns:a16="http://schemas.microsoft.com/office/drawing/2014/main" id="{21EAA026-BCB5-F648-B054-A5A2B4038BA5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758" name="Connecteur en arc 757">
                <a:extLst>
                  <a:ext uri="{FF2B5EF4-FFF2-40B4-BE49-F238E27FC236}">
                    <a16:creationId xmlns:a16="http://schemas.microsoft.com/office/drawing/2014/main" id="{CA6439CE-112E-874A-AC68-2436688DD9E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9" name="Connecteur en arc 758">
                <a:extLst>
                  <a:ext uri="{FF2B5EF4-FFF2-40B4-BE49-F238E27FC236}">
                    <a16:creationId xmlns:a16="http://schemas.microsoft.com/office/drawing/2014/main" id="{E564A74D-341C-934A-AB36-00BF01B5FEE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5" name="Groupe 754">
              <a:extLst>
                <a:ext uri="{FF2B5EF4-FFF2-40B4-BE49-F238E27FC236}">
                  <a16:creationId xmlns:a16="http://schemas.microsoft.com/office/drawing/2014/main" id="{F387466B-6DB3-764B-B9CE-43EB2256E97F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756" name="Connecteur en arc 755">
                <a:extLst>
                  <a:ext uri="{FF2B5EF4-FFF2-40B4-BE49-F238E27FC236}">
                    <a16:creationId xmlns:a16="http://schemas.microsoft.com/office/drawing/2014/main" id="{51A920B6-B677-E64E-A026-17A38BC76A3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7" name="Connecteur en arc 756">
                <a:extLst>
                  <a:ext uri="{FF2B5EF4-FFF2-40B4-BE49-F238E27FC236}">
                    <a16:creationId xmlns:a16="http://schemas.microsoft.com/office/drawing/2014/main" id="{596197A8-2362-964B-BA6B-379FC57451E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53" name="Ellipse 752">
            <a:extLst>
              <a:ext uri="{FF2B5EF4-FFF2-40B4-BE49-F238E27FC236}">
                <a16:creationId xmlns:a16="http://schemas.microsoft.com/office/drawing/2014/main" id="{B20DB6D9-66B3-8645-BB59-B8A1ECFF7B4B}"/>
              </a:ext>
            </a:extLst>
          </p:cNvPr>
          <p:cNvSpPr/>
          <p:nvPr/>
        </p:nvSpPr>
        <p:spPr>
          <a:xfrm rot="10800000">
            <a:off x="7065974" y="4555449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61" name="Groupe 760">
            <a:extLst>
              <a:ext uri="{FF2B5EF4-FFF2-40B4-BE49-F238E27FC236}">
                <a16:creationId xmlns:a16="http://schemas.microsoft.com/office/drawing/2014/main" id="{D38FAA44-DD02-974D-8BFC-16F4F6DA5A15}"/>
              </a:ext>
            </a:extLst>
          </p:cNvPr>
          <p:cNvGrpSpPr/>
          <p:nvPr/>
        </p:nvGrpSpPr>
        <p:grpSpPr>
          <a:xfrm>
            <a:off x="7215128" y="3235587"/>
            <a:ext cx="552333" cy="494546"/>
            <a:chOff x="6852103" y="3369764"/>
            <a:chExt cx="330347" cy="295789"/>
          </a:xfrm>
        </p:grpSpPr>
        <p:grpSp>
          <p:nvGrpSpPr>
            <p:cNvPr id="763" name="Groupe 762">
              <a:extLst>
                <a:ext uri="{FF2B5EF4-FFF2-40B4-BE49-F238E27FC236}">
                  <a16:creationId xmlns:a16="http://schemas.microsoft.com/office/drawing/2014/main" id="{9D98E2B0-4FA8-304C-86E4-658370E7A8A0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767" name="Connecteur en arc 766">
                <a:extLst>
                  <a:ext uri="{FF2B5EF4-FFF2-40B4-BE49-F238E27FC236}">
                    <a16:creationId xmlns:a16="http://schemas.microsoft.com/office/drawing/2014/main" id="{ED060AD6-D82E-4A40-99E5-C1C2F54E854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8" name="Connecteur en arc 767">
                <a:extLst>
                  <a:ext uri="{FF2B5EF4-FFF2-40B4-BE49-F238E27FC236}">
                    <a16:creationId xmlns:a16="http://schemas.microsoft.com/office/drawing/2014/main" id="{0E194880-EAE2-D142-82CF-F59EF6532C0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4" name="Groupe 763">
              <a:extLst>
                <a:ext uri="{FF2B5EF4-FFF2-40B4-BE49-F238E27FC236}">
                  <a16:creationId xmlns:a16="http://schemas.microsoft.com/office/drawing/2014/main" id="{9E0CFA93-3353-874A-96AF-43EAAA804AF9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765" name="Connecteur en arc 764">
                <a:extLst>
                  <a:ext uri="{FF2B5EF4-FFF2-40B4-BE49-F238E27FC236}">
                    <a16:creationId xmlns:a16="http://schemas.microsoft.com/office/drawing/2014/main" id="{5F3AAC83-F994-A842-9168-DE0F8757117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6" name="Connecteur en arc 765">
                <a:extLst>
                  <a:ext uri="{FF2B5EF4-FFF2-40B4-BE49-F238E27FC236}">
                    <a16:creationId xmlns:a16="http://schemas.microsoft.com/office/drawing/2014/main" id="{CF7C1EF3-66BC-AA4B-A118-9798363B473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62" name="Ellipse 761">
            <a:extLst>
              <a:ext uri="{FF2B5EF4-FFF2-40B4-BE49-F238E27FC236}">
                <a16:creationId xmlns:a16="http://schemas.microsoft.com/office/drawing/2014/main" id="{F470C944-9B73-724F-A4E4-36256392F76D}"/>
              </a:ext>
            </a:extLst>
          </p:cNvPr>
          <p:cNvSpPr/>
          <p:nvPr/>
        </p:nvSpPr>
        <p:spPr>
          <a:xfrm>
            <a:off x="7337612" y="2853745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70" name="Groupe 769">
            <a:extLst>
              <a:ext uri="{FF2B5EF4-FFF2-40B4-BE49-F238E27FC236}">
                <a16:creationId xmlns:a16="http://schemas.microsoft.com/office/drawing/2014/main" id="{739972BC-569F-CC40-98BA-492034FCAB55}"/>
              </a:ext>
            </a:extLst>
          </p:cNvPr>
          <p:cNvGrpSpPr/>
          <p:nvPr/>
        </p:nvGrpSpPr>
        <p:grpSpPr>
          <a:xfrm rot="10800000">
            <a:off x="7214307" y="3981076"/>
            <a:ext cx="552333" cy="494546"/>
            <a:chOff x="6852103" y="3369764"/>
            <a:chExt cx="330347" cy="295789"/>
          </a:xfrm>
        </p:grpSpPr>
        <p:grpSp>
          <p:nvGrpSpPr>
            <p:cNvPr id="772" name="Groupe 771">
              <a:extLst>
                <a:ext uri="{FF2B5EF4-FFF2-40B4-BE49-F238E27FC236}">
                  <a16:creationId xmlns:a16="http://schemas.microsoft.com/office/drawing/2014/main" id="{539906D5-0723-DD48-9A72-ACB0AB48F3BC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776" name="Connecteur en arc 775">
                <a:extLst>
                  <a:ext uri="{FF2B5EF4-FFF2-40B4-BE49-F238E27FC236}">
                    <a16:creationId xmlns:a16="http://schemas.microsoft.com/office/drawing/2014/main" id="{CD52A9E3-C469-4B40-8AA9-9549F710DA1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7" name="Connecteur en arc 776">
                <a:extLst>
                  <a:ext uri="{FF2B5EF4-FFF2-40B4-BE49-F238E27FC236}">
                    <a16:creationId xmlns:a16="http://schemas.microsoft.com/office/drawing/2014/main" id="{F2B2178E-E6E6-7649-9C7D-CD334DDD5DB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3" name="Groupe 772">
              <a:extLst>
                <a:ext uri="{FF2B5EF4-FFF2-40B4-BE49-F238E27FC236}">
                  <a16:creationId xmlns:a16="http://schemas.microsoft.com/office/drawing/2014/main" id="{6DF2479B-910A-1047-9DB8-9CA57CFF6F07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774" name="Connecteur en arc 773">
                <a:extLst>
                  <a:ext uri="{FF2B5EF4-FFF2-40B4-BE49-F238E27FC236}">
                    <a16:creationId xmlns:a16="http://schemas.microsoft.com/office/drawing/2014/main" id="{24E93186-A3D4-AB4A-9A81-28D9B5BCA17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5" name="Connecteur en arc 774">
                <a:extLst>
                  <a:ext uri="{FF2B5EF4-FFF2-40B4-BE49-F238E27FC236}">
                    <a16:creationId xmlns:a16="http://schemas.microsoft.com/office/drawing/2014/main" id="{2C05304B-4164-0043-9614-F0B2D4C7792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71" name="Ellipse 770">
            <a:extLst>
              <a:ext uri="{FF2B5EF4-FFF2-40B4-BE49-F238E27FC236}">
                <a16:creationId xmlns:a16="http://schemas.microsoft.com/office/drawing/2014/main" id="{6AF9DEFE-42EB-6E49-A827-44C305E31E3E}"/>
              </a:ext>
            </a:extLst>
          </p:cNvPr>
          <p:cNvSpPr/>
          <p:nvPr/>
        </p:nvSpPr>
        <p:spPr>
          <a:xfrm rot="10800000">
            <a:off x="7342141" y="4555449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79" name="Groupe 778">
            <a:extLst>
              <a:ext uri="{FF2B5EF4-FFF2-40B4-BE49-F238E27FC236}">
                <a16:creationId xmlns:a16="http://schemas.microsoft.com/office/drawing/2014/main" id="{A534C1D6-DB2C-BD4A-ADF3-DBE7A9E7E26B}"/>
              </a:ext>
            </a:extLst>
          </p:cNvPr>
          <p:cNvGrpSpPr/>
          <p:nvPr/>
        </p:nvGrpSpPr>
        <p:grpSpPr>
          <a:xfrm>
            <a:off x="7491295" y="3235587"/>
            <a:ext cx="552333" cy="494546"/>
            <a:chOff x="6852103" y="3369764"/>
            <a:chExt cx="330347" cy="295789"/>
          </a:xfrm>
        </p:grpSpPr>
        <p:grpSp>
          <p:nvGrpSpPr>
            <p:cNvPr id="781" name="Groupe 780">
              <a:extLst>
                <a:ext uri="{FF2B5EF4-FFF2-40B4-BE49-F238E27FC236}">
                  <a16:creationId xmlns:a16="http://schemas.microsoft.com/office/drawing/2014/main" id="{1F0A7E57-5BC5-944E-8549-7EFD5A00DA27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785" name="Connecteur en arc 784">
                <a:extLst>
                  <a:ext uri="{FF2B5EF4-FFF2-40B4-BE49-F238E27FC236}">
                    <a16:creationId xmlns:a16="http://schemas.microsoft.com/office/drawing/2014/main" id="{60E704D4-E9D3-3B45-9111-5CA35227926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6" name="Connecteur en arc 785">
                <a:extLst>
                  <a:ext uri="{FF2B5EF4-FFF2-40B4-BE49-F238E27FC236}">
                    <a16:creationId xmlns:a16="http://schemas.microsoft.com/office/drawing/2014/main" id="{D0EC3599-6F1C-D74B-9A10-D655AB1C4A6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2" name="Groupe 781">
              <a:extLst>
                <a:ext uri="{FF2B5EF4-FFF2-40B4-BE49-F238E27FC236}">
                  <a16:creationId xmlns:a16="http://schemas.microsoft.com/office/drawing/2014/main" id="{8D601399-8E7F-8F44-83EC-5480E8BEE72F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783" name="Connecteur en arc 782">
                <a:extLst>
                  <a:ext uri="{FF2B5EF4-FFF2-40B4-BE49-F238E27FC236}">
                    <a16:creationId xmlns:a16="http://schemas.microsoft.com/office/drawing/2014/main" id="{6B4C675C-12FC-324F-8B0C-2302E64972F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4" name="Connecteur en arc 783">
                <a:extLst>
                  <a:ext uri="{FF2B5EF4-FFF2-40B4-BE49-F238E27FC236}">
                    <a16:creationId xmlns:a16="http://schemas.microsoft.com/office/drawing/2014/main" id="{C3960F9A-364F-2644-BE18-CF4575DE4DB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80" name="Ellipse 779">
            <a:extLst>
              <a:ext uri="{FF2B5EF4-FFF2-40B4-BE49-F238E27FC236}">
                <a16:creationId xmlns:a16="http://schemas.microsoft.com/office/drawing/2014/main" id="{E3AD1568-46F8-4E44-933C-E05640C87CBF}"/>
              </a:ext>
            </a:extLst>
          </p:cNvPr>
          <p:cNvSpPr/>
          <p:nvPr/>
        </p:nvSpPr>
        <p:spPr>
          <a:xfrm>
            <a:off x="7613779" y="2853745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88" name="Groupe 787">
            <a:extLst>
              <a:ext uri="{FF2B5EF4-FFF2-40B4-BE49-F238E27FC236}">
                <a16:creationId xmlns:a16="http://schemas.microsoft.com/office/drawing/2014/main" id="{9DFA6E24-EF98-EC44-9406-9B411E34BA0D}"/>
              </a:ext>
            </a:extLst>
          </p:cNvPr>
          <p:cNvGrpSpPr/>
          <p:nvPr/>
        </p:nvGrpSpPr>
        <p:grpSpPr>
          <a:xfrm rot="10800000">
            <a:off x="7490474" y="3981076"/>
            <a:ext cx="552333" cy="494546"/>
            <a:chOff x="6852103" y="3369764"/>
            <a:chExt cx="330347" cy="295789"/>
          </a:xfrm>
        </p:grpSpPr>
        <p:grpSp>
          <p:nvGrpSpPr>
            <p:cNvPr id="790" name="Groupe 789">
              <a:extLst>
                <a:ext uri="{FF2B5EF4-FFF2-40B4-BE49-F238E27FC236}">
                  <a16:creationId xmlns:a16="http://schemas.microsoft.com/office/drawing/2014/main" id="{29AA1997-FD96-5641-8DCB-B11B2CB79324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794" name="Connecteur en arc 793">
                <a:extLst>
                  <a:ext uri="{FF2B5EF4-FFF2-40B4-BE49-F238E27FC236}">
                    <a16:creationId xmlns:a16="http://schemas.microsoft.com/office/drawing/2014/main" id="{6E27E3FC-B259-1A40-80D9-115A15A750F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5" name="Connecteur en arc 794">
                <a:extLst>
                  <a:ext uri="{FF2B5EF4-FFF2-40B4-BE49-F238E27FC236}">
                    <a16:creationId xmlns:a16="http://schemas.microsoft.com/office/drawing/2014/main" id="{EE336024-0B86-1944-90D6-13E96B444F6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1" name="Groupe 790">
              <a:extLst>
                <a:ext uri="{FF2B5EF4-FFF2-40B4-BE49-F238E27FC236}">
                  <a16:creationId xmlns:a16="http://schemas.microsoft.com/office/drawing/2014/main" id="{0BB580ED-55CC-544A-9B97-AFAE56A85688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792" name="Connecteur en arc 791">
                <a:extLst>
                  <a:ext uri="{FF2B5EF4-FFF2-40B4-BE49-F238E27FC236}">
                    <a16:creationId xmlns:a16="http://schemas.microsoft.com/office/drawing/2014/main" id="{9CFDBEED-573E-B14F-81EF-EA97BDFA1F0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3" name="Connecteur en arc 792">
                <a:extLst>
                  <a:ext uri="{FF2B5EF4-FFF2-40B4-BE49-F238E27FC236}">
                    <a16:creationId xmlns:a16="http://schemas.microsoft.com/office/drawing/2014/main" id="{AE718CFA-32AA-0D4A-8BF6-5990EB342F4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89" name="Ellipse 788">
            <a:extLst>
              <a:ext uri="{FF2B5EF4-FFF2-40B4-BE49-F238E27FC236}">
                <a16:creationId xmlns:a16="http://schemas.microsoft.com/office/drawing/2014/main" id="{AB1513B3-07AD-BD49-8DB2-A1503F35DEFD}"/>
              </a:ext>
            </a:extLst>
          </p:cNvPr>
          <p:cNvSpPr/>
          <p:nvPr/>
        </p:nvSpPr>
        <p:spPr>
          <a:xfrm rot="10800000">
            <a:off x="7618308" y="4555449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97" name="Groupe 796">
            <a:extLst>
              <a:ext uri="{FF2B5EF4-FFF2-40B4-BE49-F238E27FC236}">
                <a16:creationId xmlns:a16="http://schemas.microsoft.com/office/drawing/2014/main" id="{799D2F57-5676-8342-B655-ABB671FC6D89}"/>
              </a:ext>
            </a:extLst>
          </p:cNvPr>
          <p:cNvGrpSpPr/>
          <p:nvPr/>
        </p:nvGrpSpPr>
        <p:grpSpPr>
          <a:xfrm>
            <a:off x="7767462" y="3235587"/>
            <a:ext cx="552333" cy="494546"/>
            <a:chOff x="6852103" y="3369764"/>
            <a:chExt cx="330347" cy="295789"/>
          </a:xfrm>
        </p:grpSpPr>
        <p:grpSp>
          <p:nvGrpSpPr>
            <p:cNvPr id="799" name="Groupe 798">
              <a:extLst>
                <a:ext uri="{FF2B5EF4-FFF2-40B4-BE49-F238E27FC236}">
                  <a16:creationId xmlns:a16="http://schemas.microsoft.com/office/drawing/2014/main" id="{033B5A50-5880-424E-B182-AD0B17DF0314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803" name="Connecteur en arc 802">
                <a:extLst>
                  <a:ext uri="{FF2B5EF4-FFF2-40B4-BE49-F238E27FC236}">
                    <a16:creationId xmlns:a16="http://schemas.microsoft.com/office/drawing/2014/main" id="{B1B21546-5523-6E4D-B60F-9B7CEE6BAFD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4" name="Connecteur en arc 803">
                <a:extLst>
                  <a:ext uri="{FF2B5EF4-FFF2-40B4-BE49-F238E27FC236}">
                    <a16:creationId xmlns:a16="http://schemas.microsoft.com/office/drawing/2014/main" id="{12B42AAA-83AB-4F41-B376-9DF2EA13481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0" name="Groupe 799">
              <a:extLst>
                <a:ext uri="{FF2B5EF4-FFF2-40B4-BE49-F238E27FC236}">
                  <a16:creationId xmlns:a16="http://schemas.microsoft.com/office/drawing/2014/main" id="{522B608E-E9EB-D541-83E7-56FEF24F7161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801" name="Connecteur en arc 800">
                <a:extLst>
                  <a:ext uri="{FF2B5EF4-FFF2-40B4-BE49-F238E27FC236}">
                    <a16:creationId xmlns:a16="http://schemas.microsoft.com/office/drawing/2014/main" id="{EE8E4D30-D936-EB4D-BFD6-7A3ACA13147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2" name="Connecteur en arc 801">
                <a:extLst>
                  <a:ext uri="{FF2B5EF4-FFF2-40B4-BE49-F238E27FC236}">
                    <a16:creationId xmlns:a16="http://schemas.microsoft.com/office/drawing/2014/main" id="{96AB9EF5-2D80-D647-BEB7-76FE6A0B871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98" name="Ellipse 797">
            <a:extLst>
              <a:ext uri="{FF2B5EF4-FFF2-40B4-BE49-F238E27FC236}">
                <a16:creationId xmlns:a16="http://schemas.microsoft.com/office/drawing/2014/main" id="{82283D6B-2A03-8D49-B84B-66DB0BD955DD}"/>
              </a:ext>
            </a:extLst>
          </p:cNvPr>
          <p:cNvSpPr/>
          <p:nvPr/>
        </p:nvSpPr>
        <p:spPr>
          <a:xfrm>
            <a:off x="7889946" y="2853745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06" name="Groupe 805">
            <a:extLst>
              <a:ext uri="{FF2B5EF4-FFF2-40B4-BE49-F238E27FC236}">
                <a16:creationId xmlns:a16="http://schemas.microsoft.com/office/drawing/2014/main" id="{C6F49685-89F9-CA4B-8607-DA5DAE36A3F0}"/>
              </a:ext>
            </a:extLst>
          </p:cNvPr>
          <p:cNvGrpSpPr/>
          <p:nvPr/>
        </p:nvGrpSpPr>
        <p:grpSpPr>
          <a:xfrm rot="10800000">
            <a:off x="7766641" y="3981076"/>
            <a:ext cx="552333" cy="494546"/>
            <a:chOff x="6852103" y="3369764"/>
            <a:chExt cx="330347" cy="295789"/>
          </a:xfrm>
        </p:grpSpPr>
        <p:grpSp>
          <p:nvGrpSpPr>
            <p:cNvPr id="808" name="Groupe 807">
              <a:extLst>
                <a:ext uri="{FF2B5EF4-FFF2-40B4-BE49-F238E27FC236}">
                  <a16:creationId xmlns:a16="http://schemas.microsoft.com/office/drawing/2014/main" id="{C36BA49C-6AB2-1A4B-A1FC-5EEC333756AB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812" name="Connecteur en arc 811">
                <a:extLst>
                  <a:ext uri="{FF2B5EF4-FFF2-40B4-BE49-F238E27FC236}">
                    <a16:creationId xmlns:a16="http://schemas.microsoft.com/office/drawing/2014/main" id="{ECAA9C1D-98D0-FD42-ABD4-FE7B7AB8A2D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3" name="Connecteur en arc 812">
                <a:extLst>
                  <a:ext uri="{FF2B5EF4-FFF2-40B4-BE49-F238E27FC236}">
                    <a16:creationId xmlns:a16="http://schemas.microsoft.com/office/drawing/2014/main" id="{77E3502F-62FD-E24A-B72E-6B2443516DE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9" name="Groupe 808">
              <a:extLst>
                <a:ext uri="{FF2B5EF4-FFF2-40B4-BE49-F238E27FC236}">
                  <a16:creationId xmlns:a16="http://schemas.microsoft.com/office/drawing/2014/main" id="{0F7A7E7E-346C-8F4A-AF06-B4B2A209F36A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810" name="Connecteur en arc 809">
                <a:extLst>
                  <a:ext uri="{FF2B5EF4-FFF2-40B4-BE49-F238E27FC236}">
                    <a16:creationId xmlns:a16="http://schemas.microsoft.com/office/drawing/2014/main" id="{E084586C-8DC6-EC46-836E-18E78CB1664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1" name="Connecteur en arc 810">
                <a:extLst>
                  <a:ext uri="{FF2B5EF4-FFF2-40B4-BE49-F238E27FC236}">
                    <a16:creationId xmlns:a16="http://schemas.microsoft.com/office/drawing/2014/main" id="{9C9301D6-0D76-574D-862B-E6D9CF9C2DA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07" name="Ellipse 806">
            <a:extLst>
              <a:ext uri="{FF2B5EF4-FFF2-40B4-BE49-F238E27FC236}">
                <a16:creationId xmlns:a16="http://schemas.microsoft.com/office/drawing/2014/main" id="{790343EB-3ED8-F14D-B022-F615BF6B9F70}"/>
              </a:ext>
            </a:extLst>
          </p:cNvPr>
          <p:cNvSpPr/>
          <p:nvPr/>
        </p:nvSpPr>
        <p:spPr>
          <a:xfrm rot="10800000">
            <a:off x="7894475" y="4555449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15" name="Groupe 814">
            <a:extLst>
              <a:ext uri="{FF2B5EF4-FFF2-40B4-BE49-F238E27FC236}">
                <a16:creationId xmlns:a16="http://schemas.microsoft.com/office/drawing/2014/main" id="{C8CD3B6E-F75C-974C-954A-701B9B76DA73}"/>
              </a:ext>
            </a:extLst>
          </p:cNvPr>
          <p:cNvGrpSpPr/>
          <p:nvPr/>
        </p:nvGrpSpPr>
        <p:grpSpPr>
          <a:xfrm>
            <a:off x="8043629" y="3235587"/>
            <a:ext cx="552333" cy="494546"/>
            <a:chOff x="6852103" y="3369764"/>
            <a:chExt cx="330347" cy="295789"/>
          </a:xfrm>
        </p:grpSpPr>
        <p:grpSp>
          <p:nvGrpSpPr>
            <p:cNvPr id="817" name="Groupe 816">
              <a:extLst>
                <a:ext uri="{FF2B5EF4-FFF2-40B4-BE49-F238E27FC236}">
                  <a16:creationId xmlns:a16="http://schemas.microsoft.com/office/drawing/2014/main" id="{B1770FD0-4976-A144-83D5-05DB36A25409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821" name="Connecteur en arc 820">
                <a:extLst>
                  <a:ext uri="{FF2B5EF4-FFF2-40B4-BE49-F238E27FC236}">
                    <a16:creationId xmlns:a16="http://schemas.microsoft.com/office/drawing/2014/main" id="{612756E1-B872-7A47-A9FA-CC4F944D5E2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2" name="Connecteur en arc 821">
                <a:extLst>
                  <a:ext uri="{FF2B5EF4-FFF2-40B4-BE49-F238E27FC236}">
                    <a16:creationId xmlns:a16="http://schemas.microsoft.com/office/drawing/2014/main" id="{6A78C273-5609-C344-9184-9779A20591C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8" name="Groupe 817">
              <a:extLst>
                <a:ext uri="{FF2B5EF4-FFF2-40B4-BE49-F238E27FC236}">
                  <a16:creationId xmlns:a16="http://schemas.microsoft.com/office/drawing/2014/main" id="{C5D79948-483C-D544-87A6-B310819B9800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819" name="Connecteur en arc 818">
                <a:extLst>
                  <a:ext uri="{FF2B5EF4-FFF2-40B4-BE49-F238E27FC236}">
                    <a16:creationId xmlns:a16="http://schemas.microsoft.com/office/drawing/2014/main" id="{69FBE622-5F9D-3149-9DAC-5C81017C396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0" name="Connecteur en arc 819">
                <a:extLst>
                  <a:ext uri="{FF2B5EF4-FFF2-40B4-BE49-F238E27FC236}">
                    <a16:creationId xmlns:a16="http://schemas.microsoft.com/office/drawing/2014/main" id="{805BDBC7-28A4-C44D-AC5D-F2687141BF0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16" name="Ellipse 815">
            <a:extLst>
              <a:ext uri="{FF2B5EF4-FFF2-40B4-BE49-F238E27FC236}">
                <a16:creationId xmlns:a16="http://schemas.microsoft.com/office/drawing/2014/main" id="{21C92991-061B-2C4F-937D-100214C17388}"/>
              </a:ext>
            </a:extLst>
          </p:cNvPr>
          <p:cNvSpPr/>
          <p:nvPr/>
        </p:nvSpPr>
        <p:spPr>
          <a:xfrm>
            <a:off x="8166113" y="2853745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24" name="Groupe 823">
            <a:extLst>
              <a:ext uri="{FF2B5EF4-FFF2-40B4-BE49-F238E27FC236}">
                <a16:creationId xmlns:a16="http://schemas.microsoft.com/office/drawing/2014/main" id="{E283BA71-2639-F148-B292-12EF514BEC14}"/>
              </a:ext>
            </a:extLst>
          </p:cNvPr>
          <p:cNvGrpSpPr/>
          <p:nvPr/>
        </p:nvGrpSpPr>
        <p:grpSpPr>
          <a:xfrm rot="10800000">
            <a:off x="8042808" y="3981076"/>
            <a:ext cx="552333" cy="494546"/>
            <a:chOff x="6852103" y="3369764"/>
            <a:chExt cx="330347" cy="295789"/>
          </a:xfrm>
        </p:grpSpPr>
        <p:grpSp>
          <p:nvGrpSpPr>
            <p:cNvPr id="826" name="Groupe 825">
              <a:extLst>
                <a:ext uri="{FF2B5EF4-FFF2-40B4-BE49-F238E27FC236}">
                  <a16:creationId xmlns:a16="http://schemas.microsoft.com/office/drawing/2014/main" id="{719C9E1E-6DCA-CC4A-8CD1-1ED7CBFBE380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830" name="Connecteur en arc 829">
                <a:extLst>
                  <a:ext uri="{FF2B5EF4-FFF2-40B4-BE49-F238E27FC236}">
                    <a16:creationId xmlns:a16="http://schemas.microsoft.com/office/drawing/2014/main" id="{22D9FB02-3517-7444-BCB6-8DD601A75FC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1" name="Connecteur en arc 830">
                <a:extLst>
                  <a:ext uri="{FF2B5EF4-FFF2-40B4-BE49-F238E27FC236}">
                    <a16:creationId xmlns:a16="http://schemas.microsoft.com/office/drawing/2014/main" id="{D64C0A7B-32E8-A648-B099-4CDD61D9280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7" name="Groupe 826">
              <a:extLst>
                <a:ext uri="{FF2B5EF4-FFF2-40B4-BE49-F238E27FC236}">
                  <a16:creationId xmlns:a16="http://schemas.microsoft.com/office/drawing/2014/main" id="{CEC7D447-CC09-1242-B95F-3F2C4B270127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828" name="Connecteur en arc 827">
                <a:extLst>
                  <a:ext uri="{FF2B5EF4-FFF2-40B4-BE49-F238E27FC236}">
                    <a16:creationId xmlns:a16="http://schemas.microsoft.com/office/drawing/2014/main" id="{9307C49F-736D-7945-8D0D-6EC454F1238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9" name="Connecteur en arc 828">
                <a:extLst>
                  <a:ext uri="{FF2B5EF4-FFF2-40B4-BE49-F238E27FC236}">
                    <a16:creationId xmlns:a16="http://schemas.microsoft.com/office/drawing/2014/main" id="{29A99109-0900-3D42-A5DC-641CF333B6D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25" name="Ellipse 824">
            <a:extLst>
              <a:ext uri="{FF2B5EF4-FFF2-40B4-BE49-F238E27FC236}">
                <a16:creationId xmlns:a16="http://schemas.microsoft.com/office/drawing/2014/main" id="{3E56650A-4B3C-EE42-AECF-7F7187262C8A}"/>
              </a:ext>
            </a:extLst>
          </p:cNvPr>
          <p:cNvSpPr/>
          <p:nvPr/>
        </p:nvSpPr>
        <p:spPr>
          <a:xfrm rot="10800000">
            <a:off x="8170642" y="4555449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33" name="Groupe 832">
            <a:extLst>
              <a:ext uri="{FF2B5EF4-FFF2-40B4-BE49-F238E27FC236}">
                <a16:creationId xmlns:a16="http://schemas.microsoft.com/office/drawing/2014/main" id="{CCD83E98-A841-7249-9DC8-32321B6CA449}"/>
              </a:ext>
            </a:extLst>
          </p:cNvPr>
          <p:cNvGrpSpPr/>
          <p:nvPr/>
        </p:nvGrpSpPr>
        <p:grpSpPr>
          <a:xfrm>
            <a:off x="8319796" y="3235587"/>
            <a:ext cx="552333" cy="494546"/>
            <a:chOff x="6852103" y="3369764"/>
            <a:chExt cx="330347" cy="295789"/>
          </a:xfrm>
        </p:grpSpPr>
        <p:grpSp>
          <p:nvGrpSpPr>
            <p:cNvPr id="835" name="Groupe 834">
              <a:extLst>
                <a:ext uri="{FF2B5EF4-FFF2-40B4-BE49-F238E27FC236}">
                  <a16:creationId xmlns:a16="http://schemas.microsoft.com/office/drawing/2014/main" id="{4322ED9F-7658-4D4E-8D42-D1F6F71F030A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839" name="Connecteur en arc 838">
                <a:extLst>
                  <a:ext uri="{FF2B5EF4-FFF2-40B4-BE49-F238E27FC236}">
                    <a16:creationId xmlns:a16="http://schemas.microsoft.com/office/drawing/2014/main" id="{757C711F-5E66-0449-8CB8-AEF90DD324B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0" name="Connecteur en arc 839">
                <a:extLst>
                  <a:ext uri="{FF2B5EF4-FFF2-40B4-BE49-F238E27FC236}">
                    <a16:creationId xmlns:a16="http://schemas.microsoft.com/office/drawing/2014/main" id="{912F3074-36DD-994D-BA57-0CBF0BB3E7D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6" name="Groupe 835">
              <a:extLst>
                <a:ext uri="{FF2B5EF4-FFF2-40B4-BE49-F238E27FC236}">
                  <a16:creationId xmlns:a16="http://schemas.microsoft.com/office/drawing/2014/main" id="{BD0491E8-8F79-C54C-9F1B-0B283E2ABE67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837" name="Connecteur en arc 836">
                <a:extLst>
                  <a:ext uri="{FF2B5EF4-FFF2-40B4-BE49-F238E27FC236}">
                    <a16:creationId xmlns:a16="http://schemas.microsoft.com/office/drawing/2014/main" id="{F0C16D6D-FF0E-1742-B12F-3C9CFBF6C4D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8" name="Connecteur en arc 837">
                <a:extLst>
                  <a:ext uri="{FF2B5EF4-FFF2-40B4-BE49-F238E27FC236}">
                    <a16:creationId xmlns:a16="http://schemas.microsoft.com/office/drawing/2014/main" id="{4FC8459E-5156-1E44-8022-BC78637F587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34" name="Ellipse 833">
            <a:extLst>
              <a:ext uri="{FF2B5EF4-FFF2-40B4-BE49-F238E27FC236}">
                <a16:creationId xmlns:a16="http://schemas.microsoft.com/office/drawing/2014/main" id="{4780814A-8CCD-104E-8792-719397D03976}"/>
              </a:ext>
            </a:extLst>
          </p:cNvPr>
          <p:cNvSpPr/>
          <p:nvPr/>
        </p:nvSpPr>
        <p:spPr>
          <a:xfrm>
            <a:off x="8442280" y="2853745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42" name="Groupe 841">
            <a:extLst>
              <a:ext uri="{FF2B5EF4-FFF2-40B4-BE49-F238E27FC236}">
                <a16:creationId xmlns:a16="http://schemas.microsoft.com/office/drawing/2014/main" id="{11F0922E-8DC0-9F47-8EE4-962086B61210}"/>
              </a:ext>
            </a:extLst>
          </p:cNvPr>
          <p:cNvGrpSpPr/>
          <p:nvPr/>
        </p:nvGrpSpPr>
        <p:grpSpPr>
          <a:xfrm rot="10800000">
            <a:off x="8318975" y="3981076"/>
            <a:ext cx="552333" cy="494546"/>
            <a:chOff x="6852103" y="3369764"/>
            <a:chExt cx="330347" cy="295789"/>
          </a:xfrm>
        </p:grpSpPr>
        <p:grpSp>
          <p:nvGrpSpPr>
            <p:cNvPr id="844" name="Groupe 843">
              <a:extLst>
                <a:ext uri="{FF2B5EF4-FFF2-40B4-BE49-F238E27FC236}">
                  <a16:creationId xmlns:a16="http://schemas.microsoft.com/office/drawing/2014/main" id="{9079CF8D-F713-574C-A71C-CA511641632B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848" name="Connecteur en arc 847">
                <a:extLst>
                  <a:ext uri="{FF2B5EF4-FFF2-40B4-BE49-F238E27FC236}">
                    <a16:creationId xmlns:a16="http://schemas.microsoft.com/office/drawing/2014/main" id="{D43CAEFF-ECAD-A14B-B055-5C7DE667939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9" name="Connecteur en arc 848">
                <a:extLst>
                  <a:ext uri="{FF2B5EF4-FFF2-40B4-BE49-F238E27FC236}">
                    <a16:creationId xmlns:a16="http://schemas.microsoft.com/office/drawing/2014/main" id="{1CBD789E-653D-E347-BB4F-9C87A20DDA3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5" name="Groupe 844">
              <a:extLst>
                <a:ext uri="{FF2B5EF4-FFF2-40B4-BE49-F238E27FC236}">
                  <a16:creationId xmlns:a16="http://schemas.microsoft.com/office/drawing/2014/main" id="{285C4F57-0A91-514F-94A1-9B0C532BC33E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846" name="Connecteur en arc 845">
                <a:extLst>
                  <a:ext uri="{FF2B5EF4-FFF2-40B4-BE49-F238E27FC236}">
                    <a16:creationId xmlns:a16="http://schemas.microsoft.com/office/drawing/2014/main" id="{A709613F-47B1-C54B-B0EE-157B114F0FF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7" name="Connecteur en arc 846">
                <a:extLst>
                  <a:ext uri="{FF2B5EF4-FFF2-40B4-BE49-F238E27FC236}">
                    <a16:creationId xmlns:a16="http://schemas.microsoft.com/office/drawing/2014/main" id="{B0843503-0BFF-7243-A94F-3AA74941AD8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43" name="Ellipse 842">
            <a:extLst>
              <a:ext uri="{FF2B5EF4-FFF2-40B4-BE49-F238E27FC236}">
                <a16:creationId xmlns:a16="http://schemas.microsoft.com/office/drawing/2014/main" id="{333FBDC8-54AC-A246-9562-3072ABF8C557}"/>
              </a:ext>
            </a:extLst>
          </p:cNvPr>
          <p:cNvSpPr/>
          <p:nvPr/>
        </p:nvSpPr>
        <p:spPr>
          <a:xfrm rot="10800000">
            <a:off x="8446809" y="4555449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51" name="Groupe 850">
            <a:extLst>
              <a:ext uri="{FF2B5EF4-FFF2-40B4-BE49-F238E27FC236}">
                <a16:creationId xmlns:a16="http://schemas.microsoft.com/office/drawing/2014/main" id="{7F72EDE2-36D4-D447-8029-9628C216E443}"/>
              </a:ext>
            </a:extLst>
          </p:cNvPr>
          <p:cNvGrpSpPr/>
          <p:nvPr/>
        </p:nvGrpSpPr>
        <p:grpSpPr>
          <a:xfrm>
            <a:off x="8595963" y="3235587"/>
            <a:ext cx="552333" cy="494546"/>
            <a:chOff x="6852103" y="3369764"/>
            <a:chExt cx="330347" cy="295789"/>
          </a:xfrm>
        </p:grpSpPr>
        <p:grpSp>
          <p:nvGrpSpPr>
            <p:cNvPr id="853" name="Groupe 852">
              <a:extLst>
                <a:ext uri="{FF2B5EF4-FFF2-40B4-BE49-F238E27FC236}">
                  <a16:creationId xmlns:a16="http://schemas.microsoft.com/office/drawing/2014/main" id="{AE8BD186-5852-E54C-9950-775100F7A30D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857" name="Connecteur en arc 856">
                <a:extLst>
                  <a:ext uri="{FF2B5EF4-FFF2-40B4-BE49-F238E27FC236}">
                    <a16:creationId xmlns:a16="http://schemas.microsoft.com/office/drawing/2014/main" id="{203AE186-0244-9448-BA1A-7D26955E406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8" name="Connecteur en arc 857">
                <a:extLst>
                  <a:ext uri="{FF2B5EF4-FFF2-40B4-BE49-F238E27FC236}">
                    <a16:creationId xmlns:a16="http://schemas.microsoft.com/office/drawing/2014/main" id="{AB248AE0-2373-C340-8A20-11694A72ED9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4" name="Groupe 853">
              <a:extLst>
                <a:ext uri="{FF2B5EF4-FFF2-40B4-BE49-F238E27FC236}">
                  <a16:creationId xmlns:a16="http://schemas.microsoft.com/office/drawing/2014/main" id="{3392B323-BDA2-0D4D-9358-FD97D8E26476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855" name="Connecteur en arc 854">
                <a:extLst>
                  <a:ext uri="{FF2B5EF4-FFF2-40B4-BE49-F238E27FC236}">
                    <a16:creationId xmlns:a16="http://schemas.microsoft.com/office/drawing/2014/main" id="{43AB7A7A-7773-BD4B-9123-FBB4A44894A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6" name="Connecteur en arc 855">
                <a:extLst>
                  <a:ext uri="{FF2B5EF4-FFF2-40B4-BE49-F238E27FC236}">
                    <a16:creationId xmlns:a16="http://schemas.microsoft.com/office/drawing/2014/main" id="{E0A730B6-6B41-3349-B07C-7AFFA826C05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52" name="Ellipse 851">
            <a:extLst>
              <a:ext uri="{FF2B5EF4-FFF2-40B4-BE49-F238E27FC236}">
                <a16:creationId xmlns:a16="http://schemas.microsoft.com/office/drawing/2014/main" id="{35C08880-29F8-294F-8940-0E818AAB6563}"/>
              </a:ext>
            </a:extLst>
          </p:cNvPr>
          <p:cNvSpPr/>
          <p:nvPr/>
        </p:nvSpPr>
        <p:spPr>
          <a:xfrm>
            <a:off x="8718447" y="2853745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60" name="Groupe 859">
            <a:extLst>
              <a:ext uri="{FF2B5EF4-FFF2-40B4-BE49-F238E27FC236}">
                <a16:creationId xmlns:a16="http://schemas.microsoft.com/office/drawing/2014/main" id="{D2149BBC-0824-BF44-9D9B-9A8C70E24A92}"/>
              </a:ext>
            </a:extLst>
          </p:cNvPr>
          <p:cNvGrpSpPr/>
          <p:nvPr/>
        </p:nvGrpSpPr>
        <p:grpSpPr>
          <a:xfrm rot="10800000">
            <a:off x="8595142" y="3981076"/>
            <a:ext cx="552333" cy="494546"/>
            <a:chOff x="6852103" y="3369764"/>
            <a:chExt cx="330347" cy="295789"/>
          </a:xfrm>
        </p:grpSpPr>
        <p:grpSp>
          <p:nvGrpSpPr>
            <p:cNvPr id="862" name="Groupe 861">
              <a:extLst>
                <a:ext uri="{FF2B5EF4-FFF2-40B4-BE49-F238E27FC236}">
                  <a16:creationId xmlns:a16="http://schemas.microsoft.com/office/drawing/2014/main" id="{566C2C9A-8280-1F45-B027-8A8230CD256B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866" name="Connecteur en arc 865">
                <a:extLst>
                  <a:ext uri="{FF2B5EF4-FFF2-40B4-BE49-F238E27FC236}">
                    <a16:creationId xmlns:a16="http://schemas.microsoft.com/office/drawing/2014/main" id="{1F2EAA3F-8D78-584A-8A5D-A3DBF177DA7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7" name="Connecteur en arc 866">
                <a:extLst>
                  <a:ext uri="{FF2B5EF4-FFF2-40B4-BE49-F238E27FC236}">
                    <a16:creationId xmlns:a16="http://schemas.microsoft.com/office/drawing/2014/main" id="{4E95AB6D-0FA3-0449-9407-7F6F0E057E0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63" name="Groupe 862">
              <a:extLst>
                <a:ext uri="{FF2B5EF4-FFF2-40B4-BE49-F238E27FC236}">
                  <a16:creationId xmlns:a16="http://schemas.microsoft.com/office/drawing/2014/main" id="{56AB588A-1638-924B-8781-4A9D0D8CAC30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864" name="Connecteur en arc 863">
                <a:extLst>
                  <a:ext uri="{FF2B5EF4-FFF2-40B4-BE49-F238E27FC236}">
                    <a16:creationId xmlns:a16="http://schemas.microsoft.com/office/drawing/2014/main" id="{D0DFFCDE-9AF7-494F-9C5A-784201842C9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5" name="Connecteur en arc 864">
                <a:extLst>
                  <a:ext uri="{FF2B5EF4-FFF2-40B4-BE49-F238E27FC236}">
                    <a16:creationId xmlns:a16="http://schemas.microsoft.com/office/drawing/2014/main" id="{2204BC24-37FB-AB45-995E-FEDD976AF3B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61" name="Ellipse 860">
            <a:extLst>
              <a:ext uri="{FF2B5EF4-FFF2-40B4-BE49-F238E27FC236}">
                <a16:creationId xmlns:a16="http://schemas.microsoft.com/office/drawing/2014/main" id="{F1CFFDEA-0AAA-5D44-B5EF-5000E4F47219}"/>
              </a:ext>
            </a:extLst>
          </p:cNvPr>
          <p:cNvSpPr/>
          <p:nvPr/>
        </p:nvSpPr>
        <p:spPr>
          <a:xfrm rot="10800000">
            <a:off x="8722976" y="4555449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69" name="Groupe 868">
            <a:extLst>
              <a:ext uri="{FF2B5EF4-FFF2-40B4-BE49-F238E27FC236}">
                <a16:creationId xmlns:a16="http://schemas.microsoft.com/office/drawing/2014/main" id="{7C98D7BD-9854-5040-900C-7059A9624B35}"/>
              </a:ext>
            </a:extLst>
          </p:cNvPr>
          <p:cNvGrpSpPr/>
          <p:nvPr/>
        </p:nvGrpSpPr>
        <p:grpSpPr>
          <a:xfrm>
            <a:off x="5239813" y="3260105"/>
            <a:ext cx="552333" cy="494546"/>
            <a:chOff x="6852103" y="3369764"/>
            <a:chExt cx="330347" cy="295789"/>
          </a:xfrm>
        </p:grpSpPr>
        <p:grpSp>
          <p:nvGrpSpPr>
            <p:cNvPr id="871" name="Groupe 870">
              <a:extLst>
                <a:ext uri="{FF2B5EF4-FFF2-40B4-BE49-F238E27FC236}">
                  <a16:creationId xmlns:a16="http://schemas.microsoft.com/office/drawing/2014/main" id="{11EAF450-C114-124D-B9DD-3DA5AE425545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875" name="Connecteur en arc 874">
                <a:extLst>
                  <a:ext uri="{FF2B5EF4-FFF2-40B4-BE49-F238E27FC236}">
                    <a16:creationId xmlns:a16="http://schemas.microsoft.com/office/drawing/2014/main" id="{369F30CB-453B-8349-9C9C-E99C0F7B369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6" name="Connecteur en arc 875">
                <a:extLst>
                  <a:ext uri="{FF2B5EF4-FFF2-40B4-BE49-F238E27FC236}">
                    <a16:creationId xmlns:a16="http://schemas.microsoft.com/office/drawing/2014/main" id="{DBDA342C-A188-C149-8BEA-57D9ECB9255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2" name="Groupe 871">
              <a:extLst>
                <a:ext uri="{FF2B5EF4-FFF2-40B4-BE49-F238E27FC236}">
                  <a16:creationId xmlns:a16="http://schemas.microsoft.com/office/drawing/2014/main" id="{8FC60EE0-8549-9045-8F63-30DA1A95C320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873" name="Connecteur en arc 872">
                <a:extLst>
                  <a:ext uri="{FF2B5EF4-FFF2-40B4-BE49-F238E27FC236}">
                    <a16:creationId xmlns:a16="http://schemas.microsoft.com/office/drawing/2014/main" id="{66803576-FBA7-224D-8495-111E66BC340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4" name="Connecteur en arc 873">
                <a:extLst>
                  <a:ext uri="{FF2B5EF4-FFF2-40B4-BE49-F238E27FC236}">
                    <a16:creationId xmlns:a16="http://schemas.microsoft.com/office/drawing/2014/main" id="{8B5F5FD0-6349-504E-8813-7276E286CEB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70" name="Ellipse 869">
            <a:extLst>
              <a:ext uri="{FF2B5EF4-FFF2-40B4-BE49-F238E27FC236}">
                <a16:creationId xmlns:a16="http://schemas.microsoft.com/office/drawing/2014/main" id="{87FE6A3E-4374-944B-9784-C7FAD550154D}"/>
              </a:ext>
            </a:extLst>
          </p:cNvPr>
          <p:cNvSpPr/>
          <p:nvPr/>
        </p:nvSpPr>
        <p:spPr>
          <a:xfrm>
            <a:off x="5362297" y="2878263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78" name="Groupe 877">
            <a:extLst>
              <a:ext uri="{FF2B5EF4-FFF2-40B4-BE49-F238E27FC236}">
                <a16:creationId xmlns:a16="http://schemas.microsoft.com/office/drawing/2014/main" id="{29AD5151-ABAD-0640-A195-BB6E3F5CDD02}"/>
              </a:ext>
            </a:extLst>
          </p:cNvPr>
          <p:cNvGrpSpPr/>
          <p:nvPr/>
        </p:nvGrpSpPr>
        <p:grpSpPr>
          <a:xfrm rot="10800000">
            <a:off x="5238992" y="4005594"/>
            <a:ext cx="552333" cy="494546"/>
            <a:chOff x="6852103" y="3369764"/>
            <a:chExt cx="330347" cy="295789"/>
          </a:xfrm>
        </p:grpSpPr>
        <p:grpSp>
          <p:nvGrpSpPr>
            <p:cNvPr id="880" name="Groupe 879">
              <a:extLst>
                <a:ext uri="{FF2B5EF4-FFF2-40B4-BE49-F238E27FC236}">
                  <a16:creationId xmlns:a16="http://schemas.microsoft.com/office/drawing/2014/main" id="{0BD1BBBD-437D-5E47-86C6-2A625532270B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884" name="Connecteur en arc 883">
                <a:extLst>
                  <a:ext uri="{FF2B5EF4-FFF2-40B4-BE49-F238E27FC236}">
                    <a16:creationId xmlns:a16="http://schemas.microsoft.com/office/drawing/2014/main" id="{63DC59C3-65DF-0445-B79F-15574574BDC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5" name="Connecteur en arc 884">
                <a:extLst>
                  <a:ext uri="{FF2B5EF4-FFF2-40B4-BE49-F238E27FC236}">
                    <a16:creationId xmlns:a16="http://schemas.microsoft.com/office/drawing/2014/main" id="{262F57D4-5DBF-AA4D-87E1-5F3EA023DBB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1" name="Groupe 880">
              <a:extLst>
                <a:ext uri="{FF2B5EF4-FFF2-40B4-BE49-F238E27FC236}">
                  <a16:creationId xmlns:a16="http://schemas.microsoft.com/office/drawing/2014/main" id="{1A3A8DCC-F181-9C40-90A0-EA2F6FBD4D57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882" name="Connecteur en arc 881">
                <a:extLst>
                  <a:ext uri="{FF2B5EF4-FFF2-40B4-BE49-F238E27FC236}">
                    <a16:creationId xmlns:a16="http://schemas.microsoft.com/office/drawing/2014/main" id="{7018E5AF-D211-0545-B782-DBE18EBAEC6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3" name="Connecteur en arc 882">
                <a:extLst>
                  <a:ext uri="{FF2B5EF4-FFF2-40B4-BE49-F238E27FC236}">
                    <a16:creationId xmlns:a16="http://schemas.microsoft.com/office/drawing/2014/main" id="{6812B8B7-B665-FF4F-A2C7-08BA99B909B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79" name="Ellipse 878">
            <a:extLst>
              <a:ext uri="{FF2B5EF4-FFF2-40B4-BE49-F238E27FC236}">
                <a16:creationId xmlns:a16="http://schemas.microsoft.com/office/drawing/2014/main" id="{A030F96B-594C-7E49-90C2-CEEFDAFD1EEE}"/>
              </a:ext>
            </a:extLst>
          </p:cNvPr>
          <p:cNvSpPr/>
          <p:nvPr/>
        </p:nvSpPr>
        <p:spPr>
          <a:xfrm rot="10800000">
            <a:off x="5366826" y="4579967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87" name="Groupe 886">
            <a:extLst>
              <a:ext uri="{FF2B5EF4-FFF2-40B4-BE49-F238E27FC236}">
                <a16:creationId xmlns:a16="http://schemas.microsoft.com/office/drawing/2014/main" id="{BAA855CF-6497-844A-9DF5-5D3585C244F3}"/>
              </a:ext>
            </a:extLst>
          </p:cNvPr>
          <p:cNvGrpSpPr/>
          <p:nvPr/>
        </p:nvGrpSpPr>
        <p:grpSpPr>
          <a:xfrm>
            <a:off x="4940257" y="3260106"/>
            <a:ext cx="552333" cy="494546"/>
            <a:chOff x="6852103" y="3369764"/>
            <a:chExt cx="330347" cy="295789"/>
          </a:xfrm>
        </p:grpSpPr>
        <p:grpSp>
          <p:nvGrpSpPr>
            <p:cNvPr id="889" name="Groupe 888">
              <a:extLst>
                <a:ext uri="{FF2B5EF4-FFF2-40B4-BE49-F238E27FC236}">
                  <a16:creationId xmlns:a16="http://schemas.microsoft.com/office/drawing/2014/main" id="{AF88E8A1-A487-4F48-A972-C90F80CF177A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893" name="Connecteur en arc 892">
                <a:extLst>
                  <a:ext uri="{FF2B5EF4-FFF2-40B4-BE49-F238E27FC236}">
                    <a16:creationId xmlns:a16="http://schemas.microsoft.com/office/drawing/2014/main" id="{CB088576-74FB-4441-A4A4-97EA81BC08F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4" name="Connecteur en arc 893">
                <a:extLst>
                  <a:ext uri="{FF2B5EF4-FFF2-40B4-BE49-F238E27FC236}">
                    <a16:creationId xmlns:a16="http://schemas.microsoft.com/office/drawing/2014/main" id="{443D228C-EC9B-664B-B626-3AFCA5530A6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0" name="Groupe 889">
              <a:extLst>
                <a:ext uri="{FF2B5EF4-FFF2-40B4-BE49-F238E27FC236}">
                  <a16:creationId xmlns:a16="http://schemas.microsoft.com/office/drawing/2014/main" id="{85556458-4128-C04E-9CEF-D72F5AF500B0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891" name="Connecteur en arc 890">
                <a:extLst>
                  <a:ext uri="{FF2B5EF4-FFF2-40B4-BE49-F238E27FC236}">
                    <a16:creationId xmlns:a16="http://schemas.microsoft.com/office/drawing/2014/main" id="{16B65BEC-C435-B149-A0BD-07CA2087A67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2" name="Connecteur en arc 891">
                <a:extLst>
                  <a:ext uri="{FF2B5EF4-FFF2-40B4-BE49-F238E27FC236}">
                    <a16:creationId xmlns:a16="http://schemas.microsoft.com/office/drawing/2014/main" id="{CADC2DE2-FA91-4845-A674-9DD402D9F02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88" name="Ellipse 887">
            <a:extLst>
              <a:ext uri="{FF2B5EF4-FFF2-40B4-BE49-F238E27FC236}">
                <a16:creationId xmlns:a16="http://schemas.microsoft.com/office/drawing/2014/main" id="{917D7816-D8BD-BC4A-85E4-5AF4B78CB212}"/>
              </a:ext>
            </a:extLst>
          </p:cNvPr>
          <p:cNvSpPr/>
          <p:nvPr/>
        </p:nvSpPr>
        <p:spPr>
          <a:xfrm>
            <a:off x="5062741" y="2878264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96" name="Groupe 895">
            <a:extLst>
              <a:ext uri="{FF2B5EF4-FFF2-40B4-BE49-F238E27FC236}">
                <a16:creationId xmlns:a16="http://schemas.microsoft.com/office/drawing/2014/main" id="{B5D5ECAE-9020-4A44-8E49-8CB0B04029A4}"/>
              </a:ext>
            </a:extLst>
          </p:cNvPr>
          <p:cNvGrpSpPr/>
          <p:nvPr/>
        </p:nvGrpSpPr>
        <p:grpSpPr>
          <a:xfrm rot="10800000">
            <a:off x="4939436" y="4005595"/>
            <a:ext cx="552333" cy="494546"/>
            <a:chOff x="6852103" y="3369764"/>
            <a:chExt cx="330347" cy="295789"/>
          </a:xfrm>
        </p:grpSpPr>
        <p:grpSp>
          <p:nvGrpSpPr>
            <p:cNvPr id="898" name="Groupe 897">
              <a:extLst>
                <a:ext uri="{FF2B5EF4-FFF2-40B4-BE49-F238E27FC236}">
                  <a16:creationId xmlns:a16="http://schemas.microsoft.com/office/drawing/2014/main" id="{88EE592B-8448-BD4A-B51E-92721C6F2F8F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902" name="Connecteur en arc 901">
                <a:extLst>
                  <a:ext uri="{FF2B5EF4-FFF2-40B4-BE49-F238E27FC236}">
                    <a16:creationId xmlns:a16="http://schemas.microsoft.com/office/drawing/2014/main" id="{BA571880-2F29-694E-B0CA-DA24D658DFA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3" name="Connecteur en arc 902">
                <a:extLst>
                  <a:ext uri="{FF2B5EF4-FFF2-40B4-BE49-F238E27FC236}">
                    <a16:creationId xmlns:a16="http://schemas.microsoft.com/office/drawing/2014/main" id="{F9DC6DF2-09C4-DA47-808C-29DCB52C9A1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9" name="Groupe 898">
              <a:extLst>
                <a:ext uri="{FF2B5EF4-FFF2-40B4-BE49-F238E27FC236}">
                  <a16:creationId xmlns:a16="http://schemas.microsoft.com/office/drawing/2014/main" id="{BAC239ED-4DC7-AC46-8E53-2F8460B58B45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900" name="Connecteur en arc 899">
                <a:extLst>
                  <a:ext uri="{FF2B5EF4-FFF2-40B4-BE49-F238E27FC236}">
                    <a16:creationId xmlns:a16="http://schemas.microsoft.com/office/drawing/2014/main" id="{8F8917E4-C950-9A43-9EC4-3A52050ACB4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1" name="Connecteur en arc 900">
                <a:extLst>
                  <a:ext uri="{FF2B5EF4-FFF2-40B4-BE49-F238E27FC236}">
                    <a16:creationId xmlns:a16="http://schemas.microsoft.com/office/drawing/2014/main" id="{EE1C9469-0F5A-2A4D-81ED-D890340DF9D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97" name="Ellipse 896">
            <a:extLst>
              <a:ext uri="{FF2B5EF4-FFF2-40B4-BE49-F238E27FC236}">
                <a16:creationId xmlns:a16="http://schemas.microsoft.com/office/drawing/2014/main" id="{B90D033E-1ECA-8044-B734-C3E1BFF275F2}"/>
              </a:ext>
            </a:extLst>
          </p:cNvPr>
          <p:cNvSpPr/>
          <p:nvPr/>
        </p:nvSpPr>
        <p:spPr>
          <a:xfrm rot="10800000">
            <a:off x="5067270" y="4579968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05" name="Groupe 904">
            <a:extLst>
              <a:ext uri="{FF2B5EF4-FFF2-40B4-BE49-F238E27FC236}">
                <a16:creationId xmlns:a16="http://schemas.microsoft.com/office/drawing/2014/main" id="{2AA045B1-8223-BA44-9245-739B46F48C38}"/>
              </a:ext>
            </a:extLst>
          </p:cNvPr>
          <p:cNvGrpSpPr/>
          <p:nvPr/>
        </p:nvGrpSpPr>
        <p:grpSpPr>
          <a:xfrm>
            <a:off x="4640701" y="3260107"/>
            <a:ext cx="552333" cy="494546"/>
            <a:chOff x="6852103" y="3369764"/>
            <a:chExt cx="330347" cy="295789"/>
          </a:xfrm>
        </p:grpSpPr>
        <p:grpSp>
          <p:nvGrpSpPr>
            <p:cNvPr id="907" name="Groupe 906">
              <a:extLst>
                <a:ext uri="{FF2B5EF4-FFF2-40B4-BE49-F238E27FC236}">
                  <a16:creationId xmlns:a16="http://schemas.microsoft.com/office/drawing/2014/main" id="{BEBE5D84-C06A-8D49-B822-01A7F8DE8707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911" name="Connecteur en arc 910">
                <a:extLst>
                  <a:ext uri="{FF2B5EF4-FFF2-40B4-BE49-F238E27FC236}">
                    <a16:creationId xmlns:a16="http://schemas.microsoft.com/office/drawing/2014/main" id="{1F9C1944-72CA-C749-8DDC-355BA0902ED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2" name="Connecteur en arc 911">
                <a:extLst>
                  <a:ext uri="{FF2B5EF4-FFF2-40B4-BE49-F238E27FC236}">
                    <a16:creationId xmlns:a16="http://schemas.microsoft.com/office/drawing/2014/main" id="{2E5A98A2-3AA6-2A43-903B-49E01A16DE4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8" name="Groupe 907">
              <a:extLst>
                <a:ext uri="{FF2B5EF4-FFF2-40B4-BE49-F238E27FC236}">
                  <a16:creationId xmlns:a16="http://schemas.microsoft.com/office/drawing/2014/main" id="{A7EC8C35-2707-AC4E-8112-DB42D3480B61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909" name="Connecteur en arc 908">
                <a:extLst>
                  <a:ext uri="{FF2B5EF4-FFF2-40B4-BE49-F238E27FC236}">
                    <a16:creationId xmlns:a16="http://schemas.microsoft.com/office/drawing/2014/main" id="{CCBD1BBA-C076-AC4B-8DAC-0EF3F9C24B1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0" name="Connecteur en arc 909">
                <a:extLst>
                  <a:ext uri="{FF2B5EF4-FFF2-40B4-BE49-F238E27FC236}">
                    <a16:creationId xmlns:a16="http://schemas.microsoft.com/office/drawing/2014/main" id="{5BA0C393-0307-1A4D-87AE-70122FEE5AF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06" name="Ellipse 905">
            <a:extLst>
              <a:ext uri="{FF2B5EF4-FFF2-40B4-BE49-F238E27FC236}">
                <a16:creationId xmlns:a16="http://schemas.microsoft.com/office/drawing/2014/main" id="{7BB140DA-E3D8-B34B-9482-3812666BB818}"/>
              </a:ext>
            </a:extLst>
          </p:cNvPr>
          <p:cNvSpPr/>
          <p:nvPr/>
        </p:nvSpPr>
        <p:spPr>
          <a:xfrm>
            <a:off x="4763185" y="2878265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14" name="Groupe 913">
            <a:extLst>
              <a:ext uri="{FF2B5EF4-FFF2-40B4-BE49-F238E27FC236}">
                <a16:creationId xmlns:a16="http://schemas.microsoft.com/office/drawing/2014/main" id="{C9DDF6E8-B1A1-874B-8A48-166B6DA8CB60}"/>
              </a:ext>
            </a:extLst>
          </p:cNvPr>
          <p:cNvGrpSpPr/>
          <p:nvPr/>
        </p:nvGrpSpPr>
        <p:grpSpPr>
          <a:xfrm rot="10800000">
            <a:off x="4639880" y="4005596"/>
            <a:ext cx="552333" cy="494546"/>
            <a:chOff x="6852103" y="3369764"/>
            <a:chExt cx="330347" cy="295789"/>
          </a:xfrm>
        </p:grpSpPr>
        <p:grpSp>
          <p:nvGrpSpPr>
            <p:cNvPr id="916" name="Groupe 915">
              <a:extLst>
                <a:ext uri="{FF2B5EF4-FFF2-40B4-BE49-F238E27FC236}">
                  <a16:creationId xmlns:a16="http://schemas.microsoft.com/office/drawing/2014/main" id="{945B4656-670B-FD4A-9B21-41094A2E38B7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920" name="Connecteur en arc 919">
                <a:extLst>
                  <a:ext uri="{FF2B5EF4-FFF2-40B4-BE49-F238E27FC236}">
                    <a16:creationId xmlns:a16="http://schemas.microsoft.com/office/drawing/2014/main" id="{2F6A701D-6954-5E4F-A313-257084235EF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1" name="Connecteur en arc 920">
                <a:extLst>
                  <a:ext uri="{FF2B5EF4-FFF2-40B4-BE49-F238E27FC236}">
                    <a16:creationId xmlns:a16="http://schemas.microsoft.com/office/drawing/2014/main" id="{30DB7C2A-CD68-BB41-8D01-23FF6A73B47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7" name="Groupe 916">
              <a:extLst>
                <a:ext uri="{FF2B5EF4-FFF2-40B4-BE49-F238E27FC236}">
                  <a16:creationId xmlns:a16="http://schemas.microsoft.com/office/drawing/2014/main" id="{5BCA23BE-079C-AC49-95D5-919A7FDBDE73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918" name="Connecteur en arc 917">
                <a:extLst>
                  <a:ext uri="{FF2B5EF4-FFF2-40B4-BE49-F238E27FC236}">
                    <a16:creationId xmlns:a16="http://schemas.microsoft.com/office/drawing/2014/main" id="{4993ACF2-EA9E-FB4F-B82E-F47973A9A34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9" name="Connecteur en arc 918">
                <a:extLst>
                  <a:ext uri="{FF2B5EF4-FFF2-40B4-BE49-F238E27FC236}">
                    <a16:creationId xmlns:a16="http://schemas.microsoft.com/office/drawing/2014/main" id="{5A944C46-1F49-7547-80A1-8B09F8E82EB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15" name="Ellipse 914">
            <a:extLst>
              <a:ext uri="{FF2B5EF4-FFF2-40B4-BE49-F238E27FC236}">
                <a16:creationId xmlns:a16="http://schemas.microsoft.com/office/drawing/2014/main" id="{05B7FA6A-F649-E94F-9F6F-89C30F753A1F}"/>
              </a:ext>
            </a:extLst>
          </p:cNvPr>
          <p:cNvSpPr/>
          <p:nvPr/>
        </p:nvSpPr>
        <p:spPr>
          <a:xfrm rot="10800000">
            <a:off x="4767714" y="4579969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23" name="Groupe 922">
            <a:extLst>
              <a:ext uri="{FF2B5EF4-FFF2-40B4-BE49-F238E27FC236}">
                <a16:creationId xmlns:a16="http://schemas.microsoft.com/office/drawing/2014/main" id="{B2C29440-5549-C04E-84F3-F74ED60369E9}"/>
              </a:ext>
            </a:extLst>
          </p:cNvPr>
          <p:cNvGrpSpPr/>
          <p:nvPr/>
        </p:nvGrpSpPr>
        <p:grpSpPr>
          <a:xfrm>
            <a:off x="4341145" y="3260108"/>
            <a:ext cx="552333" cy="494546"/>
            <a:chOff x="6852103" y="3369764"/>
            <a:chExt cx="330347" cy="295789"/>
          </a:xfrm>
        </p:grpSpPr>
        <p:grpSp>
          <p:nvGrpSpPr>
            <p:cNvPr id="925" name="Groupe 924">
              <a:extLst>
                <a:ext uri="{FF2B5EF4-FFF2-40B4-BE49-F238E27FC236}">
                  <a16:creationId xmlns:a16="http://schemas.microsoft.com/office/drawing/2014/main" id="{5EA5C2DE-96C8-2746-8B7E-82AE83973A39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929" name="Connecteur en arc 928">
                <a:extLst>
                  <a:ext uri="{FF2B5EF4-FFF2-40B4-BE49-F238E27FC236}">
                    <a16:creationId xmlns:a16="http://schemas.microsoft.com/office/drawing/2014/main" id="{57BAF5D7-8EED-6B45-BAF6-AA93CA11746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0" name="Connecteur en arc 929">
                <a:extLst>
                  <a:ext uri="{FF2B5EF4-FFF2-40B4-BE49-F238E27FC236}">
                    <a16:creationId xmlns:a16="http://schemas.microsoft.com/office/drawing/2014/main" id="{EBD86D2C-34F2-C443-BB39-61A735D215A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6" name="Groupe 925">
              <a:extLst>
                <a:ext uri="{FF2B5EF4-FFF2-40B4-BE49-F238E27FC236}">
                  <a16:creationId xmlns:a16="http://schemas.microsoft.com/office/drawing/2014/main" id="{D6130670-2232-8646-9FED-D7D3E3066185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927" name="Connecteur en arc 926">
                <a:extLst>
                  <a:ext uri="{FF2B5EF4-FFF2-40B4-BE49-F238E27FC236}">
                    <a16:creationId xmlns:a16="http://schemas.microsoft.com/office/drawing/2014/main" id="{309996F2-5BA5-AB42-9A9B-72D9FE74404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8" name="Connecteur en arc 927">
                <a:extLst>
                  <a:ext uri="{FF2B5EF4-FFF2-40B4-BE49-F238E27FC236}">
                    <a16:creationId xmlns:a16="http://schemas.microsoft.com/office/drawing/2014/main" id="{EE6569A7-D1DB-0D4A-BFCB-669D192CA3E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24" name="Ellipse 923">
            <a:extLst>
              <a:ext uri="{FF2B5EF4-FFF2-40B4-BE49-F238E27FC236}">
                <a16:creationId xmlns:a16="http://schemas.microsoft.com/office/drawing/2014/main" id="{365D1294-3AD4-1A4D-AE24-3E58B047673C}"/>
              </a:ext>
            </a:extLst>
          </p:cNvPr>
          <p:cNvSpPr/>
          <p:nvPr/>
        </p:nvSpPr>
        <p:spPr>
          <a:xfrm>
            <a:off x="4463629" y="2878266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32" name="Groupe 931">
            <a:extLst>
              <a:ext uri="{FF2B5EF4-FFF2-40B4-BE49-F238E27FC236}">
                <a16:creationId xmlns:a16="http://schemas.microsoft.com/office/drawing/2014/main" id="{A137F38C-33AB-EE44-8CB1-4686919A6AF5}"/>
              </a:ext>
            </a:extLst>
          </p:cNvPr>
          <p:cNvGrpSpPr/>
          <p:nvPr/>
        </p:nvGrpSpPr>
        <p:grpSpPr>
          <a:xfrm rot="10800000">
            <a:off x="4340324" y="4005597"/>
            <a:ext cx="552333" cy="494546"/>
            <a:chOff x="6852103" y="3369764"/>
            <a:chExt cx="330347" cy="295789"/>
          </a:xfrm>
        </p:grpSpPr>
        <p:grpSp>
          <p:nvGrpSpPr>
            <p:cNvPr id="934" name="Groupe 933">
              <a:extLst>
                <a:ext uri="{FF2B5EF4-FFF2-40B4-BE49-F238E27FC236}">
                  <a16:creationId xmlns:a16="http://schemas.microsoft.com/office/drawing/2014/main" id="{D9633431-2DDA-704F-A1EF-CB9E677217CF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938" name="Connecteur en arc 937">
                <a:extLst>
                  <a:ext uri="{FF2B5EF4-FFF2-40B4-BE49-F238E27FC236}">
                    <a16:creationId xmlns:a16="http://schemas.microsoft.com/office/drawing/2014/main" id="{49F084BA-06AF-E645-A698-9D798BADE47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9" name="Connecteur en arc 938">
                <a:extLst>
                  <a:ext uri="{FF2B5EF4-FFF2-40B4-BE49-F238E27FC236}">
                    <a16:creationId xmlns:a16="http://schemas.microsoft.com/office/drawing/2014/main" id="{7719799E-E48C-794C-837B-E065C70A51B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5" name="Groupe 934">
              <a:extLst>
                <a:ext uri="{FF2B5EF4-FFF2-40B4-BE49-F238E27FC236}">
                  <a16:creationId xmlns:a16="http://schemas.microsoft.com/office/drawing/2014/main" id="{1352998B-091A-1D46-A3D8-B878436BDD8C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936" name="Connecteur en arc 935">
                <a:extLst>
                  <a:ext uri="{FF2B5EF4-FFF2-40B4-BE49-F238E27FC236}">
                    <a16:creationId xmlns:a16="http://schemas.microsoft.com/office/drawing/2014/main" id="{55C154FD-278A-A14A-9592-CB194BDD9B3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7" name="Connecteur en arc 936">
                <a:extLst>
                  <a:ext uri="{FF2B5EF4-FFF2-40B4-BE49-F238E27FC236}">
                    <a16:creationId xmlns:a16="http://schemas.microsoft.com/office/drawing/2014/main" id="{C018805C-2982-574C-9BAF-F27D8C72A57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33" name="Ellipse 932">
            <a:extLst>
              <a:ext uri="{FF2B5EF4-FFF2-40B4-BE49-F238E27FC236}">
                <a16:creationId xmlns:a16="http://schemas.microsoft.com/office/drawing/2014/main" id="{22E65AA6-8E44-5D4C-ABCD-6D55A6730A6B}"/>
              </a:ext>
            </a:extLst>
          </p:cNvPr>
          <p:cNvSpPr/>
          <p:nvPr/>
        </p:nvSpPr>
        <p:spPr>
          <a:xfrm rot="10800000">
            <a:off x="4468158" y="4579970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41" name="Groupe 940">
            <a:extLst>
              <a:ext uri="{FF2B5EF4-FFF2-40B4-BE49-F238E27FC236}">
                <a16:creationId xmlns:a16="http://schemas.microsoft.com/office/drawing/2014/main" id="{747AD150-DFFE-CB45-8D75-9EE0AC66C72C}"/>
              </a:ext>
            </a:extLst>
          </p:cNvPr>
          <p:cNvGrpSpPr/>
          <p:nvPr/>
        </p:nvGrpSpPr>
        <p:grpSpPr>
          <a:xfrm>
            <a:off x="4041589" y="3260109"/>
            <a:ext cx="552333" cy="494546"/>
            <a:chOff x="6852103" y="3369764"/>
            <a:chExt cx="330347" cy="295789"/>
          </a:xfrm>
        </p:grpSpPr>
        <p:grpSp>
          <p:nvGrpSpPr>
            <p:cNvPr id="943" name="Groupe 942">
              <a:extLst>
                <a:ext uri="{FF2B5EF4-FFF2-40B4-BE49-F238E27FC236}">
                  <a16:creationId xmlns:a16="http://schemas.microsoft.com/office/drawing/2014/main" id="{AD39ABBF-DA9D-9545-97CF-C4F7850A1936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947" name="Connecteur en arc 946">
                <a:extLst>
                  <a:ext uri="{FF2B5EF4-FFF2-40B4-BE49-F238E27FC236}">
                    <a16:creationId xmlns:a16="http://schemas.microsoft.com/office/drawing/2014/main" id="{347BC4F8-E91E-E043-B201-16300BDE56A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8" name="Connecteur en arc 947">
                <a:extLst>
                  <a:ext uri="{FF2B5EF4-FFF2-40B4-BE49-F238E27FC236}">
                    <a16:creationId xmlns:a16="http://schemas.microsoft.com/office/drawing/2014/main" id="{F9FBF695-3EE7-0F4B-B30B-3FE6DD79FD0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4" name="Groupe 943">
              <a:extLst>
                <a:ext uri="{FF2B5EF4-FFF2-40B4-BE49-F238E27FC236}">
                  <a16:creationId xmlns:a16="http://schemas.microsoft.com/office/drawing/2014/main" id="{D6789A1F-50C2-AD41-A028-DCDD526F3D6F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945" name="Connecteur en arc 944">
                <a:extLst>
                  <a:ext uri="{FF2B5EF4-FFF2-40B4-BE49-F238E27FC236}">
                    <a16:creationId xmlns:a16="http://schemas.microsoft.com/office/drawing/2014/main" id="{BC8634DC-6A37-D543-9087-1F0E3229A00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6" name="Connecteur en arc 945">
                <a:extLst>
                  <a:ext uri="{FF2B5EF4-FFF2-40B4-BE49-F238E27FC236}">
                    <a16:creationId xmlns:a16="http://schemas.microsoft.com/office/drawing/2014/main" id="{46E9EF24-8AE6-0041-891B-7103A92F595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42" name="Ellipse 941">
            <a:extLst>
              <a:ext uri="{FF2B5EF4-FFF2-40B4-BE49-F238E27FC236}">
                <a16:creationId xmlns:a16="http://schemas.microsoft.com/office/drawing/2014/main" id="{13DC4A17-0C27-0B40-BBD4-D7F587AD34A6}"/>
              </a:ext>
            </a:extLst>
          </p:cNvPr>
          <p:cNvSpPr/>
          <p:nvPr/>
        </p:nvSpPr>
        <p:spPr>
          <a:xfrm>
            <a:off x="4164073" y="2878267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50" name="Groupe 949">
            <a:extLst>
              <a:ext uri="{FF2B5EF4-FFF2-40B4-BE49-F238E27FC236}">
                <a16:creationId xmlns:a16="http://schemas.microsoft.com/office/drawing/2014/main" id="{0F7219FF-03AF-F54E-A439-D619058D57BF}"/>
              </a:ext>
            </a:extLst>
          </p:cNvPr>
          <p:cNvGrpSpPr/>
          <p:nvPr/>
        </p:nvGrpSpPr>
        <p:grpSpPr>
          <a:xfrm rot="10800000">
            <a:off x="4040768" y="4005598"/>
            <a:ext cx="552333" cy="494546"/>
            <a:chOff x="6852103" y="3369764"/>
            <a:chExt cx="330347" cy="295789"/>
          </a:xfrm>
        </p:grpSpPr>
        <p:grpSp>
          <p:nvGrpSpPr>
            <p:cNvPr id="952" name="Groupe 951">
              <a:extLst>
                <a:ext uri="{FF2B5EF4-FFF2-40B4-BE49-F238E27FC236}">
                  <a16:creationId xmlns:a16="http://schemas.microsoft.com/office/drawing/2014/main" id="{7D5861BC-7C89-8042-93C8-F3958D5F7AB9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956" name="Connecteur en arc 955">
                <a:extLst>
                  <a:ext uri="{FF2B5EF4-FFF2-40B4-BE49-F238E27FC236}">
                    <a16:creationId xmlns:a16="http://schemas.microsoft.com/office/drawing/2014/main" id="{B47180EE-226C-F84F-BFB0-DB33CA13CC4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7" name="Connecteur en arc 956">
                <a:extLst>
                  <a:ext uri="{FF2B5EF4-FFF2-40B4-BE49-F238E27FC236}">
                    <a16:creationId xmlns:a16="http://schemas.microsoft.com/office/drawing/2014/main" id="{642FAD33-E262-1C43-A8A5-1E760D76B7B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3" name="Groupe 952">
              <a:extLst>
                <a:ext uri="{FF2B5EF4-FFF2-40B4-BE49-F238E27FC236}">
                  <a16:creationId xmlns:a16="http://schemas.microsoft.com/office/drawing/2014/main" id="{4E94CF71-AC33-7648-A89F-E9AFC1AE3B17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954" name="Connecteur en arc 953">
                <a:extLst>
                  <a:ext uri="{FF2B5EF4-FFF2-40B4-BE49-F238E27FC236}">
                    <a16:creationId xmlns:a16="http://schemas.microsoft.com/office/drawing/2014/main" id="{B3965129-FF5C-104A-9156-9DFE6965131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5" name="Connecteur en arc 954">
                <a:extLst>
                  <a:ext uri="{FF2B5EF4-FFF2-40B4-BE49-F238E27FC236}">
                    <a16:creationId xmlns:a16="http://schemas.microsoft.com/office/drawing/2014/main" id="{C848D942-5DFF-084E-94D6-0D4ADB3A31B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51" name="Ellipse 950">
            <a:extLst>
              <a:ext uri="{FF2B5EF4-FFF2-40B4-BE49-F238E27FC236}">
                <a16:creationId xmlns:a16="http://schemas.microsoft.com/office/drawing/2014/main" id="{3BC80698-3FCE-6D42-8BD3-3C42E312518D}"/>
              </a:ext>
            </a:extLst>
          </p:cNvPr>
          <p:cNvSpPr/>
          <p:nvPr/>
        </p:nvSpPr>
        <p:spPr>
          <a:xfrm rot="10800000">
            <a:off x="4168602" y="4579971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59" name="Groupe 958">
            <a:extLst>
              <a:ext uri="{FF2B5EF4-FFF2-40B4-BE49-F238E27FC236}">
                <a16:creationId xmlns:a16="http://schemas.microsoft.com/office/drawing/2014/main" id="{F0BD0485-7E7A-9B41-9EBF-1746BE168006}"/>
              </a:ext>
            </a:extLst>
          </p:cNvPr>
          <p:cNvGrpSpPr/>
          <p:nvPr/>
        </p:nvGrpSpPr>
        <p:grpSpPr>
          <a:xfrm>
            <a:off x="3742033" y="3260110"/>
            <a:ext cx="552333" cy="494546"/>
            <a:chOff x="6852103" y="3369764"/>
            <a:chExt cx="330347" cy="295789"/>
          </a:xfrm>
        </p:grpSpPr>
        <p:grpSp>
          <p:nvGrpSpPr>
            <p:cNvPr id="961" name="Groupe 960">
              <a:extLst>
                <a:ext uri="{FF2B5EF4-FFF2-40B4-BE49-F238E27FC236}">
                  <a16:creationId xmlns:a16="http://schemas.microsoft.com/office/drawing/2014/main" id="{5C879CC3-AADA-8747-8C10-DAB5B92F28E0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74" y="3314700"/>
              <a:chExt cx="357655" cy="371253"/>
            </a:xfrm>
          </p:grpSpPr>
          <p:cxnSp>
            <p:nvCxnSpPr>
              <p:cNvPr id="965" name="Connecteur en arc 964">
                <a:extLst>
                  <a:ext uri="{FF2B5EF4-FFF2-40B4-BE49-F238E27FC236}">
                    <a16:creationId xmlns:a16="http://schemas.microsoft.com/office/drawing/2014/main" id="{947C45B9-3E93-3945-A118-B49A8C82D84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6" name="Connecteur en arc 965">
                <a:extLst>
                  <a:ext uri="{FF2B5EF4-FFF2-40B4-BE49-F238E27FC236}">
                    <a16:creationId xmlns:a16="http://schemas.microsoft.com/office/drawing/2014/main" id="{54E2B991-9884-7E47-A8FB-D433B8B5B00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2" name="Groupe 961">
              <a:extLst>
                <a:ext uri="{FF2B5EF4-FFF2-40B4-BE49-F238E27FC236}">
                  <a16:creationId xmlns:a16="http://schemas.microsoft.com/office/drawing/2014/main" id="{2A6B6F94-FB67-CC4E-8127-192F52BA6855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4" y="3314700"/>
              <a:chExt cx="357655" cy="371253"/>
            </a:xfrm>
          </p:grpSpPr>
          <p:cxnSp>
            <p:nvCxnSpPr>
              <p:cNvPr id="963" name="Connecteur en arc 962">
                <a:extLst>
                  <a:ext uri="{FF2B5EF4-FFF2-40B4-BE49-F238E27FC236}">
                    <a16:creationId xmlns:a16="http://schemas.microsoft.com/office/drawing/2014/main" id="{8609ED58-F645-BA4D-9242-F8A908262D2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5" y="3318099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4" name="Connecteur en arc 963">
                <a:extLst>
                  <a:ext uri="{FF2B5EF4-FFF2-40B4-BE49-F238E27FC236}">
                    <a16:creationId xmlns:a16="http://schemas.microsoft.com/office/drawing/2014/main" id="{30CB759D-A340-1C45-8EB3-2BE80755F7F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60" name="Ellipse 959">
            <a:extLst>
              <a:ext uri="{FF2B5EF4-FFF2-40B4-BE49-F238E27FC236}">
                <a16:creationId xmlns:a16="http://schemas.microsoft.com/office/drawing/2014/main" id="{A6BBFD65-1F2D-3942-971F-12919C75BAA9}"/>
              </a:ext>
            </a:extLst>
          </p:cNvPr>
          <p:cNvSpPr/>
          <p:nvPr/>
        </p:nvSpPr>
        <p:spPr>
          <a:xfrm>
            <a:off x="3864517" y="2878268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68" name="Groupe 967">
            <a:extLst>
              <a:ext uri="{FF2B5EF4-FFF2-40B4-BE49-F238E27FC236}">
                <a16:creationId xmlns:a16="http://schemas.microsoft.com/office/drawing/2014/main" id="{B3919858-0C93-F14D-9CBC-AFBC6C948459}"/>
              </a:ext>
            </a:extLst>
          </p:cNvPr>
          <p:cNvGrpSpPr/>
          <p:nvPr/>
        </p:nvGrpSpPr>
        <p:grpSpPr>
          <a:xfrm rot="10800000">
            <a:off x="3741212" y="4005599"/>
            <a:ext cx="552333" cy="494546"/>
            <a:chOff x="6852103" y="3369764"/>
            <a:chExt cx="330347" cy="295789"/>
          </a:xfrm>
        </p:grpSpPr>
        <p:grpSp>
          <p:nvGrpSpPr>
            <p:cNvPr id="970" name="Groupe 969">
              <a:extLst>
                <a:ext uri="{FF2B5EF4-FFF2-40B4-BE49-F238E27FC236}">
                  <a16:creationId xmlns:a16="http://schemas.microsoft.com/office/drawing/2014/main" id="{04CF33CB-A00B-2C4F-8D99-E2E3636F7778}"/>
                </a:ext>
              </a:extLst>
            </p:cNvPr>
            <p:cNvGrpSpPr/>
            <p:nvPr/>
          </p:nvGrpSpPr>
          <p:grpSpPr>
            <a:xfrm rot="2617593">
              <a:off x="6852103" y="3369764"/>
              <a:ext cx="276790" cy="295789"/>
              <a:chOff x="7015685" y="3314704"/>
              <a:chExt cx="357645" cy="371249"/>
            </a:xfrm>
          </p:grpSpPr>
          <p:cxnSp>
            <p:nvCxnSpPr>
              <p:cNvPr id="974" name="Connecteur en arc 973">
                <a:extLst>
                  <a:ext uri="{FF2B5EF4-FFF2-40B4-BE49-F238E27FC236}">
                    <a16:creationId xmlns:a16="http://schemas.microsoft.com/office/drawing/2014/main" id="{D855B190-19A4-B74B-A28F-5A1D95A11B4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86" y="3318103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5" name="Connecteur en arc 974">
                <a:extLst>
                  <a:ext uri="{FF2B5EF4-FFF2-40B4-BE49-F238E27FC236}">
                    <a16:creationId xmlns:a16="http://schemas.microsoft.com/office/drawing/2014/main" id="{3D4707A0-36EA-3B4C-9050-BD059CA4D6E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4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1" name="Groupe 970">
              <a:extLst>
                <a:ext uri="{FF2B5EF4-FFF2-40B4-BE49-F238E27FC236}">
                  <a16:creationId xmlns:a16="http://schemas.microsoft.com/office/drawing/2014/main" id="{B2A7BB45-5C0F-654B-8F9A-D11EA28F36D0}"/>
                </a:ext>
              </a:extLst>
            </p:cNvPr>
            <p:cNvGrpSpPr/>
            <p:nvPr/>
          </p:nvGrpSpPr>
          <p:grpSpPr>
            <a:xfrm rot="2617593">
              <a:off x="6903110" y="3370978"/>
              <a:ext cx="279340" cy="293358"/>
              <a:chOff x="7015670" y="3314698"/>
              <a:chExt cx="357659" cy="371255"/>
            </a:xfrm>
          </p:grpSpPr>
          <p:cxnSp>
            <p:nvCxnSpPr>
              <p:cNvPr id="972" name="Connecteur en arc 971">
                <a:extLst>
                  <a:ext uri="{FF2B5EF4-FFF2-40B4-BE49-F238E27FC236}">
                    <a16:creationId xmlns:a16="http://schemas.microsoft.com/office/drawing/2014/main" id="{0859E339-1C50-494C-8D5D-C4E7EB4D322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12271" y="3318097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3" name="Connecteur en arc 972">
                <a:extLst>
                  <a:ext uri="{FF2B5EF4-FFF2-40B4-BE49-F238E27FC236}">
                    <a16:creationId xmlns:a16="http://schemas.microsoft.com/office/drawing/2014/main" id="{BF8D911F-BB31-E14F-8FA0-08D01EA6BED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91103" y="3503726"/>
                <a:ext cx="185626" cy="178827"/>
              </a:xfrm>
              <a:prstGeom prst="curvedConnector3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69" name="Ellipse 968">
            <a:extLst>
              <a:ext uri="{FF2B5EF4-FFF2-40B4-BE49-F238E27FC236}">
                <a16:creationId xmlns:a16="http://schemas.microsoft.com/office/drawing/2014/main" id="{64FEA02D-7276-B741-9957-05700C77D134}"/>
              </a:ext>
            </a:extLst>
          </p:cNvPr>
          <p:cNvSpPr/>
          <p:nvPr/>
        </p:nvSpPr>
        <p:spPr>
          <a:xfrm rot="10800000">
            <a:off x="3869046" y="4579972"/>
            <a:ext cx="302015" cy="302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90756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0</Words>
  <Application>Microsoft Macintosh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Yannick Bidet</dc:creator>
  <cp:lastModifiedBy>Yannick Bidet</cp:lastModifiedBy>
  <cp:revision>7</cp:revision>
  <dcterms:created xsi:type="dcterms:W3CDTF">2018-12-27T13:06:15Z</dcterms:created>
  <dcterms:modified xsi:type="dcterms:W3CDTF">2018-12-27T17:13:00Z</dcterms:modified>
</cp:coreProperties>
</file>