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6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409"/>
        <p:guide pos="36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281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134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285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801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436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208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4551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8987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70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448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584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4C242-85AC-4CBC-81F0-22EBF7136FE7}" type="datetimeFigureOut">
              <a:rPr lang="zh-TW" altLang="en-US" smtClean="0"/>
              <a:t>2019/5/2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487AB-0BCA-4CC9-92C9-AEFD15D9CBC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257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圖片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2" t="57761" r="27555" b="9524"/>
          <a:stretch/>
        </p:blipFill>
        <p:spPr>
          <a:xfrm>
            <a:off x="7089673" y="773407"/>
            <a:ext cx="3009901" cy="1276350"/>
          </a:xfrm>
          <a:prstGeom prst="rect">
            <a:avLst/>
          </a:prstGeom>
        </p:spPr>
      </p:pic>
      <p:pic>
        <p:nvPicPr>
          <p:cNvPr id="38" name="圖片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9" t="18409" r="28548" b="48387"/>
          <a:stretch/>
        </p:blipFill>
        <p:spPr>
          <a:xfrm>
            <a:off x="2724672" y="721595"/>
            <a:ext cx="3009901" cy="1295400"/>
          </a:xfrm>
          <a:prstGeom prst="rect">
            <a:avLst/>
          </a:prstGeom>
        </p:spPr>
      </p:pic>
      <p:pic>
        <p:nvPicPr>
          <p:cNvPr id="37" name="圖片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0" t="14920" r="25882" b="60178"/>
          <a:stretch/>
        </p:blipFill>
        <p:spPr>
          <a:xfrm>
            <a:off x="6965565" y="4233866"/>
            <a:ext cx="3028950" cy="971550"/>
          </a:xfrm>
          <a:prstGeom prst="rect">
            <a:avLst/>
          </a:prstGeom>
        </p:spPr>
      </p:pic>
      <p:pic>
        <p:nvPicPr>
          <p:cNvPr id="36" name="圖片 3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t="43702" r="25758" b="26513"/>
          <a:stretch/>
        </p:blipFill>
        <p:spPr>
          <a:xfrm>
            <a:off x="2520061" y="4224341"/>
            <a:ext cx="3067050" cy="1162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21443844">
            <a:off x="3134045" y="884902"/>
            <a:ext cx="2143283" cy="1810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7492877" y="1021800"/>
            <a:ext cx="2143283" cy="1810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>
            <a:off x="6796219" y="1107299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>
            <a:off x="2432247" y="1064620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612655" y="950131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289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978951" y="990477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289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7425674" y="4603199"/>
            <a:ext cx="2156476" cy="20931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向右箭號 16"/>
          <p:cNvSpPr/>
          <p:nvPr/>
        </p:nvSpPr>
        <p:spPr>
          <a:xfrm>
            <a:off x="6721003" y="4678375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5901411" y="4563886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289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19" name="矩形 18"/>
          <p:cNvSpPr/>
          <p:nvPr/>
        </p:nvSpPr>
        <p:spPr>
          <a:xfrm rot="156905">
            <a:off x="3048618" y="4722364"/>
            <a:ext cx="2071752" cy="2064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向右箭號 19"/>
          <p:cNvSpPr/>
          <p:nvPr/>
        </p:nvSpPr>
        <p:spPr>
          <a:xfrm>
            <a:off x="2391547" y="4723206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1571955" y="4608717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289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736222" y="2049757"/>
            <a:ext cx="3738429" cy="146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119576" y="2019442"/>
            <a:ext cx="3632523" cy="139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字方塊 26"/>
          <p:cNvSpPr txBox="1"/>
          <p:nvPr/>
        </p:nvSpPr>
        <p:spPr>
          <a:xfrm>
            <a:off x="1232467" y="32592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6096000" y="271535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622825" y="5387635"/>
            <a:ext cx="3580405" cy="140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100526" y="5268231"/>
            <a:ext cx="3509621" cy="134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文字方塊 30"/>
          <p:cNvSpPr txBox="1"/>
          <p:nvPr/>
        </p:nvSpPr>
        <p:spPr>
          <a:xfrm>
            <a:off x="3638407" y="432154"/>
            <a:ext cx="95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p-</a:t>
            </a:r>
            <a:r>
              <a:rPr lang="en-US" altLang="zh-TW" b="1" dirty="0" err="1"/>
              <a:t>mTOR</a:t>
            </a:r>
            <a:endParaRPr lang="zh-TW" altLang="en-US" b="1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048482" y="463060"/>
            <a:ext cx="95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p-</a:t>
            </a:r>
            <a:r>
              <a:rPr lang="en-US" altLang="zh-TW" b="1" dirty="0" err="1"/>
              <a:t>mTOR</a:t>
            </a:r>
            <a:endParaRPr lang="zh-TW" altLang="en-US" b="1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3630613" y="3944315"/>
            <a:ext cx="76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/>
              <a:t>mTOR</a:t>
            </a:r>
            <a:endParaRPr lang="zh-TW" altLang="en-US" b="1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8145463" y="3944315"/>
            <a:ext cx="76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/>
              <a:t>mTOR</a:t>
            </a:r>
            <a:endParaRPr lang="zh-TW" altLang="en-US" b="1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2673" y="0"/>
            <a:ext cx="24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Original data of Figure 6</a:t>
            </a:r>
            <a:endParaRPr lang="zh-TW" altLang="en-US" b="1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1235401" y="3836979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41" name="文字方塊 40"/>
          <p:cNvSpPr txBox="1"/>
          <p:nvPr/>
        </p:nvSpPr>
        <p:spPr>
          <a:xfrm>
            <a:off x="6098934" y="3782591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2318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圖片 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1" t="33936" r="28710" b="38720"/>
          <a:stretch/>
        </p:blipFill>
        <p:spPr>
          <a:xfrm>
            <a:off x="7172325" y="4107553"/>
            <a:ext cx="2857500" cy="1066801"/>
          </a:xfrm>
          <a:prstGeom prst="rect">
            <a:avLst/>
          </a:prstGeom>
        </p:spPr>
      </p:pic>
      <p:pic>
        <p:nvPicPr>
          <p:cNvPr id="52" name="圖片 5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8" t="38818" r="17317" b="36279"/>
          <a:stretch/>
        </p:blipFill>
        <p:spPr>
          <a:xfrm>
            <a:off x="2687356" y="4245214"/>
            <a:ext cx="2876550" cy="971551"/>
          </a:xfrm>
          <a:prstGeom prst="rect">
            <a:avLst/>
          </a:prstGeom>
        </p:spPr>
      </p:pic>
      <p:pic>
        <p:nvPicPr>
          <p:cNvPr id="50" name="圖片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1" t="35336" r="26221" b="31461"/>
          <a:stretch/>
        </p:blipFill>
        <p:spPr>
          <a:xfrm>
            <a:off x="7258663" y="707835"/>
            <a:ext cx="3200401" cy="1295400"/>
          </a:xfrm>
          <a:prstGeom prst="rect">
            <a:avLst/>
          </a:prstGeom>
        </p:spPr>
      </p:pic>
      <p:pic>
        <p:nvPicPr>
          <p:cNvPr id="51" name="圖片 5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1" t="19412" r="17218" b="49793"/>
          <a:stretch/>
        </p:blipFill>
        <p:spPr>
          <a:xfrm>
            <a:off x="2595366" y="815512"/>
            <a:ext cx="3219450" cy="118110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rot="21434177">
            <a:off x="2964705" y="1470430"/>
            <a:ext cx="2349364" cy="2735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7654802" y="1452049"/>
            <a:ext cx="2355973" cy="3508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向右箭號 20"/>
          <p:cNvSpPr/>
          <p:nvPr/>
        </p:nvSpPr>
        <p:spPr>
          <a:xfrm>
            <a:off x="6967669" y="1640699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向右箭號 21"/>
          <p:cNvSpPr/>
          <p:nvPr/>
        </p:nvSpPr>
        <p:spPr>
          <a:xfrm>
            <a:off x="2279847" y="1626595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1545980" y="1493056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41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6217076" y="1523877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41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28" name="矩形 27"/>
          <p:cNvSpPr/>
          <p:nvPr/>
        </p:nvSpPr>
        <p:spPr>
          <a:xfrm>
            <a:off x="7425674" y="4496619"/>
            <a:ext cx="2327926" cy="2799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向右箭號 29"/>
          <p:cNvSpPr/>
          <p:nvPr/>
        </p:nvSpPr>
        <p:spPr>
          <a:xfrm>
            <a:off x="6901978" y="4632952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205954" y="4523752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38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32" name="矩形 31"/>
          <p:cNvSpPr/>
          <p:nvPr/>
        </p:nvSpPr>
        <p:spPr>
          <a:xfrm rot="21421419">
            <a:off x="3016809" y="4507994"/>
            <a:ext cx="2283527" cy="33594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向右箭號 32"/>
          <p:cNvSpPr/>
          <p:nvPr/>
        </p:nvSpPr>
        <p:spPr>
          <a:xfrm>
            <a:off x="2391547" y="4734933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1662370" y="4622233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38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736223" y="2049758"/>
            <a:ext cx="3467008" cy="136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329858" y="2012144"/>
            <a:ext cx="3671392" cy="141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文字方塊 40"/>
          <p:cNvSpPr txBox="1"/>
          <p:nvPr/>
        </p:nvSpPr>
        <p:spPr>
          <a:xfrm>
            <a:off x="1232467" y="32592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42" name="文字方塊 41"/>
          <p:cNvSpPr txBox="1"/>
          <p:nvPr/>
        </p:nvSpPr>
        <p:spPr>
          <a:xfrm>
            <a:off x="6096000" y="271535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565675" y="5237436"/>
            <a:ext cx="3740103" cy="147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5843351" y="5204973"/>
            <a:ext cx="3910249" cy="150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文字方塊 39"/>
          <p:cNvSpPr txBox="1"/>
          <p:nvPr/>
        </p:nvSpPr>
        <p:spPr>
          <a:xfrm>
            <a:off x="3630613" y="440795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p-P38</a:t>
            </a:r>
            <a:endParaRPr lang="zh-TW" altLang="en-US" b="1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8067532" y="46306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p-P38</a:t>
            </a:r>
            <a:endParaRPr lang="zh-TW" altLang="en-US" b="1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3630613" y="3803642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P38</a:t>
            </a:r>
            <a:endParaRPr lang="zh-TW" altLang="en-US" b="1" dirty="0"/>
          </a:p>
        </p:txBody>
      </p:sp>
      <p:sp>
        <p:nvSpPr>
          <p:cNvPr id="49" name="文字方塊 48"/>
          <p:cNvSpPr txBox="1"/>
          <p:nvPr/>
        </p:nvSpPr>
        <p:spPr>
          <a:xfrm>
            <a:off x="8145463" y="3803642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P38</a:t>
            </a:r>
            <a:endParaRPr lang="zh-TW" altLang="en-US" b="1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2673" y="0"/>
            <a:ext cx="24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Original data of Figure 6</a:t>
            </a:r>
            <a:endParaRPr lang="zh-TW" altLang="en-US" b="1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1235401" y="3793019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6098934" y="3738631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136675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圖片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5" t="42480" r="21223" b="22852"/>
          <a:stretch/>
        </p:blipFill>
        <p:spPr>
          <a:xfrm>
            <a:off x="7076512" y="4069791"/>
            <a:ext cx="3314700" cy="1352550"/>
          </a:xfrm>
          <a:prstGeom prst="rect">
            <a:avLst/>
          </a:prstGeom>
        </p:spPr>
      </p:pic>
      <p:pic>
        <p:nvPicPr>
          <p:cNvPr id="35" name="圖片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0" t="24196" r="22655" b="48949"/>
          <a:stretch/>
        </p:blipFill>
        <p:spPr>
          <a:xfrm>
            <a:off x="7153850" y="952098"/>
            <a:ext cx="3295650" cy="1047750"/>
          </a:xfrm>
          <a:prstGeom prst="rect">
            <a:avLst/>
          </a:prstGeom>
        </p:spPr>
      </p:pic>
      <p:pic>
        <p:nvPicPr>
          <p:cNvPr id="36" name="圖片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5" t="57034" r="24507" b="12204"/>
          <a:stretch/>
        </p:blipFill>
        <p:spPr>
          <a:xfrm>
            <a:off x="2581546" y="775110"/>
            <a:ext cx="3238501" cy="12001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24050" y="1285875"/>
            <a:ext cx="2357575" cy="2704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7683377" y="1409700"/>
            <a:ext cx="2308348" cy="2884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>
            <a:off x="6843844" y="1497824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>
            <a:off x="2269348" y="1368511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526930" y="1273981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20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6112301" y="1381002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20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15" name="矩形 14"/>
          <p:cNvSpPr/>
          <p:nvPr/>
        </p:nvSpPr>
        <p:spPr>
          <a:xfrm>
            <a:off x="7444725" y="4394770"/>
            <a:ext cx="2385076" cy="2403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6058046" y="4379733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23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621922" y="1992608"/>
            <a:ext cx="3898789" cy="153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091001" y="2009917"/>
            <a:ext cx="4049400" cy="155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字方塊 25"/>
          <p:cNvSpPr txBox="1"/>
          <p:nvPr/>
        </p:nvSpPr>
        <p:spPr>
          <a:xfrm>
            <a:off x="2673" y="0"/>
            <a:ext cx="24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Original data of Figure 6</a:t>
            </a:r>
            <a:endParaRPr lang="zh-TW" altLang="en-US" b="1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1232467" y="32592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6096000" y="271535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112301" y="5415270"/>
            <a:ext cx="3784175" cy="141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文字方塊 30"/>
          <p:cNvSpPr txBox="1"/>
          <p:nvPr/>
        </p:nvSpPr>
        <p:spPr>
          <a:xfrm>
            <a:off x="3828361" y="441545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Bad</a:t>
            </a:r>
            <a:endParaRPr lang="zh-TW" altLang="en-US" b="1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634732" y="521097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Bad</a:t>
            </a:r>
            <a:endParaRPr lang="zh-TW" altLang="en-US" b="1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8634732" y="371571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/>
              <a:t>Bak</a:t>
            </a:r>
            <a:endParaRPr lang="zh-TW" altLang="en-US" b="1" dirty="0"/>
          </a:p>
        </p:txBody>
      </p:sp>
      <p:sp>
        <p:nvSpPr>
          <p:cNvPr id="38" name="向右箭號 37"/>
          <p:cNvSpPr/>
          <p:nvPr/>
        </p:nvSpPr>
        <p:spPr>
          <a:xfrm>
            <a:off x="6774673" y="4483186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6090139" y="3712262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  <p:pic>
        <p:nvPicPr>
          <p:cNvPr id="43" name="圖片 4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56887" y="4146227"/>
            <a:ext cx="3143250" cy="1028700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2797745" y="4379733"/>
            <a:ext cx="2377814" cy="34246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文字方塊 44"/>
          <p:cNvSpPr txBox="1"/>
          <p:nvPr/>
        </p:nvSpPr>
        <p:spPr>
          <a:xfrm>
            <a:off x="1460819" y="4389258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23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433062" y="5232471"/>
            <a:ext cx="3666475" cy="142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文字方塊 46"/>
          <p:cNvSpPr txBox="1"/>
          <p:nvPr/>
        </p:nvSpPr>
        <p:spPr>
          <a:xfrm>
            <a:off x="3630613" y="383954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err="1"/>
              <a:t>Bak</a:t>
            </a:r>
            <a:endParaRPr lang="zh-TW" altLang="en-US" b="1" dirty="0"/>
          </a:p>
        </p:txBody>
      </p:sp>
      <p:sp>
        <p:nvSpPr>
          <p:cNvPr id="48" name="向右箭號 47"/>
          <p:cNvSpPr/>
          <p:nvPr/>
        </p:nvSpPr>
        <p:spPr>
          <a:xfrm>
            <a:off x="2155048" y="4492711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1232467" y="371226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72692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圖片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0" t="21301" r="24648" b="53309"/>
          <a:stretch/>
        </p:blipFill>
        <p:spPr>
          <a:xfrm>
            <a:off x="7302018" y="1346674"/>
            <a:ext cx="3048000" cy="990600"/>
          </a:xfrm>
          <a:prstGeom prst="rect">
            <a:avLst/>
          </a:prstGeom>
        </p:spPr>
      </p:pic>
      <p:pic>
        <p:nvPicPr>
          <p:cNvPr id="35" name="圖片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t="47080" r="22287" b="21181"/>
          <a:stretch/>
        </p:blipFill>
        <p:spPr>
          <a:xfrm>
            <a:off x="2404656" y="1127599"/>
            <a:ext cx="3181350" cy="12382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21443844">
            <a:off x="2692904" y="1395792"/>
            <a:ext cx="2393382" cy="3071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1402848" y="1473244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36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8" name="文字方塊 7"/>
          <p:cNvSpPr txBox="1"/>
          <p:nvPr/>
        </p:nvSpPr>
        <p:spPr>
          <a:xfrm>
            <a:off x="6267450" y="1648497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/>
              <a:t>36 </a:t>
            </a:r>
            <a:r>
              <a:rPr lang="en-US" altLang="zh-TW" sz="1400" b="1" dirty="0" err="1"/>
              <a:t>kDa</a:t>
            </a:r>
            <a:endParaRPr lang="zh-TW" altLang="en-US" sz="1400" b="1" dirty="0"/>
          </a:p>
        </p:txBody>
      </p:sp>
      <p:sp>
        <p:nvSpPr>
          <p:cNvPr id="9" name="矩形 8"/>
          <p:cNvSpPr/>
          <p:nvPr/>
        </p:nvSpPr>
        <p:spPr>
          <a:xfrm>
            <a:off x="7673852" y="1616518"/>
            <a:ext cx="2270248" cy="35272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>
            <a:off x="7005769" y="1749868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.</a:t>
            </a:r>
            <a:endParaRPr lang="zh-TW" alt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9" t="73010" r="46870" b="-1"/>
          <a:stretch/>
        </p:blipFill>
        <p:spPr bwMode="auto">
          <a:xfrm>
            <a:off x="1279022" y="2406577"/>
            <a:ext cx="3799057" cy="149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3" t="73010" b="-1"/>
          <a:stretch/>
        </p:blipFill>
        <p:spPr bwMode="auto">
          <a:xfrm>
            <a:off x="6119576" y="2423885"/>
            <a:ext cx="3841055" cy="147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字方塊 26"/>
          <p:cNvSpPr txBox="1"/>
          <p:nvPr/>
        </p:nvSpPr>
        <p:spPr>
          <a:xfrm>
            <a:off x="1232467" y="730367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(A)</a:t>
            </a:r>
            <a:endParaRPr lang="zh-TW" altLang="en-US" b="1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6096000" y="675979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(B)</a:t>
            </a:r>
            <a:endParaRPr lang="zh-TW" altLang="en-US" b="1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3534591" y="730367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GAPDH</a:t>
            </a:r>
            <a:endParaRPr lang="zh-TW" altLang="en-US" b="1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691251" y="77377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GAPDH</a:t>
            </a:r>
            <a:endParaRPr lang="zh-TW" altLang="en-US" b="1" dirty="0"/>
          </a:p>
        </p:txBody>
      </p:sp>
      <p:sp>
        <p:nvSpPr>
          <p:cNvPr id="37" name="向右箭號 36"/>
          <p:cNvSpPr/>
          <p:nvPr/>
        </p:nvSpPr>
        <p:spPr>
          <a:xfrm>
            <a:off x="2079294" y="1597907"/>
            <a:ext cx="263612" cy="8237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2673" y="0"/>
            <a:ext cx="24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/>
              <a:t>Original data of Figure 6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629621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105</Words>
  <Application>Microsoft Office PowerPoint</Application>
  <PresentationFormat>Widescreen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新細明體</vt:lpstr>
      <vt:lpstr>Arial</vt:lpstr>
      <vt:lpstr>Calibri</vt:lpstr>
      <vt:lpstr>Calibri Light</vt:lpstr>
      <vt:lpstr>Office 佈景主題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Handway</dc:creator>
  <cp:lastModifiedBy>MDPI</cp:lastModifiedBy>
  <cp:revision>15</cp:revision>
  <dcterms:created xsi:type="dcterms:W3CDTF">2019-05-01T12:10:41Z</dcterms:created>
  <dcterms:modified xsi:type="dcterms:W3CDTF">2019-05-02T03:21:39Z</dcterms:modified>
</cp:coreProperties>
</file>