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2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0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665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19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54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3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5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6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08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38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3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52C35-DC1A-4FC6-9791-F28612D9DBB7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60DEE-D06F-44D1-AEEF-6088C06B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microsoft.com/office/2007/relationships/hdphoto" Target="../media/hdphoto6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microsoft.com/office/2007/relationships/hdphoto" Target="../media/hdphoto7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microsoft.com/office/2007/relationships/hdphoto" Target="../media/hdphoto2.wdp"/><Relationship Id="rId15" Type="http://schemas.openxmlformats.org/officeDocument/2006/relationships/image" Target="../media/image9.png"/><Relationship Id="rId10" Type="http://schemas.microsoft.com/office/2007/relationships/hdphoto" Target="../media/hdphoto4.wdp"/><Relationship Id="rId19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rafik 11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3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749" t="14051" r="20895" b="55168"/>
          <a:stretch/>
        </p:blipFill>
        <p:spPr>
          <a:xfrm>
            <a:off x="2387627" y="2167369"/>
            <a:ext cx="2621478" cy="684000"/>
          </a:xfrm>
          <a:prstGeom prst="rect">
            <a:avLst/>
          </a:prstGeom>
          <a:ln>
            <a:noFill/>
          </a:ln>
        </p:spPr>
      </p:pic>
      <p:grpSp>
        <p:nvGrpSpPr>
          <p:cNvPr id="8" name="Gruppieren 7"/>
          <p:cNvGrpSpPr/>
          <p:nvPr/>
        </p:nvGrpSpPr>
        <p:grpSpPr>
          <a:xfrm>
            <a:off x="2397065" y="2926075"/>
            <a:ext cx="2997049" cy="917372"/>
            <a:chOff x="2450849" y="4523874"/>
            <a:chExt cx="2997049" cy="917372"/>
          </a:xfrm>
        </p:grpSpPr>
        <p:pic>
          <p:nvPicPr>
            <p:cNvPr id="284" name="Grafik 28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1000" contrast="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176" t="12824" r="7433" b="58734"/>
            <a:stretch/>
          </p:blipFill>
          <p:spPr>
            <a:xfrm>
              <a:off x="5014762" y="4523874"/>
              <a:ext cx="433136" cy="91737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14" name="Grafik 21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5000" contrast="-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5" t="12824" r="21634" b="58734"/>
            <a:stretch/>
          </p:blipFill>
          <p:spPr>
            <a:xfrm>
              <a:off x="2450849" y="4523874"/>
              <a:ext cx="2573538" cy="91737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25" name="Textfeld 224"/>
          <p:cNvSpPr txBox="1"/>
          <p:nvPr/>
        </p:nvSpPr>
        <p:spPr>
          <a:xfrm rot="18540000">
            <a:off x="2431441" y="1835126"/>
            <a:ext cx="42030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200" dirty="0"/>
              <a:t>295</a:t>
            </a:r>
            <a:endParaRPr lang="en-US" sz="1200" dirty="0"/>
          </a:p>
        </p:txBody>
      </p:sp>
      <p:sp>
        <p:nvSpPr>
          <p:cNvPr id="226" name="Textfeld 225"/>
          <p:cNvSpPr txBox="1"/>
          <p:nvPr/>
        </p:nvSpPr>
        <p:spPr>
          <a:xfrm rot="18540000">
            <a:off x="2714832" y="1772215"/>
            <a:ext cx="67678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/>
              <a:t>714/R1 </a:t>
            </a:r>
            <a:endParaRPr lang="en-US" sz="1200" dirty="0"/>
          </a:p>
        </p:txBody>
      </p:sp>
      <p:sp>
        <p:nvSpPr>
          <p:cNvPr id="227" name="Textfeld 226"/>
          <p:cNvSpPr txBox="1"/>
          <p:nvPr/>
        </p:nvSpPr>
        <p:spPr>
          <a:xfrm rot="18540000">
            <a:off x="3095411" y="1772215"/>
            <a:ext cx="67678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/>
              <a:t>714/R2 </a:t>
            </a:r>
            <a:endParaRPr lang="en-US" sz="1200" dirty="0"/>
          </a:p>
        </p:txBody>
      </p:sp>
      <p:sp>
        <p:nvSpPr>
          <p:cNvPr id="228" name="Textfeld 227"/>
          <p:cNvSpPr txBox="1"/>
          <p:nvPr/>
        </p:nvSpPr>
        <p:spPr>
          <a:xfrm rot="18540000">
            <a:off x="3548915" y="1871876"/>
            <a:ext cx="42030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/>
              <a:t>459</a:t>
            </a:r>
            <a:endParaRPr lang="en-US" sz="1200" dirty="0"/>
          </a:p>
        </p:txBody>
      </p:sp>
      <p:sp>
        <p:nvSpPr>
          <p:cNvPr id="229" name="Textfeld 228"/>
          <p:cNvSpPr txBox="1"/>
          <p:nvPr/>
        </p:nvSpPr>
        <p:spPr>
          <a:xfrm rot="18540000">
            <a:off x="3916335" y="1835126"/>
            <a:ext cx="42030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200" dirty="0"/>
              <a:t>309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230" name="Textfeld 229"/>
          <p:cNvSpPr txBox="1"/>
          <p:nvPr/>
        </p:nvSpPr>
        <p:spPr>
          <a:xfrm rot="18540000">
            <a:off x="4270692" y="1871876"/>
            <a:ext cx="42030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/>
              <a:t>649</a:t>
            </a:r>
            <a:endParaRPr lang="en-US" sz="1200" dirty="0"/>
          </a:p>
        </p:txBody>
      </p:sp>
      <p:sp>
        <p:nvSpPr>
          <p:cNvPr id="231" name="Textfeld 230"/>
          <p:cNvSpPr txBox="1"/>
          <p:nvPr/>
        </p:nvSpPr>
        <p:spPr>
          <a:xfrm rot="18540000">
            <a:off x="4660748" y="1871876"/>
            <a:ext cx="42030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/>
              <a:t>726</a:t>
            </a:r>
            <a:endParaRPr lang="en-US" sz="1200" dirty="0"/>
          </a:p>
        </p:txBody>
      </p:sp>
      <p:sp>
        <p:nvSpPr>
          <p:cNvPr id="232" name="Textfeld 231"/>
          <p:cNvSpPr txBox="1"/>
          <p:nvPr/>
        </p:nvSpPr>
        <p:spPr>
          <a:xfrm rot="18540000">
            <a:off x="4980582" y="1774706"/>
            <a:ext cx="67037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/>
              <a:t>U87MG</a:t>
            </a:r>
            <a:endParaRPr lang="en-US" sz="1200" dirty="0"/>
          </a:p>
        </p:txBody>
      </p:sp>
      <p:sp>
        <p:nvSpPr>
          <p:cNvPr id="263" name="Textfeld 262"/>
          <p:cNvSpPr txBox="1"/>
          <p:nvPr/>
        </p:nvSpPr>
        <p:spPr>
          <a:xfrm rot="18540000">
            <a:off x="7143722" y="1779689"/>
            <a:ext cx="64152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200" dirty="0"/>
              <a:t>226</a:t>
            </a:r>
            <a:r>
              <a:rPr lang="de-DE" sz="1200" dirty="0"/>
              <a:t>/R1</a:t>
            </a:r>
            <a:endParaRPr lang="en-US" sz="1200" dirty="0"/>
          </a:p>
        </p:txBody>
      </p:sp>
      <p:sp>
        <p:nvSpPr>
          <p:cNvPr id="264" name="Textfeld 263"/>
          <p:cNvSpPr txBox="1"/>
          <p:nvPr/>
        </p:nvSpPr>
        <p:spPr>
          <a:xfrm rot="18540000">
            <a:off x="7523242" y="1779689"/>
            <a:ext cx="64152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200" dirty="0"/>
              <a:t>226</a:t>
            </a:r>
            <a:r>
              <a:rPr lang="de-DE" sz="1200" dirty="0"/>
              <a:t>/R2</a:t>
            </a:r>
            <a:endParaRPr lang="en-US" sz="1200" dirty="0"/>
          </a:p>
        </p:txBody>
      </p:sp>
      <p:sp>
        <p:nvSpPr>
          <p:cNvPr id="265" name="Textfeld 264"/>
          <p:cNvSpPr txBox="1"/>
          <p:nvPr/>
        </p:nvSpPr>
        <p:spPr>
          <a:xfrm rot="18540000">
            <a:off x="8040915" y="1835126"/>
            <a:ext cx="42030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200" dirty="0"/>
              <a:t>279</a:t>
            </a:r>
            <a:endParaRPr lang="en-US" sz="1200" dirty="0"/>
          </a:p>
        </p:txBody>
      </p:sp>
      <p:sp>
        <p:nvSpPr>
          <p:cNvPr id="266" name="Textfeld 265"/>
          <p:cNvSpPr txBox="1"/>
          <p:nvPr/>
        </p:nvSpPr>
        <p:spPr>
          <a:xfrm rot="18540000">
            <a:off x="8454815" y="1871876"/>
            <a:ext cx="42030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/>
              <a:t>700</a:t>
            </a:r>
            <a:endParaRPr lang="en-US" sz="1200" dirty="0"/>
          </a:p>
        </p:txBody>
      </p:sp>
      <p:sp>
        <p:nvSpPr>
          <p:cNvPr id="267" name="Textfeld 266"/>
          <p:cNvSpPr txBox="1"/>
          <p:nvPr/>
        </p:nvSpPr>
        <p:spPr>
          <a:xfrm rot="18540000">
            <a:off x="8853939" y="1858173"/>
            <a:ext cx="45557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/>
              <a:t>696 </a:t>
            </a:r>
            <a:endParaRPr lang="en-US" sz="1200" dirty="0"/>
          </a:p>
        </p:txBody>
      </p:sp>
      <p:sp>
        <p:nvSpPr>
          <p:cNvPr id="273" name="Textfeld 272"/>
          <p:cNvSpPr txBox="1"/>
          <p:nvPr/>
        </p:nvSpPr>
        <p:spPr>
          <a:xfrm rot="18540000">
            <a:off x="9139623" y="1620854"/>
            <a:ext cx="106631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/>
              <a:t>LN229-MGMT</a:t>
            </a:r>
            <a:endParaRPr lang="en-US" sz="1200" dirty="0"/>
          </a:p>
        </p:txBody>
      </p:sp>
      <p:pic>
        <p:nvPicPr>
          <p:cNvPr id="282" name="Grafik 281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3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867" t="14051" r="4143" b="55168"/>
          <a:stretch/>
        </p:blipFill>
        <p:spPr>
          <a:xfrm>
            <a:off x="4999481" y="2167369"/>
            <a:ext cx="462013" cy="684000"/>
          </a:xfrm>
          <a:prstGeom prst="rect">
            <a:avLst/>
          </a:prstGeom>
          <a:ln>
            <a:noFill/>
          </a:ln>
        </p:spPr>
      </p:pic>
      <p:sp>
        <p:nvSpPr>
          <p:cNvPr id="298" name="Textfeld 297"/>
          <p:cNvSpPr txBox="1"/>
          <p:nvPr/>
        </p:nvSpPr>
        <p:spPr>
          <a:xfrm>
            <a:off x="5761915" y="2109246"/>
            <a:ext cx="934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 err="1"/>
              <a:t>load</a:t>
            </a:r>
            <a:r>
              <a:rPr lang="de-DE" sz="1200" dirty="0"/>
              <a:t> </a:t>
            </a:r>
            <a:r>
              <a:rPr lang="de-DE" sz="1200" dirty="0" err="1"/>
              <a:t>control</a:t>
            </a:r>
            <a:endParaRPr lang="en-US" sz="1200" dirty="0"/>
          </a:p>
        </p:txBody>
      </p:sp>
      <p:cxnSp>
        <p:nvCxnSpPr>
          <p:cNvPr id="299" name="Gerader Verbinder 298"/>
          <p:cNvCxnSpPr/>
          <p:nvPr/>
        </p:nvCxnSpPr>
        <p:spPr>
          <a:xfrm flipH="1">
            <a:off x="6756758" y="2290013"/>
            <a:ext cx="324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feld 299"/>
          <p:cNvSpPr txBox="1"/>
          <p:nvPr/>
        </p:nvSpPr>
        <p:spPr>
          <a:xfrm>
            <a:off x="6007718" y="2370744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/>
              <a:t>P53</a:t>
            </a:r>
            <a:endParaRPr lang="en-US" sz="1200" dirty="0"/>
          </a:p>
        </p:txBody>
      </p:sp>
      <p:cxnSp>
        <p:nvCxnSpPr>
          <p:cNvPr id="301" name="Gerader Verbinder 300"/>
          <p:cNvCxnSpPr/>
          <p:nvPr/>
        </p:nvCxnSpPr>
        <p:spPr>
          <a:xfrm flipH="1">
            <a:off x="6505750" y="2518776"/>
            <a:ext cx="576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feld 301"/>
          <p:cNvSpPr txBox="1"/>
          <p:nvPr/>
        </p:nvSpPr>
        <p:spPr>
          <a:xfrm>
            <a:off x="5761916" y="2950527"/>
            <a:ext cx="934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 err="1"/>
              <a:t>load</a:t>
            </a:r>
            <a:r>
              <a:rPr lang="de-DE" sz="1200" dirty="0"/>
              <a:t> </a:t>
            </a:r>
            <a:r>
              <a:rPr lang="de-DE" sz="1200" dirty="0" err="1"/>
              <a:t>control</a:t>
            </a:r>
            <a:endParaRPr lang="en-US" sz="1200" dirty="0"/>
          </a:p>
        </p:txBody>
      </p:sp>
      <p:cxnSp>
        <p:nvCxnSpPr>
          <p:cNvPr id="303" name="Gerader Verbinder 302"/>
          <p:cNvCxnSpPr/>
          <p:nvPr/>
        </p:nvCxnSpPr>
        <p:spPr>
          <a:xfrm flipH="1">
            <a:off x="6755156" y="3123785"/>
            <a:ext cx="324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Textfeld 303"/>
          <p:cNvSpPr txBox="1"/>
          <p:nvPr/>
        </p:nvSpPr>
        <p:spPr>
          <a:xfrm>
            <a:off x="5708118" y="3193499"/>
            <a:ext cx="1021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/>
              <a:t>Ets-1/51 </a:t>
            </a:r>
            <a:r>
              <a:rPr lang="de-DE" sz="1200" dirty="0" err="1"/>
              <a:t>kDa</a:t>
            </a:r>
            <a:endParaRPr lang="en-US" sz="1200" dirty="0"/>
          </a:p>
        </p:txBody>
      </p:sp>
      <p:sp>
        <p:nvSpPr>
          <p:cNvPr id="305" name="Textfeld 304"/>
          <p:cNvSpPr txBox="1"/>
          <p:nvPr/>
        </p:nvSpPr>
        <p:spPr>
          <a:xfrm>
            <a:off x="5709401" y="3413274"/>
            <a:ext cx="1021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/>
              <a:t>Ets-1/42 </a:t>
            </a:r>
            <a:r>
              <a:rPr lang="de-DE" sz="1200" dirty="0" err="1"/>
              <a:t>kDa</a:t>
            </a:r>
            <a:endParaRPr lang="en-US" sz="1200" dirty="0"/>
          </a:p>
        </p:txBody>
      </p:sp>
      <p:cxnSp>
        <p:nvCxnSpPr>
          <p:cNvPr id="306" name="Gerader Verbinder 305"/>
          <p:cNvCxnSpPr/>
          <p:nvPr/>
        </p:nvCxnSpPr>
        <p:spPr>
          <a:xfrm flipH="1">
            <a:off x="6763179" y="3353185"/>
            <a:ext cx="324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Gerader Verbinder 306"/>
          <p:cNvCxnSpPr/>
          <p:nvPr/>
        </p:nvCxnSpPr>
        <p:spPr>
          <a:xfrm flipH="1">
            <a:off x="6761574" y="3582585"/>
            <a:ext cx="324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Gerader Verbinder 307"/>
          <p:cNvCxnSpPr/>
          <p:nvPr/>
        </p:nvCxnSpPr>
        <p:spPr>
          <a:xfrm>
            <a:off x="5417239" y="2240585"/>
            <a:ext cx="324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Gerader Verbinder 308"/>
          <p:cNvCxnSpPr/>
          <p:nvPr/>
        </p:nvCxnSpPr>
        <p:spPr>
          <a:xfrm>
            <a:off x="5417239" y="2508863"/>
            <a:ext cx="576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Gerader Verbinder 309"/>
          <p:cNvCxnSpPr/>
          <p:nvPr/>
        </p:nvCxnSpPr>
        <p:spPr>
          <a:xfrm>
            <a:off x="5415637" y="3102927"/>
            <a:ext cx="324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Gerader Verbinder 310"/>
          <p:cNvCxnSpPr/>
          <p:nvPr/>
        </p:nvCxnSpPr>
        <p:spPr>
          <a:xfrm>
            <a:off x="5423660" y="3332327"/>
            <a:ext cx="324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Gerader Verbinder 311"/>
          <p:cNvCxnSpPr/>
          <p:nvPr/>
        </p:nvCxnSpPr>
        <p:spPr>
          <a:xfrm>
            <a:off x="5422055" y="3555712"/>
            <a:ext cx="324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unde Klammer rechts 21"/>
          <p:cNvSpPr/>
          <p:nvPr/>
        </p:nvSpPr>
        <p:spPr>
          <a:xfrm rot="16200000">
            <a:off x="3604561" y="340434"/>
            <a:ext cx="216000" cy="2569268"/>
          </a:xfrm>
          <a:prstGeom prst="rightBracke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unde Klammer rechts 319"/>
          <p:cNvSpPr/>
          <p:nvPr/>
        </p:nvSpPr>
        <p:spPr>
          <a:xfrm rot="16200000">
            <a:off x="8071874" y="564688"/>
            <a:ext cx="216000" cy="2120758"/>
          </a:xfrm>
          <a:prstGeom prst="rightBracke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Textfeld 320"/>
          <p:cNvSpPr txBox="1"/>
          <p:nvPr/>
        </p:nvSpPr>
        <p:spPr>
          <a:xfrm>
            <a:off x="7939020" y="1323259"/>
            <a:ext cx="698846" cy="307777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de-DE" sz="1400" b="1" dirty="0" err="1"/>
              <a:t>recGBs</a:t>
            </a:r>
            <a:endParaRPr lang="en-US" sz="1400" b="1" dirty="0">
              <a:latin typeface="Symbol" panose="05050102010706020507" pitchFamily="18" charset="2"/>
            </a:endParaRPr>
          </a:p>
        </p:txBody>
      </p:sp>
      <p:sp>
        <p:nvSpPr>
          <p:cNvPr id="118" name="Textfeld 117"/>
          <p:cNvSpPr txBox="1"/>
          <p:nvPr/>
        </p:nvSpPr>
        <p:spPr>
          <a:xfrm>
            <a:off x="3439959" y="1323259"/>
            <a:ext cx="663964" cy="307777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de-DE" sz="1400" b="1" dirty="0" err="1"/>
              <a:t>ndGBs</a:t>
            </a:r>
            <a:endParaRPr lang="en-US" sz="1400" b="1" dirty="0">
              <a:latin typeface="Symbol" panose="05050102010706020507" pitchFamily="18" charset="2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387626" y="2191534"/>
            <a:ext cx="2999219" cy="65983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hteck 65"/>
          <p:cNvSpPr/>
          <p:nvPr/>
        </p:nvSpPr>
        <p:spPr>
          <a:xfrm>
            <a:off x="2396597" y="2941582"/>
            <a:ext cx="2990248" cy="90186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ieren 4"/>
          <p:cNvGrpSpPr/>
          <p:nvPr/>
        </p:nvGrpSpPr>
        <p:grpSpPr>
          <a:xfrm>
            <a:off x="7120011" y="2926075"/>
            <a:ext cx="2505256" cy="901865"/>
            <a:chOff x="7120011" y="2926075"/>
            <a:chExt cx="2505256" cy="901865"/>
          </a:xfrm>
        </p:grpSpPr>
        <p:pic>
          <p:nvPicPr>
            <p:cNvPr id="297" name="Grafik 296"/>
            <p:cNvPicPr preferRelativeResize="0">
              <a:picLocks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-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755" t="59786" r="26175" b="5448"/>
            <a:stretch/>
          </p:blipFill>
          <p:spPr>
            <a:xfrm flipV="1">
              <a:off x="9211383" y="2946399"/>
              <a:ext cx="413884" cy="86504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76" name="Grafik 275"/>
            <p:cNvPicPr preferRelativeResize="0">
              <a:picLocks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-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71" t="63579" r="39915" b="5230"/>
            <a:stretch/>
          </p:blipFill>
          <p:spPr>
            <a:xfrm flipV="1">
              <a:off x="7120011" y="2934446"/>
              <a:ext cx="2124000" cy="878225"/>
            </a:xfrm>
            <a:prstGeom prst="rect">
              <a:avLst/>
            </a:prstGeom>
            <a:ln>
              <a:noFill/>
            </a:ln>
          </p:spPr>
        </p:pic>
        <p:sp>
          <p:nvSpPr>
            <p:cNvPr id="68" name="Rechteck 67"/>
            <p:cNvSpPr/>
            <p:nvPr/>
          </p:nvSpPr>
          <p:spPr>
            <a:xfrm>
              <a:off x="7133469" y="2926075"/>
              <a:ext cx="2491798" cy="901865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7151568" y="2146864"/>
            <a:ext cx="2473699" cy="718370"/>
            <a:chOff x="7151568" y="2190302"/>
            <a:chExt cx="2473699" cy="675386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13" cstate="print">
              <a:lum bright="-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34" t="15845" r="43059" b="58321"/>
            <a:stretch/>
          </p:blipFill>
          <p:spPr>
            <a:xfrm>
              <a:off x="7151568" y="2190302"/>
              <a:ext cx="2117565" cy="668949"/>
            </a:xfrm>
            <a:prstGeom prst="rect">
              <a:avLst/>
            </a:prstGeom>
          </p:spPr>
        </p:pic>
        <p:pic>
          <p:nvPicPr>
            <p:cNvPr id="296" name="Grafik 295"/>
            <p:cNvPicPr>
              <a:picLocks noChangeAspect="1"/>
            </p:cNvPicPr>
            <p:nvPr/>
          </p:nvPicPr>
          <p:blipFill rotWithShape="1">
            <a:blip r:embed="rId14" cstate="print">
              <a:lum bright="-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915" t="16240" r="28248" b="58322"/>
            <a:stretch/>
          </p:blipFill>
          <p:spPr>
            <a:xfrm>
              <a:off x="9240253" y="2190303"/>
              <a:ext cx="385014" cy="668950"/>
            </a:xfrm>
            <a:prstGeom prst="rect">
              <a:avLst/>
            </a:prstGeom>
          </p:spPr>
        </p:pic>
        <p:sp>
          <p:nvSpPr>
            <p:cNvPr id="69" name="Rechteck 68"/>
            <p:cNvSpPr/>
            <p:nvPr/>
          </p:nvSpPr>
          <p:spPr>
            <a:xfrm>
              <a:off x="7161808" y="2191534"/>
              <a:ext cx="2463459" cy="67415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2193418" y="3911097"/>
            <a:ext cx="7428383" cy="652524"/>
            <a:chOff x="2193418" y="3911097"/>
            <a:chExt cx="7428383" cy="652524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2433349" y="3955535"/>
              <a:ext cx="2976050" cy="603102"/>
              <a:chOff x="2433349" y="5486689"/>
              <a:chExt cx="2976050" cy="648000"/>
            </a:xfrm>
          </p:grpSpPr>
          <p:pic>
            <p:nvPicPr>
              <p:cNvPr id="285" name="Grafik 284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309" t="39709" r="3786" b="41613"/>
              <a:stretch/>
            </p:blipFill>
            <p:spPr>
              <a:xfrm>
                <a:off x="4947387" y="5486689"/>
                <a:ext cx="462012" cy="648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12" name="Grafik 211"/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82" t="39709" r="17454" b="41613"/>
              <a:stretch/>
            </p:blipFill>
            <p:spPr>
              <a:xfrm>
                <a:off x="2433349" y="5486689"/>
                <a:ext cx="2629539" cy="64800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6" name="Textfeld 5"/>
            <p:cNvSpPr txBox="1"/>
            <p:nvPr/>
          </p:nvSpPr>
          <p:spPr>
            <a:xfrm>
              <a:off x="2193418" y="392196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*</a:t>
              </a:r>
              <a:endParaRPr lang="en-US" dirty="0"/>
            </a:p>
          </p:txBody>
        </p:sp>
        <p:grpSp>
          <p:nvGrpSpPr>
            <p:cNvPr id="7" name="Gruppieren 6"/>
            <p:cNvGrpSpPr/>
            <p:nvPr/>
          </p:nvGrpSpPr>
          <p:grpSpPr>
            <a:xfrm>
              <a:off x="5440630" y="4115886"/>
              <a:ext cx="1619608" cy="276999"/>
              <a:chOff x="5440630" y="4115886"/>
              <a:chExt cx="1619608" cy="276999"/>
            </a:xfrm>
          </p:grpSpPr>
          <p:sp>
            <p:nvSpPr>
              <p:cNvPr id="219" name="Textfeld 218"/>
              <p:cNvSpPr txBox="1"/>
              <p:nvPr/>
            </p:nvSpPr>
            <p:spPr>
              <a:xfrm>
                <a:off x="5942383" y="4115886"/>
                <a:ext cx="6206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1200" dirty="0"/>
                  <a:t>MGMT</a:t>
                </a:r>
                <a:endParaRPr lang="en-US" sz="1200" dirty="0"/>
              </a:p>
            </p:txBody>
          </p:sp>
          <p:grpSp>
            <p:nvGrpSpPr>
              <p:cNvPr id="221" name="Gruppieren 220"/>
              <p:cNvGrpSpPr/>
              <p:nvPr/>
            </p:nvGrpSpPr>
            <p:grpSpPr>
              <a:xfrm>
                <a:off x="6910942" y="4194075"/>
                <a:ext cx="149296" cy="108000"/>
                <a:chOff x="3649362" y="5132173"/>
                <a:chExt cx="149296" cy="377528"/>
              </a:xfrm>
            </p:grpSpPr>
            <p:cxnSp>
              <p:nvCxnSpPr>
                <p:cNvPr id="222" name="Gerader Verbinder 221"/>
                <p:cNvCxnSpPr/>
                <p:nvPr/>
              </p:nvCxnSpPr>
              <p:spPr>
                <a:xfrm>
                  <a:off x="3649362" y="5132173"/>
                  <a:ext cx="0" cy="37070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Gerader Verbinder 222"/>
                <p:cNvCxnSpPr/>
                <p:nvPr/>
              </p:nvCxnSpPr>
              <p:spPr>
                <a:xfrm flipH="1">
                  <a:off x="3649752" y="5133461"/>
                  <a:ext cx="1489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Gerader Verbinder 223"/>
                <p:cNvCxnSpPr/>
                <p:nvPr/>
              </p:nvCxnSpPr>
              <p:spPr>
                <a:xfrm flipH="1">
                  <a:off x="3649752" y="5509701"/>
                  <a:ext cx="1489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3" name="Gruppieren 312"/>
              <p:cNvGrpSpPr/>
              <p:nvPr/>
            </p:nvGrpSpPr>
            <p:grpSpPr>
              <a:xfrm flipH="1">
                <a:off x="5440630" y="4194075"/>
                <a:ext cx="149296" cy="108000"/>
                <a:chOff x="3649362" y="5132173"/>
                <a:chExt cx="149296" cy="377528"/>
              </a:xfrm>
            </p:grpSpPr>
            <p:cxnSp>
              <p:nvCxnSpPr>
                <p:cNvPr id="314" name="Gerader Verbinder 313"/>
                <p:cNvCxnSpPr/>
                <p:nvPr/>
              </p:nvCxnSpPr>
              <p:spPr>
                <a:xfrm>
                  <a:off x="3649362" y="5132173"/>
                  <a:ext cx="0" cy="37070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5" name="Gerader Verbinder 314"/>
                <p:cNvCxnSpPr/>
                <p:nvPr/>
              </p:nvCxnSpPr>
              <p:spPr>
                <a:xfrm flipH="1">
                  <a:off x="3649752" y="5133461"/>
                  <a:ext cx="1489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6" name="Gerader Verbinder 315"/>
                <p:cNvCxnSpPr/>
                <p:nvPr/>
              </p:nvCxnSpPr>
              <p:spPr>
                <a:xfrm flipH="1">
                  <a:off x="3649752" y="5509701"/>
                  <a:ext cx="1489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7" name="Gerader Verbinder 316"/>
              <p:cNvCxnSpPr/>
              <p:nvPr/>
            </p:nvCxnSpPr>
            <p:spPr>
              <a:xfrm>
                <a:off x="5608584" y="4254750"/>
                <a:ext cx="32400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Gerader Verbinder 317"/>
              <p:cNvCxnSpPr/>
              <p:nvPr/>
            </p:nvCxnSpPr>
            <p:spPr>
              <a:xfrm>
                <a:off x="6575483" y="4262771"/>
                <a:ext cx="32400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Rechteck 66"/>
            <p:cNvSpPr/>
            <p:nvPr/>
          </p:nvSpPr>
          <p:spPr>
            <a:xfrm>
              <a:off x="2444399" y="3955535"/>
              <a:ext cx="2967988" cy="608086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uppieren 3"/>
            <p:cNvGrpSpPr/>
            <p:nvPr/>
          </p:nvGrpSpPr>
          <p:grpSpPr>
            <a:xfrm>
              <a:off x="6916000" y="3911097"/>
              <a:ext cx="2705801" cy="647540"/>
              <a:chOff x="6916000" y="3911097"/>
              <a:chExt cx="2705801" cy="647540"/>
            </a:xfrm>
          </p:grpSpPr>
          <p:pic>
            <p:nvPicPr>
              <p:cNvPr id="272" name="Grafik 271"/>
              <p:cNvPicPr preferRelativeResize="0">
                <a:picLocks/>
              </p:cNvPicPr>
              <p:nvPr/>
            </p:nvPicPr>
            <p:blipFill rotWithShape="1"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-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38" t="64688" r="43644" b="3069"/>
              <a:stretch/>
            </p:blipFill>
            <p:spPr>
              <a:xfrm>
                <a:off x="7123953" y="3946637"/>
                <a:ext cx="2099181" cy="6120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93" name="Textfeld 292"/>
              <p:cNvSpPr txBox="1"/>
              <p:nvPr/>
            </p:nvSpPr>
            <p:spPr>
              <a:xfrm>
                <a:off x="6916000" y="3911097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*</a:t>
                </a:r>
                <a:endParaRPr lang="en-US" dirty="0"/>
              </a:p>
            </p:txBody>
          </p:sp>
          <p:pic>
            <p:nvPicPr>
              <p:cNvPr id="319" name="Grafik 318"/>
              <p:cNvPicPr preferRelativeResize="0">
                <a:picLocks/>
              </p:cNvPicPr>
              <p:nvPr/>
            </p:nvPicPr>
            <p:blipFill rotWithShape="1"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-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10" t="64688" r="27008" b="3069"/>
              <a:stretch/>
            </p:blipFill>
            <p:spPr>
              <a:xfrm>
                <a:off x="9189801" y="3946637"/>
                <a:ext cx="432000" cy="6120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1" name="Rechteck 70"/>
              <p:cNvSpPr/>
              <p:nvPr/>
            </p:nvSpPr>
            <p:spPr>
              <a:xfrm>
                <a:off x="7127733" y="3950484"/>
                <a:ext cx="2494067" cy="608153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5" name="Textfeld 74"/>
          <p:cNvSpPr txBox="1"/>
          <p:nvPr/>
        </p:nvSpPr>
        <p:spPr>
          <a:xfrm>
            <a:off x="411379" y="86519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10710324" y="18122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S4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21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39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</dc:creator>
  <cp:lastModifiedBy>Максим Сорокин</cp:lastModifiedBy>
  <cp:revision>239</cp:revision>
  <dcterms:created xsi:type="dcterms:W3CDTF">2019-06-29T20:21:21Z</dcterms:created>
  <dcterms:modified xsi:type="dcterms:W3CDTF">2019-10-10T04:15:17Z</dcterms:modified>
</cp:coreProperties>
</file>