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46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4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4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8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1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5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9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9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0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1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23556-C285-44BA-AED2-E766A99E527B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1C98F-9DAB-4FAF-86E9-8122900D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9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Supplementary data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853440"/>
            <a:ext cx="3500846" cy="2934789"/>
          </a:xfrm>
          <a:prstGeom prst="rect">
            <a:avLst/>
          </a:prstGeom>
        </p:spPr>
      </p:pic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1211003" y="230073"/>
            <a:ext cx="305083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Bioavailability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radar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4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987" t="12952" r="7303" b="8580"/>
          <a:stretch/>
        </p:blipFill>
        <p:spPr>
          <a:xfrm>
            <a:off x="6584996" y="480767"/>
            <a:ext cx="4794071" cy="4062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511" t="10423" r="5310" b="4591"/>
          <a:stretch/>
        </p:blipFill>
        <p:spPr>
          <a:xfrm>
            <a:off x="-1" y="480766"/>
            <a:ext cx="6192770" cy="42703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3075" y="151431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2993" y="15143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53919" y="-5323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18145" y="-5323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70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Supplementary data </vt:lpstr>
      <vt:lpstr>Figure S1 Bioavailability radar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data </dc:title>
  <dc:creator>Ntlotlang Nathan</dc:creator>
  <cp:lastModifiedBy>Ntlotlang Nathan</cp:lastModifiedBy>
  <cp:revision>3</cp:revision>
  <dcterms:created xsi:type="dcterms:W3CDTF">2021-03-27T14:00:10Z</dcterms:created>
  <dcterms:modified xsi:type="dcterms:W3CDTF">2021-03-27T14:56:49Z</dcterms:modified>
</cp:coreProperties>
</file>