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0" r:id="rId3"/>
    <p:sldId id="256" r:id="rId4"/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49"/>
    <p:restoredTop sz="95707"/>
  </p:normalViewPr>
  <p:slideViewPr>
    <p:cSldViewPr snapToGrid="0" snapToObjects="1">
      <p:cViewPr varScale="1">
        <p:scale>
          <a:sx n="131" d="100"/>
          <a:sy n="131" d="100"/>
        </p:scale>
        <p:origin x="37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530DFDD-E03D-494B-8B20-61BEAFB6190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50937FD-0803-5640-9D38-BBE3AE0BC2E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F49E75-6DAE-744A-B772-AEA583024F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067C-2100-DC45-8FBE-14367216B567}" type="datetimeFigureOut">
              <a:rPr lang="en-US" smtClean="0"/>
              <a:t>5/21/21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B736FA8-6013-A641-93F8-CD11BC15B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708B0-C5AE-9C4B-8845-3EE1929D9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859-8810-104A-AA07-8B0072415E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3492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85B5B-F65E-6548-9DD0-71DC229FC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3F7EC87-4148-134E-A499-6A3276B7669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A2EBE8-A224-454E-BF46-A170F04FCA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067C-2100-DC45-8FBE-14367216B567}" type="datetimeFigureOut">
              <a:rPr lang="en-US" smtClean="0"/>
              <a:t>5/21/21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DFEF2F-1771-064B-9134-A9602CD7BC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FE9694-0BFD-4A48-AB05-5193AD56B1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859-8810-104A-AA07-8B0072415E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0158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E7C76F6-F380-4345-8BA3-74C19B21273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06CF32-C548-0341-AB5F-F551014C5C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640D08-831C-A041-B759-DC6482B6E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067C-2100-DC45-8FBE-14367216B567}" type="datetimeFigureOut">
              <a:rPr lang="en-US" smtClean="0"/>
              <a:t>5/21/21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BB6B70-E1FC-0C40-94F1-1913DDCA3F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F395E7-7B87-4B43-852E-4DACE07A64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859-8810-104A-AA07-8B0072415E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3624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8117AC-3D09-DC4C-A639-45864F336C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B5934F-B573-2545-BA09-CFC0B7479AB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C178D7-9626-6A46-86EA-20720B13DA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067C-2100-DC45-8FBE-14367216B567}" type="datetimeFigureOut">
              <a:rPr lang="en-US" smtClean="0"/>
              <a:t>5/21/21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01242-558E-A347-A431-089F7593C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2BD66D-16C2-0E4E-91AD-CD1E4D1758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859-8810-104A-AA07-8B0072415E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1228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A05BE6-2C39-8540-9B25-562CCD096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A70CD04-B6FE-014A-9362-B122C5A1B7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33ECE0E-954C-F34B-9B5B-D47A818692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067C-2100-DC45-8FBE-14367216B567}" type="datetimeFigureOut">
              <a:rPr lang="en-US" smtClean="0"/>
              <a:t>5/21/21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2AB652E-60FD-C641-89D8-0DC4D2254B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38CEC-8B50-2247-B51C-26484CB82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859-8810-104A-AA07-8B0072415E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99487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915F67-1C13-404A-B7F9-814C14B62C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DF3586-5666-B841-B9A7-9DC4A5C2CB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EFECE5-EC5B-A54E-B94B-07A69E9545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738BCAC-87B5-BC40-A963-BA12EADF6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067C-2100-DC45-8FBE-14367216B567}" type="datetimeFigureOut">
              <a:rPr lang="en-US" smtClean="0"/>
              <a:t>5/21/21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6A00BE-6680-7542-9B1B-9BADD773C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7D0990-B326-4D4E-9C0D-370910AA2F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859-8810-104A-AA07-8B0072415E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925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CEC46-CED8-914F-8944-06F3B3B21B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CCB95B-38D7-964A-BC6D-0E102D338A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340A4EF-A3F7-0142-A45F-C314E6A4F6F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7CCED3D-D1D5-8840-BF60-D15E7334DC7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07DFF97-15AC-BB42-AF6F-15BC8C6E08F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E8B9BE-6DE8-9A4F-AE55-9D37B25C5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067C-2100-DC45-8FBE-14367216B567}" type="datetimeFigureOut">
              <a:rPr lang="en-US" smtClean="0"/>
              <a:t>5/21/21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71E5C2-C51F-AC41-A1A9-99A072A16D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6747A3A-2035-B244-9985-9A4F99040F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859-8810-104A-AA07-8B0072415E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104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3D15B-693A-D546-9ACE-2099D491C5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C1562A1-846A-9E46-B070-2825A662DD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067C-2100-DC45-8FBE-14367216B567}" type="datetimeFigureOut">
              <a:rPr lang="en-US" smtClean="0"/>
              <a:t>5/21/21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0D97DE-D1A5-D14B-9F5B-51231CCC7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E1888A-E3A3-B34E-829A-1BC0A40D45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859-8810-104A-AA07-8B0072415E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58088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A332B04-C89B-2940-98DA-CA9A8B22D9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067C-2100-DC45-8FBE-14367216B567}" type="datetimeFigureOut">
              <a:rPr lang="en-US" smtClean="0"/>
              <a:t>5/21/21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7169B67-6C42-164B-8F66-0DE17952FF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ED037B6-5178-3E40-80B1-216A102F4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859-8810-104A-AA07-8B0072415E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422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A3936E-4E33-A64F-861E-6D2775E97D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03EE24-63E1-F245-A37C-791780C3C4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4FA0032-EE6E-B848-87DF-31B3D881365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E9F3E2-90EC-9044-8914-310A9B284C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067C-2100-DC45-8FBE-14367216B567}" type="datetimeFigureOut">
              <a:rPr lang="en-US" smtClean="0"/>
              <a:t>5/21/21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4E39A30-2E5A-6846-97BC-F76A2B2B98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28CF72-C370-CA4E-83A0-1B3A85D23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859-8810-104A-AA07-8B0072415E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52744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527855-96BE-A74B-9E93-0628244A7A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93CD25A-A9BF-7C4D-A374-3D7CC796DF8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E6D8F6-1B79-BB41-8686-DA1AFB1C594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BF6AA61-2E06-FE43-B779-23493AA50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AE067C-2100-DC45-8FBE-14367216B567}" type="datetimeFigureOut">
              <a:rPr lang="en-US" smtClean="0"/>
              <a:t>5/21/21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76AFB7-64F2-B545-ACC8-67EF7E6BF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A10F3DF-DBB4-7A48-B71F-50A7AB649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DC4859-8810-104A-AA07-8B0072415E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95018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B3CA03B-9377-2F44-B239-1F380C4CBA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A428E7-5FE0-6549-A26C-968D9D5C97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344017-F8A6-8B46-881B-A286C91B8F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AE067C-2100-DC45-8FBE-14367216B567}" type="datetimeFigureOut">
              <a:rPr lang="en-US" smtClean="0"/>
              <a:t>5/21/21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FCFCF7-E9F6-224E-8E79-6FFCB8EF26A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C29238-29F7-4C47-8688-8AC01A6739E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C4859-8810-104A-AA07-8B0072415E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009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Western 1211140003.jpg">
            <a:extLst>
              <a:ext uri="{FF2B5EF4-FFF2-40B4-BE49-F238E27FC236}">
                <a16:creationId xmlns:a16="http://schemas.microsoft.com/office/drawing/2014/main" id="{E92205F9-7B3A-0043-92D2-5737BC9FDA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63391" t="1347" r="1813" b="65596"/>
          <a:stretch/>
        </p:blipFill>
        <p:spPr>
          <a:xfrm rot="5400000">
            <a:off x="4854385" y="2393907"/>
            <a:ext cx="1848505" cy="1063983"/>
          </a:xfrm>
          <a:prstGeom prst="rect">
            <a:avLst/>
          </a:prstGeom>
        </p:spPr>
      </p:pic>
      <p:pic>
        <p:nvPicPr>
          <p:cNvPr id="6" name="Picture 5" descr="Western 2001150001.jpg">
            <a:extLst>
              <a:ext uri="{FF2B5EF4-FFF2-40B4-BE49-F238E27FC236}">
                <a16:creationId xmlns:a16="http://schemas.microsoft.com/office/drawing/2014/main" id="{E32B4FFF-2B5C-D443-A5A0-0999C3D472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/>
          <a:srcRect l="41121" t="63969" r="39433" b="4096"/>
          <a:stretch/>
        </p:blipFill>
        <p:spPr>
          <a:xfrm>
            <a:off x="6516692" y="2001646"/>
            <a:ext cx="824601" cy="184850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0C72623-A11C-284D-A05C-17DEB959B679}"/>
              </a:ext>
            </a:extLst>
          </p:cNvPr>
          <p:cNvSpPr txBox="1"/>
          <p:nvPr/>
        </p:nvSpPr>
        <p:spPr>
          <a:xfrm>
            <a:off x="4553321" y="1304693"/>
            <a:ext cx="35146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Extended western blot </a:t>
            </a:r>
          </a:p>
          <a:p>
            <a:pPr algn="ctr"/>
            <a:r>
              <a:rPr lang="en-US" dirty="0"/>
              <a:t>BT16 (Mock- and Dox- treated cells)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85A3E5-757F-2C48-9327-99C741AD8B92}"/>
              </a:ext>
            </a:extLst>
          </p:cNvPr>
          <p:cNvSpPr txBox="1"/>
          <p:nvPr/>
        </p:nvSpPr>
        <p:spPr>
          <a:xfrm>
            <a:off x="7341293" y="2469995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Actin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01E6578-F65B-6B45-8C80-9875C26E42F3}"/>
              </a:ext>
            </a:extLst>
          </p:cNvPr>
          <p:cNvSpPr txBox="1"/>
          <p:nvPr/>
        </p:nvSpPr>
        <p:spPr>
          <a:xfrm>
            <a:off x="4137496" y="2694361"/>
            <a:ext cx="11091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HA-Tag</a:t>
            </a:r>
          </a:p>
          <a:p>
            <a:r>
              <a:rPr lang="en-US" dirty="0"/>
              <a:t>SMARCB1</a:t>
            </a:r>
          </a:p>
        </p:txBody>
      </p:sp>
      <p:sp>
        <p:nvSpPr>
          <p:cNvPr id="10" name="Right Arrow 9">
            <a:extLst>
              <a:ext uri="{FF2B5EF4-FFF2-40B4-BE49-F238E27FC236}">
                <a16:creationId xmlns:a16="http://schemas.microsoft.com/office/drawing/2014/main" id="{EE82E7CE-5410-FE48-B88A-475DDCF0F91A}"/>
              </a:ext>
            </a:extLst>
          </p:cNvPr>
          <p:cNvSpPr/>
          <p:nvPr/>
        </p:nvSpPr>
        <p:spPr>
          <a:xfrm>
            <a:off x="4981690" y="2925898"/>
            <a:ext cx="245325" cy="132517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472E2F-D4C4-8848-89F6-30BD403D4F31}"/>
              </a:ext>
            </a:extLst>
          </p:cNvPr>
          <p:cNvSpPr txBox="1"/>
          <p:nvPr/>
        </p:nvSpPr>
        <p:spPr>
          <a:xfrm rot="19280240">
            <a:off x="5519065" y="3897742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Mock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A14D522-62F6-5440-A48A-CD7D7F0BF47D}"/>
              </a:ext>
            </a:extLst>
          </p:cNvPr>
          <p:cNvSpPr txBox="1"/>
          <p:nvPr/>
        </p:nvSpPr>
        <p:spPr>
          <a:xfrm rot="19280240">
            <a:off x="5367631" y="3815855"/>
            <a:ext cx="544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Dox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57CCC4-FF1A-0044-914B-998B873CC89D}"/>
              </a:ext>
            </a:extLst>
          </p:cNvPr>
          <p:cNvSpPr txBox="1"/>
          <p:nvPr/>
        </p:nvSpPr>
        <p:spPr>
          <a:xfrm rot="19280240">
            <a:off x="6504037" y="3897741"/>
            <a:ext cx="7056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Mock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BAEEE60-A051-0745-B621-FE487F1E8387}"/>
              </a:ext>
            </a:extLst>
          </p:cNvPr>
          <p:cNvSpPr txBox="1"/>
          <p:nvPr/>
        </p:nvSpPr>
        <p:spPr>
          <a:xfrm rot="19280240">
            <a:off x="6386247" y="3815854"/>
            <a:ext cx="5440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Dox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8548F5F-4176-9241-8C6C-68F7FFD6424A}"/>
              </a:ext>
            </a:extLst>
          </p:cNvPr>
          <p:cNvSpPr txBox="1"/>
          <p:nvPr/>
        </p:nvSpPr>
        <p:spPr>
          <a:xfrm>
            <a:off x="1487174" y="4793770"/>
            <a:ext cx="100590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Supplemental Figure S1: Extended Western blot showing SMARCB1 expression in BT16 HA-SMARCB1 cells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EDB8A80-366F-0F45-B168-27E34A9F67D4}"/>
              </a:ext>
            </a:extLst>
          </p:cNvPr>
          <p:cNvSpPr txBox="1"/>
          <p:nvPr/>
        </p:nvSpPr>
        <p:spPr>
          <a:xfrm>
            <a:off x="3893059" y="2325029"/>
            <a:ext cx="1088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Off target</a:t>
            </a:r>
          </a:p>
        </p:txBody>
      </p:sp>
      <p:sp>
        <p:nvSpPr>
          <p:cNvPr id="17" name="Right Arrow 16">
            <a:extLst>
              <a:ext uri="{FF2B5EF4-FFF2-40B4-BE49-F238E27FC236}">
                <a16:creationId xmlns:a16="http://schemas.microsoft.com/office/drawing/2014/main" id="{495FCF20-8898-784D-8248-FA61F9A5EF09}"/>
              </a:ext>
            </a:extLst>
          </p:cNvPr>
          <p:cNvSpPr/>
          <p:nvPr/>
        </p:nvSpPr>
        <p:spPr>
          <a:xfrm>
            <a:off x="4959107" y="2455647"/>
            <a:ext cx="245325" cy="132517"/>
          </a:xfrm>
          <a:prstGeom prst="rightArrow">
            <a:avLst/>
          </a:prstGeom>
          <a:solidFill>
            <a:schemeClr val="bg1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337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>
            <a:extLst>
              <a:ext uri="{FF2B5EF4-FFF2-40B4-BE49-F238E27FC236}">
                <a16:creationId xmlns:a16="http://schemas.microsoft.com/office/drawing/2014/main" id="{AEDEB0C5-59E2-3747-B2D5-190C27CAAC96}"/>
              </a:ext>
            </a:extLst>
          </p:cNvPr>
          <p:cNvGrpSpPr/>
          <p:nvPr/>
        </p:nvGrpSpPr>
        <p:grpSpPr>
          <a:xfrm>
            <a:off x="1109940" y="868272"/>
            <a:ext cx="10487330" cy="3579085"/>
            <a:chOff x="1109940" y="868272"/>
            <a:chExt cx="10487330" cy="3579085"/>
          </a:xfrm>
        </p:grpSpPr>
        <p:pic>
          <p:nvPicPr>
            <p:cNvPr id="15" name="Picture 14" descr="Western 1601150004.jpg">
              <a:extLst>
                <a:ext uri="{FF2B5EF4-FFF2-40B4-BE49-F238E27FC236}">
                  <a16:creationId xmlns:a16="http://schemas.microsoft.com/office/drawing/2014/main" id="{7963ACFC-439B-3E4C-ABC5-B6FE953A2C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print"/>
            <a:srcRect l="333" t="31894" r="37904" b="-515"/>
            <a:stretch/>
          </p:blipFill>
          <p:spPr>
            <a:xfrm>
              <a:off x="2263698" y="1570359"/>
              <a:ext cx="3939252" cy="2876998"/>
            </a:xfrm>
            <a:prstGeom prst="rect">
              <a:avLst/>
            </a:prstGeom>
          </p:spPr>
        </p:pic>
        <p:pic>
          <p:nvPicPr>
            <p:cNvPr id="16" name="Picture 15" descr="Western 2001150002.jpg">
              <a:extLst>
                <a:ext uri="{FF2B5EF4-FFF2-40B4-BE49-F238E27FC236}">
                  <a16:creationId xmlns:a16="http://schemas.microsoft.com/office/drawing/2014/main" id="{87DF0B86-C5DE-D04A-97A7-AB4AC20F7D3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print"/>
            <a:srcRect l="869" t="16054" r="10911" b="2354"/>
            <a:stretch/>
          </p:blipFill>
          <p:spPr>
            <a:xfrm>
              <a:off x="7801828" y="1679100"/>
              <a:ext cx="3795442" cy="2626112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E429FDB-F569-8543-B6D3-4691D415C3EE}"/>
                </a:ext>
              </a:extLst>
            </p:cNvPr>
            <p:cNvSpPr txBox="1"/>
            <p:nvPr/>
          </p:nvSpPr>
          <p:spPr>
            <a:xfrm>
              <a:off x="1109940" y="2694361"/>
              <a:ext cx="11091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HA-Tag</a:t>
              </a:r>
            </a:p>
            <a:p>
              <a:r>
                <a:rPr lang="en-US" dirty="0"/>
                <a:t>SMARCB1</a:t>
              </a:r>
            </a:p>
          </p:txBody>
        </p:sp>
        <p:sp>
          <p:nvSpPr>
            <p:cNvPr id="18" name="Right Arrow 17">
              <a:extLst>
                <a:ext uri="{FF2B5EF4-FFF2-40B4-BE49-F238E27FC236}">
                  <a16:creationId xmlns:a16="http://schemas.microsoft.com/office/drawing/2014/main" id="{B4ED7871-2DE3-9941-B133-E88F6475A557}"/>
                </a:ext>
              </a:extLst>
            </p:cNvPr>
            <p:cNvSpPr/>
            <p:nvPr/>
          </p:nvSpPr>
          <p:spPr>
            <a:xfrm>
              <a:off x="1954134" y="2925898"/>
              <a:ext cx="245325" cy="132517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380389C8-6716-E04E-8168-8544CF320210}"/>
                </a:ext>
              </a:extLst>
            </p:cNvPr>
            <p:cNvSpPr txBox="1"/>
            <p:nvPr/>
          </p:nvSpPr>
          <p:spPr>
            <a:xfrm>
              <a:off x="4710648" y="868272"/>
              <a:ext cx="3545651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/>
                <a:t>Extended western blot </a:t>
              </a:r>
            </a:p>
            <a:p>
              <a:pPr algn="ctr"/>
              <a:r>
                <a:rPr lang="en-US" dirty="0"/>
                <a:t>G401 (Mock- and Dox- treated cells)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6E0BA93-238A-9A46-A8DB-2F583F36A78C}"/>
                </a:ext>
              </a:extLst>
            </p:cNvPr>
            <p:cNvSpPr txBox="1"/>
            <p:nvPr/>
          </p:nvSpPr>
          <p:spPr>
            <a:xfrm>
              <a:off x="6815648" y="2694361"/>
              <a:ext cx="66717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Actin</a:t>
              </a:r>
            </a:p>
          </p:txBody>
        </p:sp>
        <p:sp>
          <p:nvSpPr>
            <p:cNvPr id="21" name="Right Arrow 20">
              <a:extLst>
                <a:ext uri="{FF2B5EF4-FFF2-40B4-BE49-F238E27FC236}">
                  <a16:creationId xmlns:a16="http://schemas.microsoft.com/office/drawing/2014/main" id="{BE31570E-2292-4143-A66B-9E64898B5C97}"/>
                </a:ext>
              </a:extLst>
            </p:cNvPr>
            <p:cNvSpPr/>
            <p:nvPr/>
          </p:nvSpPr>
          <p:spPr>
            <a:xfrm>
              <a:off x="7431242" y="2834269"/>
              <a:ext cx="245325" cy="132517"/>
            </a:xfrm>
            <a:prstGeom prst="rightArrow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A6D45E14-F48C-274B-8A50-9212A313430E}"/>
              </a:ext>
            </a:extLst>
          </p:cNvPr>
          <p:cNvSpPr txBox="1"/>
          <p:nvPr/>
        </p:nvSpPr>
        <p:spPr>
          <a:xfrm>
            <a:off x="1744163" y="4793898"/>
            <a:ext cx="1014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Supplemental Figure S2: Extended Western blot showing SMARCB1 expression in G401 HA-SMARCB1 cells </a:t>
            </a:r>
          </a:p>
        </p:txBody>
      </p:sp>
    </p:spTree>
    <p:extLst>
      <p:ext uri="{BB962C8B-B14F-4D97-AF65-F5344CB8AC3E}">
        <p14:creationId xmlns:p14="http://schemas.microsoft.com/office/powerpoint/2010/main" val="3165084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F81E1B8A-0DE5-EC43-B9D7-72ED998CDF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8376" y="496040"/>
            <a:ext cx="5068123" cy="4979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C38CD0F5-3A34-B344-BF07-CAEF7DE1DE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598" y="496041"/>
            <a:ext cx="5070402" cy="4979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0" name="TextBox 69">
            <a:extLst>
              <a:ext uri="{FF2B5EF4-FFF2-40B4-BE49-F238E27FC236}">
                <a16:creationId xmlns:a16="http://schemas.microsoft.com/office/drawing/2014/main" id="{A3DD5E25-648B-534A-8BD7-6792FA79577B}"/>
              </a:ext>
            </a:extLst>
          </p:cNvPr>
          <p:cNvSpPr txBox="1"/>
          <p:nvPr/>
        </p:nvSpPr>
        <p:spPr>
          <a:xfrm>
            <a:off x="1025598" y="5715628"/>
            <a:ext cx="1014152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/>
              <a:t>Supplemental  Figure 3: Super-Enhancers scatter plot, based on log2-scaled average RPKM normalised, input-subtracted signal strength across each super-enhancer region in mock- and doxycycline treated BT16 and G401 cell lines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8467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AF6031C-54C0-F04D-8570-ED39205765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129" y="427218"/>
            <a:ext cx="9988827" cy="558585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4673435-F281-2242-80E0-D915AEA6FCB1}"/>
              </a:ext>
            </a:extLst>
          </p:cNvPr>
          <p:cNvSpPr txBox="1"/>
          <p:nvPr/>
        </p:nvSpPr>
        <p:spPr>
          <a:xfrm>
            <a:off x="795129" y="6158567"/>
            <a:ext cx="10286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dirty="0"/>
              <a:t>Supplemental  Figure S4: </a:t>
            </a:r>
            <a:r>
              <a:rPr lang="en-US" dirty="0"/>
              <a:t> IGV screenshot of antibodies used to target SWI/SNF, PBAF and </a:t>
            </a:r>
            <a:r>
              <a:rPr lang="en-US" dirty="0" err="1"/>
              <a:t>ncBAF</a:t>
            </a:r>
            <a:r>
              <a:rPr lang="en-US" dirty="0"/>
              <a:t> by </a:t>
            </a:r>
            <a:r>
              <a:rPr lang="en-US" dirty="0" err="1"/>
              <a:t>ChIP</a:t>
            </a:r>
            <a:r>
              <a:rPr lang="en-US" dirty="0"/>
              <a:t>-seq </a:t>
            </a:r>
          </a:p>
        </p:txBody>
      </p:sp>
    </p:spTree>
    <p:extLst>
      <p:ext uri="{BB962C8B-B14F-4D97-AF65-F5344CB8AC3E}">
        <p14:creationId xmlns:p14="http://schemas.microsoft.com/office/powerpoint/2010/main" val="30635086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</TotalTime>
  <Words>114</Words>
  <Application>Microsoft Macintosh PowerPoint</Application>
  <PresentationFormat>Widescreen</PresentationFormat>
  <Paragraphs>19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Kenny, Colin P</dc:creator>
  <cp:lastModifiedBy>Microsoft Office User</cp:lastModifiedBy>
  <cp:revision>5</cp:revision>
  <dcterms:created xsi:type="dcterms:W3CDTF">2021-04-13T03:46:27Z</dcterms:created>
  <dcterms:modified xsi:type="dcterms:W3CDTF">2021-05-21T18:39:02Z</dcterms:modified>
</cp:coreProperties>
</file>