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5" d="100"/>
          <a:sy n="75" d="100"/>
        </p:scale>
        <p:origin x="25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02.08.2021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807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02.08.2021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7545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02.08.2021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8010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02.08.2021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98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02.08.2021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35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02.08.2021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09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02.08.2021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0692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02.08.2021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5494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02.08.2021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8408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02.08.2021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1306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02.08.2021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4711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AED13-C6EE-43CC-99DB-48344450EC9A}" type="datetimeFigureOut">
              <a:rPr lang="de-DE" smtClean="0"/>
              <a:t>02.08.2021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1305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1719235"/>
              </p:ext>
            </p:extLst>
          </p:nvPr>
        </p:nvGraphicFramePr>
        <p:xfrm>
          <a:off x="450850" y="2335213"/>
          <a:ext cx="5956300" cy="5237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rism 9" r:id="rId3" imgW="5955924" imgH="5236748" progId="Prism9.Document">
                  <p:embed/>
                </p:oleObj>
              </mc:Choice>
              <mc:Fallback>
                <p:oleObj name="Prism 9" r:id="rId3" imgW="5955924" imgH="5236748" progId="Prism9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0850" y="2335213"/>
                        <a:ext cx="5956300" cy="52371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9839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A4-Papier (210 x 297 mm)</PresentationFormat>
  <Paragraphs>0</Paragraphs>
  <Slides>1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GraphPad Prism 9 Project</vt:lpstr>
      <vt:lpstr>PowerPoint-Präsentation</vt:lpstr>
    </vt:vector>
  </TitlesOfParts>
  <Company>UKD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Prassas, Dimitrios - UKD</dc:creator>
  <cp:lastModifiedBy>Krieg, Andreas, Prof. Dr.</cp:lastModifiedBy>
  <cp:revision>3</cp:revision>
  <dcterms:created xsi:type="dcterms:W3CDTF">2021-07-01T14:58:29Z</dcterms:created>
  <dcterms:modified xsi:type="dcterms:W3CDTF">2021-08-02T06:47:54Z</dcterms:modified>
</cp:coreProperties>
</file>