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3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38" y="2285769"/>
            <a:ext cx="5755123" cy="533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Prassas, Dimitrios - UKD</cp:lastModifiedBy>
  <cp:revision>3</cp:revision>
  <dcterms:created xsi:type="dcterms:W3CDTF">2021-07-01T14:58:29Z</dcterms:created>
  <dcterms:modified xsi:type="dcterms:W3CDTF">2021-07-01T15:00:45Z</dcterms:modified>
</cp:coreProperties>
</file>