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4" d="100"/>
          <a:sy n="54" d="100"/>
        </p:scale>
        <p:origin x="31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0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545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010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5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09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69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49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8408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30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71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AED13-C6EE-43CC-99DB-48344450EC9A}" type="datetimeFigureOut">
              <a:rPr lang="de-DE" smtClean="0"/>
              <a:t>01.07.2021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86875-9ED2-42AB-8053-310B2E0D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30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553" y="914400"/>
            <a:ext cx="4865030" cy="77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9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A4-Papier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Prassas, Dimitrios - UKD</dc:creator>
  <cp:lastModifiedBy>Prassas, Dimitrios - UKD</cp:lastModifiedBy>
  <cp:revision>1</cp:revision>
  <dcterms:created xsi:type="dcterms:W3CDTF">2021-07-01T14:58:29Z</dcterms:created>
  <dcterms:modified xsi:type="dcterms:W3CDTF">2021-07-01T14:59:23Z</dcterms:modified>
</cp:coreProperties>
</file>