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4" d="100"/>
          <a:sy n="54" d="100"/>
        </p:scale>
        <p:origin x="31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5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1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69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4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40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38" y="618368"/>
            <a:ext cx="5755123" cy="86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Prassas, Dimitrios - UKD</dc:creator>
  <cp:lastModifiedBy>Prassas, Dimitrios - UKD</cp:lastModifiedBy>
  <cp:revision>5</cp:revision>
  <dcterms:created xsi:type="dcterms:W3CDTF">2021-07-01T14:58:29Z</dcterms:created>
  <dcterms:modified xsi:type="dcterms:W3CDTF">2021-07-01T15:02:07Z</dcterms:modified>
</cp:coreProperties>
</file>