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54" d="100"/>
          <a:sy n="54" d="100"/>
        </p:scale>
        <p:origin x="317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807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7545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8010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98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35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09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0692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5494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8408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1306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4711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1305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438" y="2614981"/>
            <a:ext cx="5755123" cy="4676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39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A4-Papier (210 x 297 mm)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>UKD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Prassas, Dimitrios - UKD</dc:creator>
  <cp:lastModifiedBy>Prassas, Dimitrios - UKD</cp:lastModifiedBy>
  <cp:revision>6</cp:revision>
  <dcterms:created xsi:type="dcterms:W3CDTF">2021-07-01T14:58:29Z</dcterms:created>
  <dcterms:modified xsi:type="dcterms:W3CDTF">2021-07-01T15:02:58Z</dcterms:modified>
</cp:coreProperties>
</file>