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Qiao\Documents\Qiao fold\Qiao_Experiment_160516\Qiao_Western Blot\Gel#161019_pAMPK\Gel#161019_pAMPK_60sec_total#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3975" y="5716588"/>
            <a:ext cx="3324225" cy="1141412"/>
          </a:xfrm>
          <a:prstGeom prst="rect">
            <a:avLst/>
          </a:prstGeom>
          <a:noFill/>
        </p:spPr>
      </p:pic>
      <p:pic>
        <p:nvPicPr>
          <p:cNvPr id="1029" name="Picture 5" descr="C:\Users\Qiao\Documents\Qiao fold\Qiao_Experiment_160516\Qiao_Western Blot\Gel#161019_pAMPK\Gel#161019_pAMPK_450sec_total#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5850" y="5745163"/>
            <a:ext cx="3230562" cy="1008062"/>
          </a:xfrm>
          <a:prstGeom prst="rect">
            <a:avLst/>
          </a:prstGeom>
          <a:noFill/>
        </p:spPr>
      </p:pic>
      <p:pic>
        <p:nvPicPr>
          <p:cNvPr id="1031" name="Picture 7" descr="C:\Users\Qiao\Documents\Qiao fold\Qiao_Experiment_160516\Qiao_Western Blot\Gel#161019_pAMPK\Gel#161019_pAMPK_330sec_pAMPK#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14450" y="2381250"/>
            <a:ext cx="3219450" cy="1081088"/>
          </a:xfrm>
          <a:prstGeom prst="rect">
            <a:avLst/>
          </a:prstGeom>
          <a:noFill/>
        </p:spPr>
      </p:pic>
      <p:pic>
        <p:nvPicPr>
          <p:cNvPr id="10" name="Picture 2" descr="C:\Users\Qiao\Documents\Qiao fold\Qiao_Experiment_160516\Qiao_Western Blot\Gel#161019_pAMPK\Gel#161019_pAMPK_60sec_total#1_pictu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3430588"/>
            <a:ext cx="3138488" cy="2224088"/>
          </a:xfrm>
          <a:prstGeom prst="rect">
            <a:avLst/>
          </a:prstGeom>
          <a:noFill/>
        </p:spPr>
      </p:pic>
      <p:pic>
        <p:nvPicPr>
          <p:cNvPr id="12" name="Picture 6" descr="C:\Users\Qiao\Documents\Qiao fold\Qiao_Experiment_160516\Qiao_Western Blot\Gel#161019_pAMPK\Gel#161019_pAMPK_330sec_pAMPK#1_pictur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2550" y="38100"/>
            <a:ext cx="3105150" cy="2389188"/>
          </a:xfrm>
          <a:prstGeom prst="rect">
            <a:avLst/>
          </a:prstGeom>
          <a:noFill/>
        </p:spPr>
      </p:pic>
      <p:pic>
        <p:nvPicPr>
          <p:cNvPr id="1033" name="Picture 9" descr="C:\Users\Qiao\Documents\Qiao fold\Qiao_Experiment_160516\Qiao_Western Blot\Gel#161019_pAMPK\Gel#161019_pAMPK_1020sec_pAMPK#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29175" y="2371725"/>
            <a:ext cx="3303588" cy="1162050"/>
          </a:xfrm>
          <a:prstGeom prst="rect">
            <a:avLst/>
          </a:prstGeom>
          <a:noFill/>
        </p:spPr>
      </p:pic>
      <p:pic>
        <p:nvPicPr>
          <p:cNvPr id="15" name="Picture 8" descr="C:\Users\Qiao\Documents\Qiao fold\Qiao_Experiment_160516\Qiao_Western Blot\Gel#161019_pAMPK\Gel#161019_pAMPK_1020sec_pAMPK#2_pictur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10125" y="28575"/>
            <a:ext cx="3067050" cy="2338388"/>
          </a:xfrm>
          <a:prstGeom prst="rect">
            <a:avLst/>
          </a:prstGeom>
          <a:noFill/>
        </p:spPr>
      </p:pic>
      <p:pic>
        <p:nvPicPr>
          <p:cNvPr id="16" name="Picture 4" descr="C:\Users\Qiao\Documents\Qiao fold\Qiao_Experiment_160516\Qiao_Western Blot\Gel#161019_pAMPK\Gel#161019_pAMPK_450sec_total#2_pictur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38700" y="3363913"/>
            <a:ext cx="3244850" cy="228441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0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1424 cells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822857" y="310743"/>
            <a:ext cx="5029200" cy="608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1424 cells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C55102-CE7A-4020-BE68-378C461C5036}"/>
              </a:ext>
            </a:extLst>
          </p:cNvPr>
          <p:cNvSpPr txBox="1"/>
          <p:nvPr/>
        </p:nvSpPr>
        <p:spPr>
          <a:xfrm>
            <a:off x="1337441" y="99732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rgbClr val="212121"/>
                </a:solidFill>
                <a:effectLst/>
                <a:latin typeface="Merriweather"/>
              </a:rPr>
              <a:t>Ponceau S staining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7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Merriweather</vt:lpstr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Qiao</dc:creator>
  <cp:lastModifiedBy>MDPI</cp:lastModifiedBy>
  <cp:revision>20</cp:revision>
  <dcterms:created xsi:type="dcterms:W3CDTF">2006-08-16T00:00:00Z</dcterms:created>
  <dcterms:modified xsi:type="dcterms:W3CDTF">2021-09-06T01:24:25Z</dcterms:modified>
</cp:coreProperties>
</file>