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1" r:id="rId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iao\Documents\Qiao fold\Qiao_Experiment_180215\Qiao_Western Blot\Gel#180724_pAMPK\Gel#180724_pAMPK_1424\Gel#180724_pAMPK_1424_8sec_pAMPK_pic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8434" y="1676402"/>
            <a:ext cx="3135313" cy="3243262"/>
          </a:xfrm>
          <a:prstGeom prst="rect">
            <a:avLst/>
          </a:prstGeom>
          <a:noFill/>
        </p:spPr>
      </p:pic>
      <p:pic>
        <p:nvPicPr>
          <p:cNvPr id="4099" name="Picture 3" descr="C:\Users\Qiao\Documents\Qiao fold\Qiao_Experiment_180215\Qiao_Western Blot\Gel#180724_pAMPK\Gel#180724_pAMPK_1424\Gel#180724_pAMPK_1424_1sec_total_pictu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3770" y="1708830"/>
            <a:ext cx="3003550" cy="3135312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647159" y="1905000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p-AMPK</a:t>
            </a:r>
            <a:r>
              <a:rPr lang="en-US" dirty="0">
                <a:sym typeface="Wingdings" pitchFamily="2" charset="2"/>
              </a:rPr>
              <a:t>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47700" y="3643411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p-AMPK</a:t>
            </a:r>
            <a:r>
              <a:rPr lang="en-US" dirty="0">
                <a:sym typeface="Wingdings" pitchFamily="2" charset="2"/>
              </a:rPr>
              <a:t>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7277100" y="1954768"/>
            <a:ext cx="1484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ym typeface="Wingdings" pitchFamily="2" charset="2"/>
              </a:rPr>
              <a:t></a:t>
            </a:r>
            <a:r>
              <a:rPr lang="en-US" dirty="0"/>
              <a:t>total-AMPK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200900" y="3625722"/>
            <a:ext cx="1484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ym typeface="Wingdings" pitchFamily="2" charset="2"/>
              </a:rPr>
              <a:t></a:t>
            </a:r>
            <a:r>
              <a:rPr lang="en-US" dirty="0"/>
              <a:t>total-AMPK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314853" y="1546554"/>
            <a:ext cx="1263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V1         V2 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177142" y="1677761"/>
            <a:ext cx="1471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--------   --------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328461" y="3301293"/>
            <a:ext cx="1263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V1         V2 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190750" y="3432500"/>
            <a:ext cx="1471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--------   --------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353744" y="3271154"/>
            <a:ext cx="1263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V1         V2 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216033" y="3402361"/>
            <a:ext cx="1471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--------   --------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83960" y="1566386"/>
            <a:ext cx="1263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V1         V2 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346249" y="1697593"/>
            <a:ext cx="1471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--------   --------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191000" y="381000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1424 cells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r="66200"/>
          <a:stretch>
            <a:fillRect/>
          </a:stretch>
        </p:blipFill>
        <p:spPr bwMode="auto">
          <a:xfrm rot="5400000">
            <a:off x="3778250" y="1098550"/>
            <a:ext cx="1981200" cy="679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r="60374"/>
          <a:stretch>
            <a:fillRect/>
          </a:stretch>
        </p:blipFill>
        <p:spPr bwMode="auto">
          <a:xfrm rot="5400000">
            <a:off x="3495870" y="-1514670"/>
            <a:ext cx="2286000" cy="7144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191000" y="38100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1424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A00A5F-EE3B-44F6-94D2-4695C345F571}"/>
              </a:ext>
            </a:extLst>
          </p:cNvPr>
          <p:cNvSpPr txBox="1"/>
          <p:nvPr/>
        </p:nvSpPr>
        <p:spPr>
          <a:xfrm>
            <a:off x="1337441" y="997325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b="1" i="0" dirty="0">
                <a:solidFill>
                  <a:srgbClr val="212121"/>
                </a:solidFill>
                <a:effectLst/>
                <a:latin typeface="Merriweather"/>
              </a:rPr>
              <a:t>Ponceau S staining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</TotalTime>
  <Words>30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Merriweather</vt:lpstr>
      <vt:lpstr>Arial</vt:lpstr>
      <vt:lpstr>Calibri</vt:lpstr>
      <vt:lpstr>Wingdings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Qiao</dc:creator>
  <cp:lastModifiedBy>MDPI</cp:lastModifiedBy>
  <cp:revision>45</cp:revision>
  <cp:lastPrinted>2019-03-07T19:32:34Z</cp:lastPrinted>
  <dcterms:created xsi:type="dcterms:W3CDTF">2006-08-16T00:00:00Z</dcterms:created>
  <dcterms:modified xsi:type="dcterms:W3CDTF">2021-09-06T01:24:33Z</dcterms:modified>
</cp:coreProperties>
</file>