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DCEFBF-6278-4A48-AC2E-A424B6812B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922414C-3B54-424B-A626-C29BFBB74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77457F0-792C-7D4E-8F08-AD035F74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6CBEA0-772C-DC43-8AA5-51874F090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E54D29-EA0F-DF43-B061-3356B656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951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30E671-A867-DB44-BCAF-6FFF2FEC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0A4E050-5FD5-5440-ABEB-8259E06B1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1C38CC-E360-6646-B6A3-574555C8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ADEDB90-80B9-3C48-8C1F-D0BAC532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724D9F4-C09F-2543-AFA3-D8141ECC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987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5782287-B350-3242-A16B-C07F933456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5AC1ED3-5F34-8446-98CD-2A7AC9905C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6D11272-0D1D-DA4C-8B55-2A780B1E1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1E9B726-6021-B04B-A2BD-8B7A1931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560A50A-3A19-9A40-8C42-FC87ED40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068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7D00BF-E213-9043-B28C-BEE3EA153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0FD6040-098F-374D-8B8B-44424516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88797D-DBD9-5B41-9230-EBA735EF8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2F3BD0-4891-E646-A75A-44FBE65E1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06AFDBA-3956-FD4E-8779-29488C4B2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102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B76618C-0C34-9448-AEE0-53194ADD6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22FA6AA-779B-DA4C-ABF0-F0224AAE4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7B2732-C940-2141-BC60-7EF571F8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6BA3CB1-DA3C-D449-8725-0AF732C18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1881089-26B5-E745-B4CC-35404E4C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162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ED7D8E-FB14-E144-8629-94F8413BB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CF77638-2861-0342-BD58-124576E38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7E460C7-D585-FF43-B585-EEED9C8F2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BBF687C-65FE-5041-9775-7C064B0C8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943314B-1114-1344-8E2C-12C2766E6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D9A2A06-BA57-8D41-ACA6-FB59D3CAE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1647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F6566F-D677-D141-B321-35E00F71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3500E7C-F439-A94D-A53A-8D5BD971E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99B3E84-D78F-3646-9E9E-4B8B38212B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94435A8-DA3E-F941-A8CF-7A437DF683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C905A6C-47DD-D04B-99DA-6FBCBA3A3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C620645-81E3-A749-BA11-7D72C4063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C278691-5DE8-F845-9642-ACB38FA13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EEB8AE0-08B7-FF40-A341-6E1C9AD6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8657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62C35E-9238-DE4F-8B2D-34DA9AD3C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E1DE1DD-6709-9248-9AC6-AEDAE609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75A9E35-7DB2-E042-8FD2-4BF96110D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A8BFE2F-C72A-5D40-A019-A93C5013C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408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AAAAE0F-712F-254B-9B17-55F184B3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32C8AF6-C123-8643-B9DD-807A6AB37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A9F21E0-387F-EB48-A24A-00CF7175A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4890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1C655B-2C0E-014B-BAD3-1FE0A1F46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602263-97CA-434D-900F-3DAEADE32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0EC6310-614B-2B4D-B437-1B9CE4BA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A40E852-FC9D-614B-B14C-2D0FE8EE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28A2E3F-130F-2D46-AE85-8AA7F900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E1513CB-A4C2-6342-8D5F-105B42695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530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507F04-0A34-6248-8F8D-A3E256F92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0B96F5B-357F-2F48-81D8-9D43DB5B6F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9CE65B-9EFE-7B42-800B-219E6311A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CA00A6C-2F52-9849-96F6-B2759C7A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4B17B4-545A-3B40-B788-F2C3D357A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7FFDFBE-9000-B14B-A159-C07F7668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221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ABD7354-CF64-8A4E-8E59-A90A0CDC4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DE4F683-8FCF-A543-8B0E-DE5CA0399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84FA25E-D18C-0046-9861-6E5EF03F67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AE056-1E6B-F947-8161-9DA21E8B4069}" type="datetimeFigureOut">
              <a:rPr lang="pl-PL" smtClean="0"/>
              <a:t>23.01.2021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5F301F-392D-8A44-A981-A5BFDC55B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0369426-DB0E-2148-9FD0-BDF5D2D58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B212B-E2E0-F544-880B-6B5FC3F250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531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127.0.0.1:52258/87ed211a-8c21-44e7-88b9-f804c2735678/36/res/34%20survival/resources/04ae6928553cbbfa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127.0.0.1:52258/87ed211a-8c21-44e7-88b9-f804c2735678/36/res/34%20survival/resources/c542087b27951e2b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127.0.0.1:52258/87ed211a-8c21-44e7-88b9-f804c2735678/24/res/24%20survival/resources/ab881b5dbca49209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127.0.0.1:52258/87ed211a-8c21-44e7-88b9-f804c2735678/28/res/28%20survival/resources/3bd1ff00c1b76c19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251A6A-8EC1-144F-902C-6CB08BB4F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err="1">
                <a:latin typeface="Palatino Linotype" panose="02040502050505030304" pitchFamily="18" charset="0"/>
              </a:rPr>
              <a:t>Supplement</a:t>
            </a:r>
            <a:r>
              <a:rPr lang="pl-PL" dirty="0">
                <a:latin typeface="Palatino Linotype" panose="02040502050505030304" pitchFamily="18" charset="0"/>
              </a:rPr>
              <a:t> C: </a:t>
            </a:r>
            <a:r>
              <a:rPr lang="pl-PL" dirty="0" err="1">
                <a:latin typeface="Palatino Linotype" panose="02040502050505030304" pitchFamily="18" charset="0"/>
              </a:rPr>
              <a:t>survival</a:t>
            </a:r>
            <a:r>
              <a:rPr lang="pl-PL" dirty="0">
                <a:latin typeface="Palatino Linotype" panose="02040502050505030304" pitchFamily="18" charset="0"/>
              </a:rPr>
              <a:t> </a:t>
            </a:r>
            <a:r>
              <a:rPr lang="pl-PL" dirty="0" err="1">
                <a:latin typeface="Palatino Linotype" panose="02040502050505030304" pitchFamily="18" charset="0"/>
              </a:rPr>
              <a:t>curves</a:t>
            </a:r>
            <a:endParaRPr lang="pl-P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294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AB3695-C484-6E44-9F07-A93144697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510"/>
            <a:ext cx="10515600" cy="727236"/>
          </a:xfrm>
        </p:spPr>
        <p:txBody>
          <a:bodyPr>
            <a:normAutofit/>
          </a:bodyPr>
          <a:lstStyle/>
          <a:p>
            <a:pPr algn="ctr"/>
            <a:r>
              <a:rPr lang="pl-PL" sz="2800" dirty="0">
                <a:latin typeface="Palatino Linotype" panose="02040502050505030304" pitchFamily="18" charset="0"/>
              </a:rPr>
              <a:t>Time to </a:t>
            </a:r>
            <a:r>
              <a:rPr lang="pl-PL" sz="2800" dirty="0" err="1">
                <a:latin typeface="Palatino Linotype" panose="02040502050505030304" pitchFamily="18" charset="0"/>
              </a:rPr>
              <a:t>local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progression</a:t>
            </a:r>
            <a:r>
              <a:rPr lang="pl-PL" sz="2800" dirty="0">
                <a:latin typeface="Palatino Linotype" panose="02040502050505030304" pitchFamily="18" charset="0"/>
              </a:rPr>
              <a:t> with 95% </a:t>
            </a:r>
            <a:r>
              <a:rPr lang="pl-PL" sz="2800" dirty="0" err="1">
                <a:latin typeface="Palatino Linotype" panose="02040502050505030304" pitchFamily="18" charset="0"/>
              </a:rPr>
              <a:t>confidence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interval</a:t>
            </a:r>
            <a:endParaRPr lang="pl-PL" sz="2800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107833-4254-E04E-B197-CA98AC628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9865" y="1355073"/>
            <a:ext cx="2165085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73" name="Obraz 6" descr="Obraz zawierający stół&#10;&#10;Opis wygenerowany automatycznie">
            <a:extLst>
              <a:ext uri="{FF2B5EF4-FFF2-40B4-BE49-F238E27FC236}">
                <a16:creationId xmlns:a16="http://schemas.microsoft.com/office/drawing/2014/main" id="{06B6DD3C-6D97-444D-99FC-8DF440120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000" y="756746"/>
            <a:ext cx="7920000" cy="592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183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AB3695-C484-6E44-9F07-A93144697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3379"/>
          </a:xfrm>
        </p:spPr>
        <p:txBody>
          <a:bodyPr>
            <a:normAutofit/>
          </a:bodyPr>
          <a:lstStyle/>
          <a:p>
            <a:pPr algn="ctr"/>
            <a:r>
              <a:rPr lang="pl-PL" sz="2800" dirty="0" err="1">
                <a:latin typeface="Palatino Linotype" panose="02040502050505030304" pitchFamily="18" charset="0"/>
              </a:rPr>
              <a:t>Local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progression-free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survival</a:t>
            </a:r>
            <a:r>
              <a:rPr lang="pl-PL" sz="2800" dirty="0">
                <a:latin typeface="Palatino Linotype" panose="02040502050505030304" pitchFamily="18" charset="0"/>
              </a:rPr>
              <a:t> with 95% </a:t>
            </a:r>
            <a:r>
              <a:rPr lang="pl-PL" sz="2800" dirty="0" err="1">
                <a:latin typeface="Palatino Linotype" panose="02040502050505030304" pitchFamily="18" charset="0"/>
              </a:rPr>
              <a:t>confidence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interval</a:t>
            </a:r>
            <a:endParaRPr lang="pl-PL" sz="2800" dirty="0">
              <a:latin typeface="Palatino Linotype" panose="0204050205050503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AE4A9B-7821-324D-B341-433A2A3F1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027" name="Obraz 7" descr="Obraz zawierający stół&#10;&#10;Opis wygenerowany automatycznie">
            <a:extLst>
              <a:ext uri="{FF2B5EF4-FFF2-40B4-BE49-F238E27FC236}">
                <a16:creationId xmlns:a16="http://schemas.microsoft.com/office/drawing/2014/main" id="{38970872-9AB7-E54F-8D78-E48BED9D4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000" y="789409"/>
            <a:ext cx="7920000" cy="593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21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D5CF89-F029-2947-B5EC-A2C2BC4CC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068" y="1530816"/>
            <a:ext cx="2333953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2049" name="Obraz 3" descr="Obraz zawierający stół&#10;&#10;Opis wygenerowany automatycznie">
            <a:extLst>
              <a:ext uri="{FF2B5EF4-FFF2-40B4-BE49-F238E27FC236}">
                <a16:creationId xmlns:a16="http://schemas.microsoft.com/office/drawing/2014/main" id="{EC9E9D06-446C-C844-B797-6043733AD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000" y="893379"/>
            <a:ext cx="7920000" cy="593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0D84D56D-249A-A24B-8B11-5465E3CA5603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893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800" dirty="0" err="1">
                <a:latin typeface="Palatino Linotype" panose="02040502050505030304" pitchFamily="18" charset="0"/>
              </a:rPr>
              <a:t>Sarcoma-specific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survival</a:t>
            </a:r>
            <a:r>
              <a:rPr lang="pl-PL" sz="2800" dirty="0">
                <a:latin typeface="Palatino Linotype" panose="02040502050505030304" pitchFamily="18" charset="0"/>
              </a:rPr>
              <a:t> with 95% </a:t>
            </a:r>
            <a:r>
              <a:rPr lang="pl-PL" sz="2800" dirty="0" err="1">
                <a:latin typeface="Palatino Linotype" panose="02040502050505030304" pitchFamily="18" charset="0"/>
              </a:rPr>
              <a:t>confidence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interval</a:t>
            </a:r>
            <a:endParaRPr lang="pl-PL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94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769EE-941B-9949-B4CB-4BB7F3D3F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097" y="16906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4097" name="Obraz 5" descr="Obraz zawierający stół&#10;&#10;Opis wygenerowany automatycznie">
            <a:extLst>
              <a:ext uri="{FF2B5EF4-FFF2-40B4-BE49-F238E27FC236}">
                <a16:creationId xmlns:a16="http://schemas.microsoft.com/office/drawing/2014/main" id="{C27C57AE-8D9D-A04A-BEAB-A7D2FF278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000" y="732384"/>
            <a:ext cx="7920000" cy="593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AAE2FC7B-7CE4-3C43-A808-583A8CD4BAE4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893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800" dirty="0" err="1">
                <a:latin typeface="Palatino Linotype" panose="02040502050505030304" pitchFamily="18" charset="0"/>
              </a:rPr>
              <a:t>Progression-free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survival</a:t>
            </a:r>
            <a:r>
              <a:rPr lang="pl-PL" sz="2800" dirty="0">
                <a:latin typeface="Palatino Linotype" panose="02040502050505030304" pitchFamily="18" charset="0"/>
              </a:rPr>
              <a:t> with 95% </a:t>
            </a:r>
            <a:r>
              <a:rPr lang="pl-PL" sz="2800" dirty="0" err="1">
                <a:latin typeface="Palatino Linotype" panose="02040502050505030304" pitchFamily="18" charset="0"/>
              </a:rPr>
              <a:t>confidence</a:t>
            </a:r>
            <a:r>
              <a:rPr lang="pl-PL" sz="2800" dirty="0">
                <a:latin typeface="Palatino Linotype" panose="02040502050505030304" pitchFamily="18" charset="0"/>
              </a:rPr>
              <a:t> </a:t>
            </a:r>
            <a:r>
              <a:rPr lang="pl-PL" sz="2800" dirty="0" err="1">
                <a:latin typeface="Palatino Linotype" panose="02040502050505030304" pitchFamily="18" charset="0"/>
              </a:rPr>
              <a:t>interval</a:t>
            </a:r>
            <a:endParaRPr lang="pl-PL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18113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</Words>
  <Application>Microsoft Macintosh PowerPoint</Application>
  <PresentationFormat>Panoramiczny</PresentationFormat>
  <Paragraphs>5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Palatino Linotype</vt:lpstr>
      <vt:lpstr>Motyw pakietu Office</vt:lpstr>
      <vt:lpstr>Supplement C: survival curves</vt:lpstr>
      <vt:lpstr>Time to local progression with 95% confidence interval</vt:lpstr>
      <vt:lpstr>Local progression-free survival with 95% confidence interval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 C: survival curves</dc:title>
  <dc:creator>Mateusz Spałek</dc:creator>
  <cp:lastModifiedBy>Mateusz Spałek</cp:lastModifiedBy>
  <cp:revision>2</cp:revision>
  <dcterms:created xsi:type="dcterms:W3CDTF">2021-01-23T19:51:52Z</dcterms:created>
  <dcterms:modified xsi:type="dcterms:W3CDTF">2021-01-23T20:03:01Z</dcterms:modified>
</cp:coreProperties>
</file>