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8" r:id="rId3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3120" y="1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2044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03457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68877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0709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468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05511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3595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22010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55022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0532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4527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F37609-8DB1-4E37-BFA8-31C9425BF252}" type="datetimeFigureOut">
              <a:rPr lang="en-US" smtClean="0"/>
              <a:t>1/21/2022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79DC0F-7660-4AD0-879F-6C8062C044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6598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13A6D815-B86B-4FF7-964F-4AC931C2AF53}"/>
              </a:ext>
            </a:extLst>
          </p:cNvPr>
          <p:cNvSpPr txBox="1"/>
          <p:nvPr/>
        </p:nvSpPr>
        <p:spPr>
          <a:xfrm>
            <a:off x="5637488" y="276998"/>
            <a:ext cx="7713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Trametinib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2B6AD2B-0E95-402E-9772-7D554A26B55F}"/>
              </a:ext>
            </a:extLst>
          </p:cNvPr>
          <p:cNvSpPr txBox="1"/>
          <p:nvPr/>
        </p:nvSpPr>
        <p:spPr>
          <a:xfrm>
            <a:off x="3998066" y="276998"/>
            <a:ext cx="69602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Paclitaxel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DC1E16F-3CE4-4658-8DF7-1C9A6425BF6A}"/>
              </a:ext>
            </a:extLst>
          </p:cNvPr>
          <p:cNvSpPr txBox="1"/>
          <p:nvPr/>
        </p:nvSpPr>
        <p:spPr>
          <a:xfrm>
            <a:off x="2193535" y="276998"/>
            <a:ext cx="86113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Gemcitabine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259515-5F34-4014-8F87-953C7192D288}"/>
              </a:ext>
            </a:extLst>
          </p:cNvPr>
          <p:cNvSpPr txBox="1"/>
          <p:nvPr/>
        </p:nvSpPr>
        <p:spPr>
          <a:xfrm>
            <a:off x="460990" y="276998"/>
            <a:ext cx="82586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FOLFIRINOX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E47FCBF-1EA5-4D4C-9F03-4FEF30BDD789}"/>
              </a:ext>
            </a:extLst>
          </p:cNvPr>
          <p:cNvSpPr txBox="1"/>
          <p:nvPr/>
        </p:nvSpPr>
        <p:spPr>
          <a:xfrm>
            <a:off x="0" y="0"/>
            <a:ext cx="469409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/>
              <a:t>Supplementary figure S1 – Cell viability dose–response Curves (</a:t>
            </a:r>
            <a:r>
              <a:rPr lang="en-US" sz="1200" b="1" dirty="0" err="1"/>
              <a:t>Celltiter</a:t>
            </a:r>
            <a:r>
              <a:rPr lang="en-US" sz="1200" b="1" dirty="0"/>
              <a:t> Glo)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DADDFF1-79C2-4AE2-92B4-4B64655213A3}"/>
              </a:ext>
            </a:extLst>
          </p:cNvPr>
          <p:cNvGrpSpPr/>
          <p:nvPr/>
        </p:nvGrpSpPr>
        <p:grpSpPr>
          <a:xfrm>
            <a:off x="0" y="307508"/>
            <a:ext cx="6858000" cy="8561802"/>
            <a:chOff x="0" y="159383"/>
            <a:chExt cx="6858000" cy="8561802"/>
          </a:xfrm>
        </p:grpSpPr>
        <p:pic>
          <p:nvPicPr>
            <p:cNvPr id="4" name="Picture 3">
              <a:extLst>
                <a:ext uri="{FF2B5EF4-FFF2-40B4-BE49-F238E27FC236}">
                  <a16:creationId xmlns:a16="http://schemas.microsoft.com/office/drawing/2014/main" id="{E93851F3-F890-4A8E-81D8-61D7528F9728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2"/>
            <a:srcRect b="44436"/>
            <a:stretch/>
          </p:blipFill>
          <p:spPr>
            <a:xfrm>
              <a:off x="0" y="159383"/>
              <a:ext cx="6858000" cy="5327018"/>
            </a:xfrm>
            <a:prstGeom prst="rect">
              <a:avLst/>
            </a:prstGeom>
          </p:spPr>
        </p:pic>
        <p:pic>
          <p:nvPicPr>
            <p:cNvPr id="13" name="Picture 12">
              <a:extLst>
                <a:ext uri="{FF2B5EF4-FFF2-40B4-BE49-F238E27FC236}">
                  <a16:creationId xmlns:a16="http://schemas.microsoft.com/office/drawing/2014/main" id="{7DAE343B-63E4-4CD9-B9AD-6A470F4E8EDD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3"/>
            <a:srcRect t="66260"/>
            <a:stretch/>
          </p:blipFill>
          <p:spPr>
            <a:xfrm>
              <a:off x="0" y="5486401"/>
              <a:ext cx="6858000" cy="3234784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433419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>
            <a:extLst>
              <a:ext uri="{FF2B5EF4-FFF2-40B4-BE49-F238E27FC236}">
                <a16:creationId xmlns:a16="http://schemas.microsoft.com/office/drawing/2014/main" id="{C635740E-4336-4689-8D79-FB8CC7F1A61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19298" y="307354"/>
            <a:ext cx="6858000" cy="6523834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13A6D815-B86B-4FF7-964F-4AC931C2AF53}"/>
              </a:ext>
            </a:extLst>
          </p:cNvPr>
          <p:cNvSpPr txBox="1"/>
          <p:nvPr/>
        </p:nvSpPr>
        <p:spPr>
          <a:xfrm>
            <a:off x="5637488" y="276998"/>
            <a:ext cx="7713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Trametinib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2B6AD2B-0E95-402E-9772-7D554A26B55F}"/>
              </a:ext>
            </a:extLst>
          </p:cNvPr>
          <p:cNvSpPr txBox="1"/>
          <p:nvPr/>
        </p:nvSpPr>
        <p:spPr>
          <a:xfrm>
            <a:off x="3998066" y="276998"/>
            <a:ext cx="69602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Paclitaxel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DC1E16F-3CE4-4658-8DF7-1C9A6425BF6A}"/>
              </a:ext>
            </a:extLst>
          </p:cNvPr>
          <p:cNvSpPr txBox="1"/>
          <p:nvPr/>
        </p:nvSpPr>
        <p:spPr>
          <a:xfrm>
            <a:off x="2193535" y="276998"/>
            <a:ext cx="86113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Gemcitabine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259515-5F34-4014-8F87-953C7192D288}"/>
              </a:ext>
            </a:extLst>
          </p:cNvPr>
          <p:cNvSpPr txBox="1"/>
          <p:nvPr/>
        </p:nvSpPr>
        <p:spPr>
          <a:xfrm>
            <a:off x="460990" y="276998"/>
            <a:ext cx="82586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FOLFIRINOX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E47FCBF-1EA5-4D4C-9F03-4FEF30BDD789}"/>
              </a:ext>
            </a:extLst>
          </p:cNvPr>
          <p:cNvSpPr txBox="1"/>
          <p:nvPr/>
        </p:nvSpPr>
        <p:spPr>
          <a:xfrm>
            <a:off x="0" y="0"/>
            <a:ext cx="50390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/>
              <a:t>Supplementary figure S1 – Cell viability dose–response Curves (</a:t>
            </a:r>
            <a:r>
              <a:rPr lang="en-US" sz="1200" b="1" dirty="0" err="1"/>
              <a:t>Celltiter</a:t>
            </a:r>
            <a:r>
              <a:rPr lang="en-US" sz="1200" b="1"/>
              <a:t> Glo)</a:t>
            </a:r>
            <a:endParaRPr lang="en-US" sz="1200" b="1" dirty="0"/>
          </a:p>
        </p:txBody>
      </p:sp>
    </p:spTree>
    <p:extLst>
      <p:ext uri="{BB962C8B-B14F-4D97-AF65-F5344CB8AC3E}">
        <p14:creationId xmlns:p14="http://schemas.microsoft.com/office/powerpoint/2010/main" val="22968638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44</TotalTime>
  <Words>36</Words>
  <Application>Microsoft Office PowerPoint</Application>
  <PresentationFormat>A4 Paper (210x297 mm)</PresentationFormat>
  <Paragraphs>10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Vähä-Koskela, Markus J V</dc:creator>
  <cp:lastModifiedBy>MDPI</cp:lastModifiedBy>
  <cp:revision>14</cp:revision>
  <dcterms:created xsi:type="dcterms:W3CDTF">2021-09-07T07:36:29Z</dcterms:created>
  <dcterms:modified xsi:type="dcterms:W3CDTF">2022-01-21T09:11:58Z</dcterms:modified>
</cp:coreProperties>
</file>

<file path=docProps/thumbnail.jpeg>
</file>