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4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4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8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7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6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1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5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20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0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3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5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37609-8DB1-4E37-BFA8-31C9425BF252}" type="datetimeFigureOut">
              <a:rPr lang="en-US" smtClean="0"/>
              <a:t>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9DC0F-7660-4AD0-879F-6C8062C04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A6D815-B86B-4FF7-964F-4AC931C2AF53}"/>
              </a:ext>
            </a:extLst>
          </p:cNvPr>
          <p:cNvSpPr txBox="1"/>
          <p:nvPr/>
        </p:nvSpPr>
        <p:spPr>
          <a:xfrm>
            <a:off x="5637488" y="276998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Trametinib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6AD2B-0E95-402E-9772-7D554A26B55F}"/>
              </a:ext>
            </a:extLst>
          </p:cNvPr>
          <p:cNvSpPr txBox="1"/>
          <p:nvPr/>
        </p:nvSpPr>
        <p:spPr>
          <a:xfrm>
            <a:off x="3998066" y="276998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Paclitaxel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C1E16F-3CE4-4658-8DF7-1C9A6425BF6A}"/>
              </a:ext>
            </a:extLst>
          </p:cNvPr>
          <p:cNvSpPr txBox="1"/>
          <p:nvPr/>
        </p:nvSpPr>
        <p:spPr>
          <a:xfrm>
            <a:off x="2193535" y="276998"/>
            <a:ext cx="861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Gemcitabine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59515-5F34-4014-8F87-953C7192D288}"/>
              </a:ext>
            </a:extLst>
          </p:cNvPr>
          <p:cNvSpPr txBox="1"/>
          <p:nvPr/>
        </p:nvSpPr>
        <p:spPr>
          <a:xfrm>
            <a:off x="460990" y="276998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FOLFIRINOX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47FCBF-1EA5-4D4C-9F03-4FEF30BDD789}"/>
              </a:ext>
            </a:extLst>
          </p:cNvPr>
          <p:cNvSpPr txBox="1"/>
          <p:nvPr/>
        </p:nvSpPr>
        <p:spPr>
          <a:xfrm>
            <a:off x="0" y="0"/>
            <a:ext cx="4694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figure S1 – Cell viability dose–response Curves (</a:t>
            </a:r>
            <a:r>
              <a:rPr lang="en-US" sz="1200" b="1" dirty="0" err="1"/>
              <a:t>Celltiter</a:t>
            </a:r>
            <a:r>
              <a:rPr lang="en-US" sz="1200" b="1" dirty="0"/>
              <a:t> Glo)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ADDFF1-79C2-4AE2-92B4-4B64655213A3}"/>
              </a:ext>
            </a:extLst>
          </p:cNvPr>
          <p:cNvGrpSpPr/>
          <p:nvPr/>
        </p:nvGrpSpPr>
        <p:grpSpPr>
          <a:xfrm>
            <a:off x="0" y="307508"/>
            <a:ext cx="6858000" cy="8561802"/>
            <a:chOff x="0" y="159383"/>
            <a:chExt cx="6858000" cy="856180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93851F3-F890-4A8E-81D8-61D7528F97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4436"/>
            <a:stretch/>
          </p:blipFill>
          <p:spPr>
            <a:xfrm>
              <a:off x="0" y="159383"/>
              <a:ext cx="6858000" cy="532701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DAE343B-63E4-4CD9-B9AD-6A470F4E8E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260"/>
            <a:stretch/>
          </p:blipFill>
          <p:spPr>
            <a:xfrm>
              <a:off x="0" y="5486401"/>
              <a:ext cx="6858000" cy="3234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341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635740E-4336-4689-8D79-FB8CC7F1A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98" y="307354"/>
            <a:ext cx="6858000" cy="65238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A6D815-B86B-4FF7-964F-4AC931C2AF53}"/>
              </a:ext>
            </a:extLst>
          </p:cNvPr>
          <p:cNvSpPr txBox="1"/>
          <p:nvPr/>
        </p:nvSpPr>
        <p:spPr>
          <a:xfrm>
            <a:off x="5637488" y="276998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Trametinib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B6AD2B-0E95-402E-9772-7D554A26B55F}"/>
              </a:ext>
            </a:extLst>
          </p:cNvPr>
          <p:cNvSpPr txBox="1"/>
          <p:nvPr/>
        </p:nvSpPr>
        <p:spPr>
          <a:xfrm>
            <a:off x="3998066" y="276998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Paclitaxel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C1E16F-3CE4-4658-8DF7-1C9A6425BF6A}"/>
              </a:ext>
            </a:extLst>
          </p:cNvPr>
          <p:cNvSpPr txBox="1"/>
          <p:nvPr/>
        </p:nvSpPr>
        <p:spPr>
          <a:xfrm>
            <a:off x="2193535" y="276998"/>
            <a:ext cx="8611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Gemcitabine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259515-5F34-4014-8F87-953C7192D288}"/>
              </a:ext>
            </a:extLst>
          </p:cNvPr>
          <p:cNvSpPr txBox="1"/>
          <p:nvPr/>
        </p:nvSpPr>
        <p:spPr>
          <a:xfrm>
            <a:off x="460990" y="276998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FOLFIRINOX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47FCBF-1EA5-4D4C-9F03-4FEF30BDD789}"/>
              </a:ext>
            </a:extLst>
          </p:cNvPr>
          <p:cNvSpPr txBox="1"/>
          <p:nvPr/>
        </p:nvSpPr>
        <p:spPr>
          <a:xfrm>
            <a:off x="0" y="0"/>
            <a:ext cx="5039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Supplementary figure S1 – Cell viability dose–response Curves (</a:t>
            </a:r>
            <a:r>
              <a:rPr lang="en-US" sz="1200" b="1" dirty="0" err="1"/>
              <a:t>Celltiter</a:t>
            </a:r>
            <a:r>
              <a:rPr lang="en-US" sz="1200" b="1"/>
              <a:t> Glo)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96863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36</Words>
  <Application>Microsoft Office PowerPoint</Application>
  <PresentationFormat>A4 Paper (210x297 mm)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Vähä-Koskela, Markus J V</dc:creator>
  <cp:lastModifiedBy>MDPI</cp:lastModifiedBy>
  <cp:revision>14</cp:revision>
  <dcterms:created xsi:type="dcterms:W3CDTF">2021-09-07T07:36:29Z</dcterms:created>
  <dcterms:modified xsi:type="dcterms:W3CDTF">2022-01-21T09:11:58Z</dcterms:modified>
</cp:coreProperties>
</file>