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312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044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345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887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70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68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551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35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201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502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53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452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659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64B2EC0-0FA5-484F-A996-9C981244D957}"/>
              </a:ext>
            </a:extLst>
          </p:cNvPr>
          <p:cNvSpPr txBox="1"/>
          <p:nvPr/>
        </p:nvSpPr>
        <p:spPr>
          <a:xfrm>
            <a:off x="0" y="0"/>
            <a:ext cx="6906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Supplementary figure S2 – Cell viability and cell death dose–response curves (</a:t>
            </a:r>
            <a:r>
              <a:rPr lang="en-US" sz="1200" b="1" dirty="0" err="1"/>
              <a:t>Celltiter</a:t>
            </a:r>
            <a:r>
              <a:rPr lang="en-US" sz="1200" b="1" dirty="0"/>
              <a:t> Glo vs </a:t>
            </a:r>
            <a:r>
              <a:rPr lang="en-US" sz="1200" b="1" dirty="0" err="1"/>
              <a:t>Celltox</a:t>
            </a:r>
            <a:r>
              <a:rPr lang="en-US" sz="1200" b="1" dirty="0"/>
              <a:t> Green)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D9B5013-3FEF-429E-90D5-712F95599F35}"/>
              </a:ext>
            </a:extLst>
          </p:cNvPr>
          <p:cNvGrpSpPr/>
          <p:nvPr/>
        </p:nvGrpSpPr>
        <p:grpSpPr>
          <a:xfrm>
            <a:off x="5058578" y="304799"/>
            <a:ext cx="1486311" cy="341166"/>
            <a:chOff x="1225031" y="9532246"/>
            <a:chExt cx="1486311" cy="34116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9E6D25C-9262-47D5-A10E-7B4F01819486}"/>
                </a:ext>
              </a:extLst>
            </p:cNvPr>
            <p:cNvGrpSpPr/>
            <p:nvPr/>
          </p:nvGrpSpPr>
          <p:grpSpPr>
            <a:xfrm>
              <a:off x="1225031" y="9627807"/>
              <a:ext cx="144000" cy="36000"/>
              <a:chOff x="1143000" y="9717671"/>
              <a:chExt cx="144000" cy="36000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8104F352-B2EE-4A49-9766-46893D425D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000" y="9735671"/>
                <a:ext cx="144000" cy="0"/>
              </a:xfrm>
              <a:prstGeom prst="line">
                <a:avLst/>
              </a:prstGeom>
              <a:ln w="127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8A9ACD6B-75C8-42CE-AB47-6270857038A6}"/>
                  </a:ext>
                </a:extLst>
              </p:cNvPr>
              <p:cNvSpPr/>
              <p:nvPr/>
            </p:nvSpPr>
            <p:spPr>
              <a:xfrm>
                <a:off x="1201968" y="9717671"/>
                <a:ext cx="36000" cy="36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406DBC8-AA05-4980-ACE3-86B54FF844E3}"/>
                </a:ext>
              </a:extLst>
            </p:cNvPr>
            <p:cNvGrpSpPr/>
            <p:nvPr/>
          </p:nvGrpSpPr>
          <p:grpSpPr>
            <a:xfrm>
              <a:off x="1225031" y="9747690"/>
              <a:ext cx="144000" cy="36000"/>
              <a:chOff x="1143000" y="9717671"/>
              <a:chExt cx="144000" cy="36000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EC717001-D84C-4B73-A439-23A9F8A450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3000" y="9735671"/>
                <a:ext cx="144000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Isosceles Triangle 17">
                <a:extLst>
                  <a:ext uri="{FF2B5EF4-FFF2-40B4-BE49-F238E27FC236}">
                    <a16:creationId xmlns:a16="http://schemas.microsoft.com/office/drawing/2014/main" id="{4D229910-53F9-4646-B59F-91F4DD9D3060}"/>
                  </a:ext>
                </a:extLst>
              </p:cNvPr>
              <p:cNvSpPr/>
              <p:nvPr/>
            </p:nvSpPr>
            <p:spPr>
              <a:xfrm>
                <a:off x="1201968" y="9717671"/>
                <a:ext cx="36000" cy="3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F21BCB0-99E2-48E7-BA5C-E4B9106353DB}"/>
                </a:ext>
              </a:extLst>
            </p:cNvPr>
            <p:cNvSpPr txBox="1"/>
            <p:nvPr/>
          </p:nvSpPr>
          <p:spPr>
            <a:xfrm>
              <a:off x="1451061" y="9532246"/>
              <a:ext cx="111761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/>
                <a:t>Viability </a:t>
              </a:r>
              <a:r>
                <a:rPr lang="en-US" sz="800" dirty="0"/>
                <a:t>(</a:t>
              </a:r>
              <a:r>
                <a:rPr lang="en-US" sz="800" dirty="0" err="1"/>
                <a:t>Celltiter</a:t>
              </a:r>
              <a:r>
                <a:rPr lang="en-US" sz="800" dirty="0"/>
                <a:t> Glo)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8CF3520-7DCA-4ADB-8252-9143232AD715}"/>
                </a:ext>
              </a:extLst>
            </p:cNvPr>
            <p:cNvSpPr txBox="1"/>
            <p:nvPr/>
          </p:nvSpPr>
          <p:spPr>
            <a:xfrm>
              <a:off x="1451061" y="9657968"/>
              <a:ext cx="126028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/>
                <a:t>Cell death </a:t>
              </a:r>
              <a:r>
                <a:rPr lang="en-US" sz="800" dirty="0"/>
                <a:t>(</a:t>
              </a:r>
              <a:r>
                <a:rPr lang="en-US" sz="800" dirty="0" err="1"/>
                <a:t>Celltox</a:t>
              </a:r>
              <a:r>
                <a:rPr lang="en-US" sz="800" dirty="0"/>
                <a:t> Green)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7BEA11D-95E1-4DD1-9FCA-61131C4D1E08}"/>
              </a:ext>
            </a:extLst>
          </p:cNvPr>
          <p:cNvSpPr txBox="1"/>
          <p:nvPr/>
        </p:nvSpPr>
        <p:spPr>
          <a:xfrm>
            <a:off x="5637488" y="636758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Trametinib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CF6D4B-5A66-4DE3-B8B9-57A355248D1C}"/>
              </a:ext>
            </a:extLst>
          </p:cNvPr>
          <p:cNvSpPr txBox="1"/>
          <p:nvPr/>
        </p:nvSpPr>
        <p:spPr>
          <a:xfrm>
            <a:off x="3998066" y="636758"/>
            <a:ext cx="6960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Paclitaxel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6F1BCA2-93A8-4508-9675-8F4D52D955F0}"/>
              </a:ext>
            </a:extLst>
          </p:cNvPr>
          <p:cNvSpPr txBox="1"/>
          <p:nvPr/>
        </p:nvSpPr>
        <p:spPr>
          <a:xfrm>
            <a:off x="2193535" y="636758"/>
            <a:ext cx="8611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Gemcitabine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2FEFFCE-713E-4370-BDBA-3322E915D729}"/>
              </a:ext>
            </a:extLst>
          </p:cNvPr>
          <p:cNvSpPr txBox="1"/>
          <p:nvPr/>
        </p:nvSpPr>
        <p:spPr>
          <a:xfrm>
            <a:off x="460990" y="636758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FOLFIRINOX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9902DE-9871-44AB-9F39-A637D68B5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7459"/>
            <a:ext cx="6858000" cy="9210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593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35</Words>
  <Application>Microsoft Office PowerPoint</Application>
  <PresentationFormat>A4 Paper (210x297 mm)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Vähä-Koskela, Markus J V</dc:creator>
  <cp:lastModifiedBy>MDPI</cp:lastModifiedBy>
  <cp:revision>16</cp:revision>
  <dcterms:created xsi:type="dcterms:W3CDTF">2021-09-07T07:36:29Z</dcterms:created>
  <dcterms:modified xsi:type="dcterms:W3CDTF">2022-01-21T09:12:33Z</dcterms:modified>
</cp:coreProperties>
</file>