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50" y="5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2397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309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0286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6403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2188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6996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633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1478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443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3420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6804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FD2A1-A585-4A43-B692-135123456A2E}" type="datetimeFigureOut">
              <a:rPr lang="de-DE" smtClean="0"/>
              <a:t>23.12.2021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C4E16-8D33-4E14-8151-4D8987625A3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821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feld 76"/>
          <p:cNvSpPr txBox="1"/>
          <p:nvPr/>
        </p:nvSpPr>
        <p:spPr>
          <a:xfrm>
            <a:off x="245097" y="1194976"/>
            <a:ext cx="2522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Original </a:t>
            </a:r>
            <a:r>
              <a:rPr lang="de-DE" dirty="0" err="1" smtClean="0"/>
              <a:t>blot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Figure</a:t>
            </a:r>
            <a:r>
              <a:rPr lang="de-DE" dirty="0" smtClean="0"/>
              <a:t> 2B</a:t>
            </a:r>
            <a:endParaRPr lang="de-DE" dirty="0"/>
          </a:p>
        </p:txBody>
      </p:sp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1CB7F8DA-D4D0-4F93-AF9A-75AB4E487E08}"/>
              </a:ext>
            </a:extLst>
          </p:cNvPr>
          <p:cNvGrpSpPr/>
          <p:nvPr/>
        </p:nvGrpSpPr>
        <p:grpSpPr>
          <a:xfrm>
            <a:off x="3567227" y="2819526"/>
            <a:ext cx="2730106" cy="1987366"/>
            <a:chOff x="1333075" y="2819526"/>
            <a:chExt cx="2379266" cy="1719741"/>
          </a:xfrm>
        </p:grpSpPr>
        <p:pic>
          <p:nvPicPr>
            <p:cNvPr id="79" name="Grafik 78">
              <a:extLst>
                <a:ext uri="{FF2B5EF4-FFF2-40B4-BE49-F238E27FC236}">
                  <a16:creationId xmlns:a16="http://schemas.microsoft.com/office/drawing/2014/main" id="{7E4880F0-9300-4D18-A96B-473584F0E8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3696" t="45556" r="78492" b="49575"/>
            <a:stretch/>
          </p:blipFill>
          <p:spPr>
            <a:xfrm>
              <a:off x="1333075" y="3681011"/>
              <a:ext cx="2379266" cy="455103"/>
            </a:xfrm>
            <a:prstGeom prst="rect">
              <a:avLst/>
            </a:prstGeom>
          </p:spPr>
        </p:pic>
        <p:pic>
          <p:nvPicPr>
            <p:cNvPr id="80" name="Grafik 79">
              <a:extLst>
                <a:ext uri="{FF2B5EF4-FFF2-40B4-BE49-F238E27FC236}">
                  <a16:creationId xmlns:a16="http://schemas.microsoft.com/office/drawing/2014/main" id="{A8EEBCB1-5319-4E31-89C9-5C2DBD662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265" t="50529" r="80169" b="45063"/>
            <a:stretch/>
          </p:blipFill>
          <p:spPr>
            <a:xfrm>
              <a:off x="1414797" y="4128593"/>
              <a:ext cx="2297544" cy="410674"/>
            </a:xfrm>
            <a:prstGeom prst="rect">
              <a:avLst/>
            </a:prstGeom>
          </p:spPr>
        </p:pic>
        <p:pic>
          <p:nvPicPr>
            <p:cNvPr id="81" name="Grafik 80">
              <a:extLst>
                <a:ext uri="{FF2B5EF4-FFF2-40B4-BE49-F238E27FC236}">
                  <a16:creationId xmlns:a16="http://schemas.microsoft.com/office/drawing/2014/main" id="{3398198F-5C40-45BC-981D-E9C49AA50A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766" t="35989" r="77231" b="54432"/>
            <a:stretch/>
          </p:blipFill>
          <p:spPr>
            <a:xfrm>
              <a:off x="1333075" y="2819526"/>
              <a:ext cx="2379266" cy="873685"/>
            </a:xfrm>
            <a:prstGeom prst="rect">
              <a:avLst/>
            </a:prstGeom>
          </p:spPr>
        </p:pic>
      </p:grpSp>
      <p:grpSp>
        <p:nvGrpSpPr>
          <p:cNvPr id="82" name="Gruppieren 81">
            <a:extLst>
              <a:ext uri="{FF2B5EF4-FFF2-40B4-BE49-F238E27FC236}">
                <a16:creationId xmlns:a16="http://schemas.microsoft.com/office/drawing/2014/main" id="{47FA8B7F-296F-497E-B135-6DED0FC02B18}"/>
              </a:ext>
            </a:extLst>
          </p:cNvPr>
          <p:cNvGrpSpPr/>
          <p:nvPr/>
        </p:nvGrpSpPr>
        <p:grpSpPr>
          <a:xfrm>
            <a:off x="4260727" y="1190405"/>
            <a:ext cx="2038104" cy="1771105"/>
            <a:chOff x="1674237" y="1148460"/>
            <a:chExt cx="2038104" cy="1771105"/>
          </a:xfrm>
        </p:grpSpPr>
        <p:grpSp>
          <p:nvGrpSpPr>
            <p:cNvPr id="83" name="Gruppieren 82">
              <a:extLst>
                <a:ext uri="{FF2B5EF4-FFF2-40B4-BE49-F238E27FC236}">
                  <a16:creationId xmlns:a16="http://schemas.microsoft.com/office/drawing/2014/main" id="{406728D8-2F51-4464-9B92-569DBF0E2924}"/>
                </a:ext>
              </a:extLst>
            </p:cNvPr>
            <p:cNvGrpSpPr/>
            <p:nvPr/>
          </p:nvGrpSpPr>
          <p:grpSpPr>
            <a:xfrm>
              <a:off x="2209627" y="1155255"/>
              <a:ext cx="1502714" cy="1764310"/>
              <a:chOff x="3255884" y="1129290"/>
              <a:chExt cx="1502714" cy="1764310"/>
            </a:xfrm>
          </p:grpSpPr>
          <p:sp>
            <p:nvSpPr>
              <p:cNvPr id="86" name="Textfeld 85">
                <a:extLst>
                  <a:ext uri="{FF2B5EF4-FFF2-40B4-BE49-F238E27FC236}">
                    <a16:creationId xmlns:a16="http://schemas.microsoft.com/office/drawing/2014/main" id="{AA696AD4-DC2A-4477-B032-1F573A75F1B8}"/>
                  </a:ext>
                </a:extLst>
              </p:cNvPr>
              <p:cNvSpPr txBox="1"/>
              <p:nvPr/>
            </p:nvSpPr>
            <p:spPr>
              <a:xfrm rot="17686806">
                <a:off x="2621211" y="1971893"/>
                <a:ext cx="15463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SkMel28 </a:t>
                </a:r>
                <a:r>
                  <a:rPr lang="de-DE" sz="1200" dirty="0" err="1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siCtrl</a:t>
                </a:r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 96h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Textfeld 86">
                <a:extLst>
                  <a:ext uri="{FF2B5EF4-FFF2-40B4-BE49-F238E27FC236}">
                    <a16:creationId xmlns:a16="http://schemas.microsoft.com/office/drawing/2014/main" id="{39401513-144C-436B-A2CB-E60A9396BD1B}"/>
                  </a:ext>
                </a:extLst>
              </p:cNvPr>
              <p:cNvSpPr txBox="1"/>
              <p:nvPr/>
            </p:nvSpPr>
            <p:spPr>
              <a:xfrm rot="17686806">
                <a:off x="2829555" y="1873533"/>
                <a:ext cx="17630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SkMel28 siADCK2 96h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Textfeld 87">
                <a:extLst>
                  <a:ext uri="{FF2B5EF4-FFF2-40B4-BE49-F238E27FC236}">
                    <a16:creationId xmlns:a16="http://schemas.microsoft.com/office/drawing/2014/main" id="{6F36D99A-021A-48A5-A0AF-4DACA5A17E90}"/>
                  </a:ext>
                </a:extLst>
              </p:cNvPr>
              <p:cNvSpPr txBox="1"/>
              <p:nvPr/>
            </p:nvSpPr>
            <p:spPr>
              <a:xfrm rot="17686806">
                <a:off x="3116741" y="1971893"/>
                <a:ext cx="15463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SkMel28 </a:t>
                </a:r>
                <a:r>
                  <a:rPr lang="de-DE" sz="1200" dirty="0" err="1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siCtrl</a:t>
                </a:r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 96h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9" name="Textfeld 88">
                <a:extLst>
                  <a:ext uri="{FF2B5EF4-FFF2-40B4-BE49-F238E27FC236}">
                    <a16:creationId xmlns:a16="http://schemas.microsoft.com/office/drawing/2014/main" id="{17C162F9-B9C1-4F5A-8F6A-E63631952936}"/>
                  </a:ext>
                </a:extLst>
              </p:cNvPr>
              <p:cNvSpPr txBox="1"/>
              <p:nvPr/>
            </p:nvSpPr>
            <p:spPr>
              <a:xfrm rot="17686806">
                <a:off x="3278989" y="1872945"/>
                <a:ext cx="17643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SkMel28 siADCK2 96h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Textfeld 89">
                <a:extLst>
                  <a:ext uri="{FF2B5EF4-FFF2-40B4-BE49-F238E27FC236}">
                    <a16:creationId xmlns:a16="http://schemas.microsoft.com/office/drawing/2014/main" id="{1E2F2326-E489-4F7E-8812-4E13855E7F94}"/>
                  </a:ext>
                </a:extLst>
              </p:cNvPr>
              <p:cNvSpPr txBox="1"/>
              <p:nvPr/>
            </p:nvSpPr>
            <p:spPr>
              <a:xfrm rot="17686806">
                <a:off x="3575783" y="1971893"/>
                <a:ext cx="154634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SkMel28 </a:t>
                </a:r>
                <a:r>
                  <a:rPr lang="de-DE" sz="1200" dirty="0" err="1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siCtrl</a:t>
                </a:r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 96h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1" name="Textfeld 90">
                <a:extLst>
                  <a:ext uri="{FF2B5EF4-FFF2-40B4-BE49-F238E27FC236}">
                    <a16:creationId xmlns:a16="http://schemas.microsoft.com/office/drawing/2014/main" id="{34664510-26D8-4620-819B-BF4E377A6C53}"/>
                  </a:ext>
                </a:extLst>
              </p:cNvPr>
              <p:cNvSpPr txBox="1"/>
              <p:nvPr/>
            </p:nvSpPr>
            <p:spPr>
              <a:xfrm rot="17686806">
                <a:off x="3737944" y="1872945"/>
                <a:ext cx="17643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SkMel28 siADCK2 96h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4" name="Textfeld 83">
              <a:extLst>
                <a:ext uri="{FF2B5EF4-FFF2-40B4-BE49-F238E27FC236}">
                  <a16:creationId xmlns:a16="http://schemas.microsoft.com/office/drawing/2014/main" id="{8DADA18B-4FD5-43D9-813C-F41587E4B49D}"/>
                </a:ext>
              </a:extLst>
            </p:cNvPr>
            <p:cNvSpPr txBox="1"/>
            <p:nvPr/>
          </p:nvSpPr>
          <p:spPr>
            <a:xfrm rot="17686806">
              <a:off x="1039564" y="1989828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feld 84">
              <a:extLst>
                <a:ext uri="{FF2B5EF4-FFF2-40B4-BE49-F238E27FC236}">
                  <a16:creationId xmlns:a16="http://schemas.microsoft.com/office/drawing/2014/main" id="{4A8558FD-7A8D-420C-8447-14248F790595}"/>
                </a:ext>
              </a:extLst>
            </p:cNvPr>
            <p:cNvSpPr txBox="1"/>
            <p:nvPr/>
          </p:nvSpPr>
          <p:spPr>
            <a:xfrm rot="17686806">
              <a:off x="1247908" y="1891468"/>
              <a:ext cx="176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2" name="Textfeld 9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243899" y="4037286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253263" y="3709980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253263" y="3402063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feld 94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243900" y="3196172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71978590-A26E-4F11-8127-488969E01832}"/>
              </a:ext>
            </a:extLst>
          </p:cNvPr>
          <p:cNvSpPr txBox="1"/>
          <p:nvPr/>
        </p:nvSpPr>
        <p:spPr>
          <a:xfrm>
            <a:off x="6231418" y="4333000"/>
            <a:ext cx="990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7" name="Textfeld 96">
            <a:extLst>
              <a:ext uri="{FF2B5EF4-FFF2-40B4-BE49-F238E27FC236}">
                <a16:creationId xmlns:a16="http://schemas.microsoft.com/office/drawing/2014/main" id="{C9863B55-5189-4752-8E3F-50F34D263C88}"/>
              </a:ext>
            </a:extLst>
          </p:cNvPr>
          <p:cNvSpPr txBox="1"/>
          <p:nvPr/>
        </p:nvSpPr>
        <p:spPr>
          <a:xfrm>
            <a:off x="6241956" y="4190383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660542" y="3425668"/>
            <a:ext cx="9884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629202" y="3944585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GAPDH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00" name="Gerade Verbindung mit Pfeil 99"/>
          <p:cNvCxnSpPr/>
          <p:nvPr/>
        </p:nvCxnSpPr>
        <p:spPr bwMode="auto">
          <a:xfrm>
            <a:off x="3608248" y="4085787"/>
            <a:ext cx="2892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1" name="Gerade Verbindung mit Pfeil 100"/>
          <p:cNvCxnSpPr/>
          <p:nvPr/>
        </p:nvCxnSpPr>
        <p:spPr bwMode="auto">
          <a:xfrm>
            <a:off x="3585600" y="3564168"/>
            <a:ext cx="2892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2" name="Textfeld 101">
            <a:extLst>
              <a:ext uri="{FF2B5EF4-FFF2-40B4-BE49-F238E27FC236}">
                <a16:creationId xmlns:a16="http://schemas.microsoft.com/office/drawing/2014/main" id="{73A3BC25-0286-4776-B8CF-3D75F1E1A16E}"/>
              </a:ext>
            </a:extLst>
          </p:cNvPr>
          <p:cNvSpPr txBox="1"/>
          <p:nvPr/>
        </p:nvSpPr>
        <p:spPr>
          <a:xfrm>
            <a:off x="2617151" y="4401436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MYL6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03" name="Gerade Verbindung mit Pfeil 102">
            <a:extLst>
              <a:ext uri="{FF2B5EF4-FFF2-40B4-BE49-F238E27FC236}">
                <a16:creationId xmlns:a16="http://schemas.microsoft.com/office/drawing/2014/main" id="{0DBFD7D6-6659-4444-9D86-F1631713875B}"/>
              </a:ext>
            </a:extLst>
          </p:cNvPr>
          <p:cNvCxnSpPr/>
          <p:nvPr/>
        </p:nvCxnSpPr>
        <p:spPr bwMode="auto">
          <a:xfrm>
            <a:off x="3610301" y="4539936"/>
            <a:ext cx="2892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4" name="Textfeld 103">
            <a:extLst>
              <a:ext uri="{FF2B5EF4-FFF2-40B4-BE49-F238E27FC236}">
                <a16:creationId xmlns:a16="http://schemas.microsoft.com/office/drawing/2014/main" id="{9C35864E-1EB2-4F2E-AAF7-14935917DD54}"/>
              </a:ext>
            </a:extLst>
          </p:cNvPr>
          <p:cNvSpPr txBox="1"/>
          <p:nvPr/>
        </p:nvSpPr>
        <p:spPr>
          <a:xfrm>
            <a:off x="3967691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-32</a:t>
            </a: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D740B465-51DE-4DD7-B56E-32BFED032DF6}"/>
              </a:ext>
            </a:extLst>
          </p:cNvPr>
          <p:cNvSpPr txBox="1"/>
          <p:nvPr/>
        </p:nvSpPr>
        <p:spPr>
          <a:xfrm>
            <a:off x="4185877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16,5</a:t>
            </a: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066ACF12-1D50-4246-9CF2-F3F0D143FBF3}"/>
              </a:ext>
            </a:extLst>
          </p:cNvPr>
          <p:cNvSpPr txBox="1"/>
          <p:nvPr/>
        </p:nvSpPr>
        <p:spPr>
          <a:xfrm>
            <a:off x="4473348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6,8</a:t>
            </a:r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9BCE08B5-2B05-4E23-AF6D-515FC9ABE120}"/>
              </a:ext>
            </a:extLst>
          </p:cNvPr>
          <p:cNvSpPr txBox="1"/>
          <p:nvPr/>
        </p:nvSpPr>
        <p:spPr>
          <a:xfrm>
            <a:off x="4710754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6,7</a:t>
            </a:r>
          </a:p>
        </p:txBody>
      </p:sp>
      <p:sp>
        <p:nvSpPr>
          <p:cNvPr id="108" name="Textfeld 107">
            <a:extLst>
              <a:ext uri="{FF2B5EF4-FFF2-40B4-BE49-F238E27FC236}">
                <a16:creationId xmlns:a16="http://schemas.microsoft.com/office/drawing/2014/main" id="{CBCE3D89-96E0-48C3-846A-3DCEFD1483CC}"/>
              </a:ext>
            </a:extLst>
          </p:cNvPr>
          <p:cNvSpPr txBox="1"/>
          <p:nvPr/>
        </p:nvSpPr>
        <p:spPr>
          <a:xfrm>
            <a:off x="4927066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23,7</a:t>
            </a:r>
          </a:p>
        </p:txBody>
      </p:sp>
      <p:sp>
        <p:nvSpPr>
          <p:cNvPr id="109" name="Textfeld 108">
            <a:extLst>
              <a:ext uri="{FF2B5EF4-FFF2-40B4-BE49-F238E27FC236}">
                <a16:creationId xmlns:a16="http://schemas.microsoft.com/office/drawing/2014/main" id="{7EF38638-0B1A-46E7-8362-4F2431A2B0DD}"/>
              </a:ext>
            </a:extLst>
          </p:cNvPr>
          <p:cNvSpPr txBox="1"/>
          <p:nvPr/>
        </p:nvSpPr>
        <p:spPr>
          <a:xfrm>
            <a:off x="5191573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4,6</a:t>
            </a:r>
          </a:p>
        </p:txBody>
      </p:sp>
      <p:sp>
        <p:nvSpPr>
          <p:cNvPr id="110" name="Textfeld 109">
            <a:extLst>
              <a:ext uri="{FF2B5EF4-FFF2-40B4-BE49-F238E27FC236}">
                <a16:creationId xmlns:a16="http://schemas.microsoft.com/office/drawing/2014/main" id="{CDFF1895-ADE8-4163-852C-D8F083D9991F}"/>
              </a:ext>
            </a:extLst>
          </p:cNvPr>
          <p:cNvSpPr txBox="1"/>
          <p:nvPr/>
        </p:nvSpPr>
        <p:spPr>
          <a:xfrm>
            <a:off x="5395835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49,8</a:t>
            </a: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30DE5B99-317A-4281-8DD2-6AE5F81F582D}"/>
              </a:ext>
            </a:extLst>
          </p:cNvPr>
          <p:cNvSpPr txBox="1"/>
          <p:nvPr/>
        </p:nvSpPr>
        <p:spPr>
          <a:xfrm>
            <a:off x="5672392" y="412491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51,7</a:t>
            </a:r>
          </a:p>
        </p:txBody>
      </p:sp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4AC3B0C0-796C-4F28-B437-CFDFB66695DC}"/>
              </a:ext>
            </a:extLst>
          </p:cNvPr>
          <p:cNvGrpSpPr/>
          <p:nvPr/>
        </p:nvGrpSpPr>
        <p:grpSpPr>
          <a:xfrm>
            <a:off x="7819994" y="4011742"/>
            <a:ext cx="1126877" cy="2614235"/>
            <a:chOff x="5585842" y="4011742"/>
            <a:chExt cx="1126877" cy="2614235"/>
          </a:xfrm>
        </p:grpSpPr>
        <p:pic>
          <p:nvPicPr>
            <p:cNvPr id="113" name="Grafik 112">
              <a:extLst>
                <a:ext uri="{FF2B5EF4-FFF2-40B4-BE49-F238E27FC236}">
                  <a16:creationId xmlns:a16="http://schemas.microsoft.com/office/drawing/2014/main" id="{410ED78F-9D9E-49FD-8157-EE4AF6FD90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837" t="47209" r="80824" b="51101"/>
            <a:stretch/>
          </p:blipFill>
          <p:spPr>
            <a:xfrm>
              <a:off x="5585842" y="6038825"/>
              <a:ext cx="993600" cy="387336"/>
            </a:xfrm>
            <a:prstGeom prst="rect">
              <a:avLst/>
            </a:prstGeom>
          </p:spPr>
        </p:pic>
        <p:pic>
          <p:nvPicPr>
            <p:cNvPr id="114" name="Grafik 113">
              <a:extLst>
                <a:ext uri="{FF2B5EF4-FFF2-40B4-BE49-F238E27FC236}">
                  <a16:creationId xmlns:a16="http://schemas.microsoft.com/office/drawing/2014/main" id="{6C52DFAF-781A-456C-B1A8-E5FF277BF7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8981" t="41951" r="79704" b="56398"/>
            <a:stretch/>
          </p:blipFill>
          <p:spPr>
            <a:xfrm>
              <a:off x="5585842" y="5634781"/>
              <a:ext cx="993600" cy="385589"/>
            </a:xfrm>
            <a:prstGeom prst="rect">
              <a:avLst/>
            </a:prstGeom>
          </p:spPr>
        </p:pic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5C816DEC-0052-4273-8034-C0463FBF881E}"/>
                </a:ext>
              </a:extLst>
            </p:cNvPr>
            <p:cNvSpPr txBox="1"/>
            <p:nvPr/>
          </p:nvSpPr>
          <p:spPr>
            <a:xfrm rot="17686806">
              <a:off x="5326364" y="4854345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Textfeld 115">
              <a:extLst>
                <a:ext uri="{FF2B5EF4-FFF2-40B4-BE49-F238E27FC236}">
                  <a16:creationId xmlns:a16="http://schemas.microsoft.com/office/drawing/2014/main" id="{33C07902-068D-404A-AB66-1BD9C0971215}"/>
                </a:ext>
              </a:extLst>
            </p:cNvPr>
            <p:cNvSpPr txBox="1"/>
            <p:nvPr/>
          </p:nvSpPr>
          <p:spPr>
            <a:xfrm rot="17686806">
              <a:off x="5689693" y="4755397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Textfeld 116">
              <a:extLst>
                <a:ext uri="{FF2B5EF4-FFF2-40B4-BE49-F238E27FC236}">
                  <a16:creationId xmlns:a16="http://schemas.microsoft.com/office/drawing/2014/main" id="{D15520A1-D1FF-46BA-8366-C6269075B3E7}"/>
                </a:ext>
              </a:extLst>
            </p:cNvPr>
            <p:cNvSpPr txBox="1"/>
            <p:nvPr/>
          </p:nvSpPr>
          <p:spPr>
            <a:xfrm>
              <a:off x="5585842" y="6379756"/>
              <a:ext cx="5898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23,7</a:t>
              </a:r>
            </a:p>
          </p:txBody>
        </p:sp>
        <p:sp>
          <p:nvSpPr>
            <p:cNvPr id="118" name="Textfeld 117">
              <a:extLst>
                <a:ext uri="{FF2B5EF4-FFF2-40B4-BE49-F238E27FC236}">
                  <a16:creationId xmlns:a16="http://schemas.microsoft.com/office/drawing/2014/main" id="{75C49EC7-8F25-43E0-940E-B93B0B1479F5}"/>
                </a:ext>
              </a:extLst>
            </p:cNvPr>
            <p:cNvSpPr txBox="1"/>
            <p:nvPr/>
          </p:nvSpPr>
          <p:spPr>
            <a:xfrm>
              <a:off x="6122840" y="6378430"/>
              <a:ext cx="5898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4,6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48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08D77DE9-B343-4FA8-A373-8F0889433181}"/>
              </a:ext>
            </a:extLst>
          </p:cNvPr>
          <p:cNvGrpSpPr/>
          <p:nvPr/>
        </p:nvGrpSpPr>
        <p:grpSpPr>
          <a:xfrm>
            <a:off x="3519988" y="3924984"/>
            <a:ext cx="2790033" cy="1921502"/>
            <a:chOff x="6922646" y="2869214"/>
            <a:chExt cx="2790033" cy="1921502"/>
          </a:xfrm>
        </p:grpSpPr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143794DD-7DEF-45D4-9861-780D5A0A63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53" t="59767" r="65696" b="31441"/>
            <a:stretch/>
          </p:blipFill>
          <p:spPr>
            <a:xfrm>
              <a:off x="6922646" y="2869214"/>
              <a:ext cx="2790033" cy="890647"/>
            </a:xfrm>
            <a:prstGeom prst="rect">
              <a:avLst/>
            </a:prstGeom>
          </p:spPr>
        </p:pic>
        <p:pic>
          <p:nvPicPr>
            <p:cNvPr id="39" name="Grafik 38">
              <a:extLst>
                <a:ext uri="{FF2B5EF4-FFF2-40B4-BE49-F238E27FC236}">
                  <a16:creationId xmlns:a16="http://schemas.microsoft.com/office/drawing/2014/main" id="{BFFABDFB-52E2-49CA-99B0-3D5C1AD3F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873" t="65683" r="68327" b="29250"/>
            <a:stretch/>
          </p:blipFill>
          <p:spPr>
            <a:xfrm>
              <a:off x="6922646" y="3767058"/>
              <a:ext cx="2790032" cy="492888"/>
            </a:xfrm>
            <a:prstGeom prst="rect">
              <a:avLst/>
            </a:prstGeom>
          </p:spPr>
        </p:pic>
        <p:pic>
          <p:nvPicPr>
            <p:cNvPr id="40" name="Grafik 39">
              <a:extLst>
                <a:ext uri="{FF2B5EF4-FFF2-40B4-BE49-F238E27FC236}">
                  <a16:creationId xmlns:a16="http://schemas.microsoft.com/office/drawing/2014/main" id="{95577265-D0A4-45D4-A9C7-7D8A7BB854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1071" t="70459" r="70187" b="24075"/>
            <a:stretch/>
          </p:blipFill>
          <p:spPr>
            <a:xfrm>
              <a:off x="6922646" y="4255437"/>
              <a:ext cx="2790032" cy="535279"/>
            </a:xfrm>
            <a:prstGeom prst="rect">
              <a:avLst/>
            </a:prstGeom>
          </p:spPr>
        </p:pic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9A5EFC4A-B4BC-462F-8DBB-966FFF4E13CB}"/>
              </a:ext>
            </a:extLst>
          </p:cNvPr>
          <p:cNvGrpSpPr/>
          <p:nvPr/>
        </p:nvGrpSpPr>
        <p:grpSpPr>
          <a:xfrm>
            <a:off x="4602576" y="1114700"/>
            <a:ext cx="1923734" cy="3009987"/>
            <a:chOff x="1879526" y="1017143"/>
            <a:chExt cx="1923734" cy="3009987"/>
          </a:xfrm>
        </p:grpSpPr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978196" y="2597358"/>
              <a:ext cx="25397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OE ADCK2, 28.04.2021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727502" y="2578609"/>
              <a:ext cx="25810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EV ADCK2, 28.04.2021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309041" y="2423525"/>
              <a:ext cx="29226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OE ADCK2, 05.05.2021 Set 1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046554" y="2386340"/>
              <a:ext cx="3004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EV ADCK2, 05.05.2021 Set 1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756232" y="2418121"/>
              <a:ext cx="29226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OE ADCK2, 05.05.2021 Set 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502889" y="2380936"/>
              <a:ext cx="3004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EV ADCK2, 05.05.2021 Set 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203424" y="2418119"/>
              <a:ext cx="29226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OE ADCK2, 05.05.2021 Set 3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950081" y="2380934"/>
              <a:ext cx="3004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EV ADCK2, 05.05.2021 Set 3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0" name="Textfeld 49">
            <a:extLst>
              <a:ext uri="{FF2B5EF4-FFF2-40B4-BE49-F238E27FC236}">
                <a16:creationId xmlns:a16="http://schemas.microsoft.com/office/drawing/2014/main" id="{E736E22C-F482-4EAB-A429-C95C5609246D}"/>
              </a:ext>
            </a:extLst>
          </p:cNvPr>
          <p:cNvSpPr txBox="1"/>
          <p:nvPr/>
        </p:nvSpPr>
        <p:spPr>
          <a:xfrm>
            <a:off x="3270746" y="4693629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14071464-C9D2-4A39-BA29-38AAF8B98151}"/>
              </a:ext>
            </a:extLst>
          </p:cNvPr>
          <p:cNvSpPr txBox="1"/>
          <p:nvPr/>
        </p:nvSpPr>
        <p:spPr>
          <a:xfrm>
            <a:off x="3285456" y="5216006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1687632F-830B-4FA2-8798-40E4B2668D61}"/>
              </a:ext>
            </a:extLst>
          </p:cNvPr>
          <p:cNvSpPr txBox="1"/>
          <p:nvPr/>
        </p:nvSpPr>
        <p:spPr>
          <a:xfrm>
            <a:off x="3289592" y="5022088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47FD80C3-E964-4130-9697-6606020E182C}"/>
              </a:ext>
            </a:extLst>
          </p:cNvPr>
          <p:cNvSpPr txBox="1"/>
          <p:nvPr/>
        </p:nvSpPr>
        <p:spPr>
          <a:xfrm>
            <a:off x="3276033" y="5467838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21C5B307-3792-4919-8468-CCDE9B728D4C}"/>
              </a:ext>
            </a:extLst>
          </p:cNvPr>
          <p:cNvSpPr txBox="1"/>
          <p:nvPr/>
        </p:nvSpPr>
        <p:spPr>
          <a:xfrm>
            <a:off x="3268678" y="4229209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2954B7FF-4F36-406B-8265-F5901F6738DB}"/>
              </a:ext>
            </a:extLst>
          </p:cNvPr>
          <p:cNvSpPr txBox="1"/>
          <p:nvPr/>
        </p:nvSpPr>
        <p:spPr>
          <a:xfrm>
            <a:off x="3270746" y="4441050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E3D60DEB-9FE3-406E-86E7-9EEAF1266E13}"/>
              </a:ext>
            </a:extLst>
          </p:cNvPr>
          <p:cNvSpPr txBox="1"/>
          <p:nvPr/>
        </p:nvSpPr>
        <p:spPr>
          <a:xfrm>
            <a:off x="6578067" y="4386223"/>
            <a:ext cx="934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FEC4587C-7A54-49F4-9B7C-8F78DBCBDC62}"/>
              </a:ext>
            </a:extLst>
          </p:cNvPr>
          <p:cNvSpPr txBox="1"/>
          <p:nvPr/>
        </p:nvSpPr>
        <p:spPr>
          <a:xfrm>
            <a:off x="6583994" y="4921420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GAPDH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88743A79-DFC7-4F8C-ADF3-BCE7B934E752}"/>
              </a:ext>
            </a:extLst>
          </p:cNvPr>
          <p:cNvSpPr txBox="1"/>
          <p:nvPr/>
        </p:nvSpPr>
        <p:spPr>
          <a:xfrm>
            <a:off x="6678866" y="5501777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MYL6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Gerade Verbindung mit Pfeil 58">
            <a:extLst>
              <a:ext uri="{FF2B5EF4-FFF2-40B4-BE49-F238E27FC236}">
                <a16:creationId xmlns:a16="http://schemas.microsoft.com/office/drawing/2014/main" id="{CF133C20-764C-4AE9-AF99-3A0D1604B899}"/>
              </a:ext>
            </a:extLst>
          </p:cNvPr>
          <p:cNvCxnSpPr/>
          <p:nvPr/>
        </p:nvCxnSpPr>
        <p:spPr bwMode="auto">
          <a:xfrm flipH="1">
            <a:off x="6128516" y="5636034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0" name="Gerade Verbindung mit Pfeil 59">
            <a:extLst>
              <a:ext uri="{FF2B5EF4-FFF2-40B4-BE49-F238E27FC236}">
                <a16:creationId xmlns:a16="http://schemas.microsoft.com/office/drawing/2014/main" id="{A7F31571-C2E2-4116-8E8C-96C60FBE2934}"/>
              </a:ext>
            </a:extLst>
          </p:cNvPr>
          <p:cNvCxnSpPr/>
          <p:nvPr/>
        </p:nvCxnSpPr>
        <p:spPr bwMode="auto">
          <a:xfrm flipH="1">
            <a:off x="6040637" y="5059920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61" name="Gerade Verbindung mit Pfeil 60">
            <a:extLst>
              <a:ext uri="{FF2B5EF4-FFF2-40B4-BE49-F238E27FC236}">
                <a16:creationId xmlns:a16="http://schemas.microsoft.com/office/drawing/2014/main" id="{DAFA29EA-12E1-4CC8-8E48-6B325DC1964E}"/>
              </a:ext>
            </a:extLst>
          </p:cNvPr>
          <p:cNvCxnSpPr/>
          <p:nvPr/>
        </p:nvCxnSpPr>
        <p:spPr bwMode="auto">
          <a:xfrm flipH="1">
            <a:off x="6035808" y="4528352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62" name="Textfeld 61">
            <a:extLst>
              <a:ext uri="{FF2B5EF4-FFF2-40B4-BE49-F238E27FC236}">
                <a16:creationId xmlns:a16="http://schemas.microsoft.com/office/drawing/2014/main" id="{5FC4BECC-7A86-43A1-A565-86F4544BC7B0}"/>
              </a:ext>
            </a:extLst>
          </p:cNvPr>
          <p:cNvSpPr txBox="1"/>
          <p:nvPr/>
        </p:nvSpPr>
        <p:spPr>
          <a:xfrm>
            <a:off x="4075977" y="5189741"/>
            <a:ext cx="4920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48,2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8BC4872C-9353-464E-870E-78190EB3E7E9}"/>
              </a:ext>
            </a:extLst>
          </p:cNvPr>
          <p:cNvSpPr txBox="1"/>
          <p:nvPr/>
        </p:nvSpPr>
        <p:spPr>
          <a:xfrm>
            <a:off x="4242407" y="5081523"/>
            <a:ext cx="543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55,9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A8B5A4CE-3E23-454D-B90F-4303A06B46B7}"/>
              </a:ext>
            </a:extLst>
          </p:cNvPr>
          <p:cNvSpPr txBox="1"/>
          <p:nvPr/>
        </p:nvSpPr>
        <p:spPr>
          <a:xfrm>
            <a:off x="4500546" y="5189741"/>
            <a:ext cx="4920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57,3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2FE74727-0BA6-4E7F-B465-5E9E8F36E483}"/>
              </a:ext>
            </a:extLst>
          </p:cNvPr>
          <p:cNvSpPr txBox="1"/>
          <p:nvPr/>
        </p:nvSpPr>
        <p:spPr>
          <a:xfrm>
            <a:off x="4657024" y="5081523"/>
            <a:ext cx="543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59,5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A578A529-1902-4182-81B9-4F7F34BAADB9}"/>
              </a:ext>
            </a:extLst>
          </p:cNvPr>
          <p:cNvSpPr txBox="1"/>
          <p:nvPr/>
        </p:nvSpPr>
        <p:spPr>
          <a:xfrm>
            <a:off x="5139351" y="5081523"/>
            <a:ext cx="4920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65,2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E68D7300-B25F-41E1-8E5D-2CCC6CA7C983}"/>
              </a:ext>
            </a:extLst>
          </p:cNvPr>
          <p:cNvSpPr txBox="1"/>
          <p:nvPr/>
        </p:nvSpPr>
        <p:spPr>
          <a:xfrm>
            <a:off x="4870879" y="5189741"/>
            <a:ext cx="543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74,3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0FF1AC87-8C88-44AA-8B1F-2308AB8AC39C}"/>
              </a:ext>
            </a:extLst>
          </p:cNvPr>
          <p:cNvSpPr txBox="1"/>
          <p:nvPr/>
        </p:nvSpPr>
        <p:spPr>
          <a:xfrm>
            <a:off x="5367000" y="5189741"/>
            <a:ext cx="4920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71,4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3F744B3F-3A61-4B73-AA55-9AC9B61778D7}"/>
              </a:ext>
            </a:extLst>
          </p:cNvPr>
          <p:cNvSpPr txBox="1"/>
          <p:nvPr/>
        </p:nvSpPr>
        <p:spPr>
          <a:xfrm>
            <a:off x="5506496" y="5081523"/>
            <a:ext cx="543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79,4</a:t>
            </a:r>
          </a:p>
        </p:txBody>
      </p: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A869096E-DE5D-4C83-B2A1-9A640F13CA8A}"/>
              </a:ext>
            </a:extLst>
          </p:cNvPr>
          <p:cNvGrpSpPr/>
          <p:nvPr/>
        </p:nvGrpSpPr>
        <p:grpSpPr>
          <a:xfrm>
            <a:off x="7793293" y="2954090"/>
            <a:ext cx="1004214" cy="2393105"/>
            <a:chOff x="11252929" y="2954090"/>
            <a:chExt cx="1004214" cy="2393105"/>
          </a:xfrm>
        </p:grpSpPr>
        <p:pic>
          <p:nvPicPr>
            <p:cNvPr id="71" name="Grafik 70">
              <a:extLst>
                <a:ext uri="{FF2B5EF4-FFF2-40B4-BE49-F238E27FC236}">
                  <a16:creationId xmlns:a16="http://schemas.microsoft.com/office/drawing/2014/main" id="{662E15E2-E324-473C-97A7-FA4780E319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1902" t="64686" r="66752" b="33138"/>
            <a:stretch/>
          </p:blipFill>
          <p:spPr>
            <a:xfrm>
              <a:off x="11377478" y="4492575"/>
              <a:ext cx="673200" cy="333719"/>
            </a:xfrm>
            <a:prstGeom prst="rect">
              <a:avLst/>
            </a:prstGeom>
          </p:spPr>
        </p:pic>
        <p:pic>
          <p:nvPicPr>
            <p:cNvPr id="72" name="Grafik 71">
              <a:extLst>
                <a:ext uri="{FF2B5EF4-FFF2-40B4-BE49-F238E27FC236}">
                  <a16:creationId xmlns:a16="http://schemas.microsoft.com/office/drawing/2014/main" id="{A3BD2C3A-CC13-4FEA-BB72-B8A19E2C07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9232" t="67343" r="69268" b="30621"/>
            <a:stretch/>
          </p:blipFill>
          <p:spPr>
            <a:xfrm>
              <a:off x="11377478" y="4844616"/>
              <a:ext cx="673200" cy="280210"/>
            </a:xfrm>
            <a:prstGeom prst="rect">
              <a:avLst/>
            </a:prstGeom>
          </p:spPr>
        </p:pic>
        <p:sp>
          <p:nvSpPr>
            <p:cNvPr id="73" name="Textfeld 72">
              <a:extLst>
                <a:ext uri="{FF2B5EF4-FFF2-40B4-BE49-F238E27FC236}">
                  <a16:creationId xmlns:a16="http://schemas.microsoft.com/office/drawing/2014/main" id="{369CC62D-F505-4A9D-BFAE-7726F334DBE1}"/>
                </a:ext>
              </a:extLst>
            </p:cNvPr>
            <p:cNvSpPr txBox="1"/>
            <p:nvPr/>
          </p:nvSpPr>
          <p:spPr>
            <a:xfrm rot="17686806">
              <a:off x="11298882" y="3644259"/>
              <a:ext cx="163952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OE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feld 73">
              <a:extLst>
                <a:ext uri="{FF2B5EF4-FFF2-40B4-BE49-F238E27FC236}">
                  <a16:creationId xmlns:a16="http://schemas.microsoft.com/office/drawing/2014/main" id="{BBFBB497-F00C-422D-9C49-1A33314BEA07}"/>
                </a:ext>
              </a:extLst>
            </p:cNvPr>
            <p:cNvSpPr txBox="1"/>
            <p:nvPr/>
          </p:nvSpPr>
          <p:spPr>
            <a:xfrm rot="17686806">
              <a:off x="11002484" y="3640021"/>
              <a:ext cx="164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CCD0B4F0-DEB8-41E6-9082-8CA695AFDF91}"/>
                </a:ext>
              </a:extLst>
            </p:cNvPr>
            <p:cNvSpPr txBox="1"/>
            <p:nvPr/>
          </p:nvSpPr>
          <p:spPr>
            <a:xfrm>
              <a:off x="11252929" y="5085585"/>
              <a:ext cx="4920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71,4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feld 75">
              <a:extLst>
                <a:ext uri="{FF2B5EF4-FFF2-40B4-BE49-F238E27FC236}">
                  <a16:creationId xmlns:a16="http://schemas.microsoft.com/office/drawing/2014/main" id="{06A7BA2D-EAD7-45E7-B109-FF10F80FDFD8}"/>
                </a:ext>
              </a:extLst>
            </p:cNvPr>
            <p:cNvSpPr txBox="1"/>
            <p:nvPr/>
          </p:nvSpPr>
          <p:spPr>
            <a:xfrm>
              <a:off x="11532552" y="5085585"/>
              <a:ext cx="54327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79,4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7" name="Textfeld 76"/>
          <p:cNvSpPr txBox="1"/>
          <p:nvPr/>
        </p:nvSpPr>
        <p:spPr>
          <a:xfrm>
            <a:off x="245097" y="1194976"/>
            <a:ext cx="2540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Original </a:t>
            </a:r>
            <a:r>
              <a:rPr lang="de-DE" dirty="0" err="1" smtClean="0"/>
              <a:t>blot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Figure</a:t>
            </a:r>
            <a:r>
              <a:rPr lang="de-DE" dirty="0" smtClean="0"/>
              <a:t> 2D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5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29908" t="34776" r="55032" b="51988"/>
          <a:stretch/>
        </p:blipFill>
        <p:spPr>
          <a:xfrm>
            <a:off x="2004791" y="1768124"/>
            <a:ext cx="3343766" cy="1836782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2350816" y="139449"/>
            <a:ext cx="1502714" cy="1764310"/>
            <a:chOff x="3255884" y="1129290"/>
            <a:chExt cx="1502714" cy="1764310"/>
          </a:xfrm>
        </p:grpSpPr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62121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829555" y="1873533"/>
              <a:ext cx="176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siADCK2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11674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278989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siADCK2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575783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737944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uppieren 11"/>
          <p:cNvGrpSpPr/>
          <p:nvPr/>
        </p:nvGrpSpPr>
        <p:grpSpPr>
          <a:xfrm>
            <a:off x="3837695" y="139448"/>
            <a:ext cx="1502714" cy="1764310"/>
            <a:chOff x="3255884" y="1129290"/>
            <a:chExt cx="1502714" cy="1764310"/>
          </a:xfrm>
        </p:grpSpPr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62121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829555" y="1873533"/>
              <a:ext cx="176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siADCK2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11674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278989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siADCK2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575783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737944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3"/>
          <a:srcRect l="32853" t="50789" r="51647" b="45048"/>
          <a:stretch/>
        </p:blipFill>
        <p:spPr>
          <a:xfrm>
            <a:off x="2004784" y="3589053"/>
            <a:ext cx="3343773" cy="561364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5272960" y="3701511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5291559" y="3469616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5286509" y="3237721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5286509" y="2941340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5286508" y="2400203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5277145" y="2194312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218122" y="2717378"/>
            <a:ext cx="7546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Gerade Verbindung mit Pfeil 26"/>
          <p:cNvCxnSpPr/>
          <p:nvPr/>
        </p:nvCxnSpPr>
        <p:spPr bwMode="auto">
          <a:xfrm>
            <a:off x="1909420" y="2855878"/>
            <a:ext cx="2892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8" name="Gerade Verbindung mit Pfeil 27"/>
          <p:cNvCxnSpPr/>
          <p:nvPr/>
        </p:nvCxnSpPr>
        <p:spPr bwMode="auto">
          <a:xfrm>
            <a:off x="1899288" y="3333812"/>
            <a:ext cx="2892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" name="Gerade Verbindung mit Pfeil 28"/>
          <p:cNvCxnSpPr/>
          <p:nvPr/>
        </p:nvCxnSpPr>
        <p:spPr bwMode="auto">
          <a:xfrm>
            <a:off x="1816004" y="3904164"/>
            <a:ext cx="2892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0" name="Textfeld 2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3238838" y="2987507"/>
            <a:ext cx="4567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48,5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987142" y="2991634"/>
            <a:ext cx="4567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59,7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4448015" y="304093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122,3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4790700" y="3040931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71,4</a:t>
            </a:r>
          </a:p>
        </p:txBody>
      </p:sp>
      <p:grpSp>
        <p:nvGrpSpPr>
          <p:cNvPr id="34" name="Gruppieren 33"/>
          <p:cNvGrpSpPr/>
          <p:nvPr/>
        </p:nvGrpSpPr>
        <p:grpSpPr>
          <a:xfrm>
            <a:off x="1974967" y="4074171"/>
            <a:ext cx="1120132" cy="2605175"/>
            <a:chOff x="1596204" y="4387757"/>
            <a:chExt cx="1120132" cy="2605175"/>
          </a:xfrm>
        </p:grpSpPr>
        <p:grpSp>
          <p:nvGrpSpPr>
            <p:cNvPr id="35" name="Gruppieren 34"/>
            <p:cNvGrpSpPr/>
            <p:nvPr/>
          </p:nvGrpSpPr>
          <p:grpSpPr>
            <a:xfrm>
              <a:off x="1596204" y="6040032"/>
              <a:ext cx="993600" cy="764148"/>
              <a:chOff x="1810511" y="5540321"/>
              <a:chExt cx="993600" cy="764148"/>
            </a:xfrm>
          </p:grpSpPr>
          <p:pic>
            <p:nvPicPr>
              <p:cNvPr id="40" name="Grafik 39"/>
              <p:cNvPicPr>
                <a:picLocks noChangeAspect="1"/>
              </p:cNvPicPr>
              <p:nvPr/>
            </p:nvPicPr>
            <p:blipFill rotWithShape="1">
              <a:blip r:embed="rId2"/>
              <a:srcRect l="34585" t="41871" r="63223" b="56617"/>
              <a:stretch/>
            </p:blipFill>
            <p:spPr>
              <a:xfrm>
                <a:off x="1810511" y="5540321"/>
                <a:ext cx="993600" cy="428437"/>
              </a:xfrm>
              <a:prstGeom prst="rect">
                <a:avLst/>
              </a:prstGeom>
            </p:spPr>
          </p:pic>
          <p:pic>
            <p:nvPicPr>
              <p:cNvPr id="41" name="Grafik 40"/>
              <p:cNvPicPr>
                <a:picLocks noChangeAspect="1"/>
              </p:cNvPicPr>
              <p:nvPr/>
            </p:nvPicPr>
            <p:blipFill rotWithShape="1">
              <a:blip r:embed="rId2"/>
              <a:srcRect l="34742" t="45651" r="63223" b="53191"/>
              <a:stretch/>
            </p:blipFill>
            <p:spPr>
              <a:xfrm>
                <a:off x="1810511" y="5951234"/>
                <a:ext cx="993600" cy="353235"/>
              </a:xfrm>
              <a:prstGeom prst="rect">
                <a:avLst/>
              </a:prstGeom>
            </p:spPr>
          </p:pic>
        </p:grp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304921" y="5230360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feld 3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1695682" y="5131412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2093548" y="6738747"/>
              <a:ext cx="4567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48,5</a:t>
              </a: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618985" y="6746711"/>
              <a:ext cx="4567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59,7</a:t>
              </a:r>
            </a:p>
          </p:txBody>
        </p:sp>
      </p:grpSp>
      <p:grpSp>
        <p:nvGrpSpPr>
          <p:cNvPr id="42" name="Gruppieren 41"/>
          <p:cNvGrpSpPr/>
          <p:nvPr/>
        </p:nvGrpSpPr>
        <p:grpSpPr>
          <a:xfrm>
            <a:off x="3524434" y="4031934"/>
            <a:ext cx="1137876" cy="2683824"/>
            <a:chOff x="5234721" y="3985377"/>
            <a:chExt cx="1137876" cy="2683824"/>
          </a:xfrm>
        </p:grpSpPr>
        <p:pic>
          <p:nvPicPr>
            <p:cNvPr id="43" name="Grafik 42"/>
            <p:cNvPicPr>
              <a:picLocks noChangeAspect="1"/>
            </p:cNvPicPr>
            <p:nvPr/>
          </p:nvPicPr>
          <p:blipFill rotWithShape="1">
            <a:blip r:embed="rId2"/>
            <a:srcRect l="41143" t="41182" r="56427" b="57062"/>
            <a:stretch/>
          </p:blipFill>
          <p:spPr>
            <a:xfrm>
              <a:off x="5244062" y="5614416"/>
              <a:ext cx="992146" cy="448056"/>
            </a:xfrm>
            <a:prstGeom prst="rect">
              <a:avLst/>
            </a:prstGeom>
          </p:spPr>
        </p:pic>
        <p:pic>
          <p:nvPicPr>
            <p:cNvPr id="44" name="Grafik 43"/>
            <p:cNvPicPr>
              <a:picLocks noChangeAspect="1"/>
            </p:cNvPicPr>
            <p:nvPr/>
          </p:nvPicPr>
          <p:blipFill rotWithShape="1">
            <a:blip r:embed="rId2"/>
            <a:srcRect l="41515" t="45032" r="56427" b="53646"/>
            <a:stretch/>
          </p:blipFill>
          <p:spPr>
            <a:xfrm>
              <a:off x="5241007" y="6079250"/>
              <a:ext cx="995201" cy="399520"/>
            </a:xfrm>
            <a:prstGeom prst="rect">
              <a:avLst/>
            </a:prstGeom>
          </p:spPr>
        </p:pic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4977929" y="4819146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feld 4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5351943" y="4729032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5234721" y="6419626"/>
              <a:ext cx="5898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122,3</a:t>
              </a: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5762447" y="6422980"/>
              <a:ext cx="5898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71,4</a:t>
              </a:r>
            </a:p>
          </p:txBody>
        </p:sp>
      </p:grpSp>
      <p:sp>
        <p:nvSpPr>
          <p:cNvPr id="49" name="Textfeld 48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657034" y="2324358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657035" y="2763327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586842" y="2090176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675635" y="3405352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680685" y="3638914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0830314" y="2545311"/>
            <a:ext cx="7546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0834155" y="3048563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GAPDH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0799289" y="3587849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MYL6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57" name="Grafik 56"/>
          <p:cNvPicPr>
            <a:picLocks noChangeAspect="1"/>
          </p:cNvPicPr>
          <p:nvPr/>
        </p:nvPicPr>
        <p:blipFill rotWithShape="1">
          <a:blip r:embed="rId2"/>
          <a:srcRect l="47692" t="32888" r="37266" b="51988"/>
          <a:stretch/>
        </p:blipFill>
        <p:spPr>
          <a:xfrm>
            <a:off x="7278815" y="1513603"/>
            <a:ext cx="3344400" cy="2101611"/>
          </a:xfrm>
          <a:prstGeom prst="rect">
            <a:avLst/>
          </a:prstGeom>
        </p:spPr>
      </p:pic>
      <p:grpSp>
        <p:nvGrpSpPr>
          <p:cNvPr id="58" name="Gruppieren 57"/>
          <p:cNvGrpSpPr/>
          <p:nvPr/>
        </p:nvGrpSpPr>
        <p:grpSpPr>
          <a:xfrm>
            <a:off x="7617856" y="-115074"/>
            <a:ext cx="1502714" cy="1764310"/>
            <a:chOff x="3255884" y="1129290"/>
            <a:chExt cx="1502714" cy="1764310"/>
          </a:xfrm>
        </p:grpSpPr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62121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829555" y="1873533"/>
              <a:ext cx="176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siADCK2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11674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feld 61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278989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siADCK2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feld 6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575783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feld 6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737944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uppieren 64"/>
          <p:cNvGrpSpPr/>
          <p:nvPr/>
        </p:nvGrpSpPr>
        <p:grpSpPr>
          <a:xfrm>
            <a:off x="9136945" y="-115075"/>
            <a:ext cx="1502714" cy="1764310"/>
            <a:chOff x="3255884" y="1129290"/>
            <a:chExt cx="1502714" cy="1764310"/>
          </a:xfrm>
        </p:grpSpPr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62121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feld 6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829555" y="1873533"/>
              <a:ext cx="1763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siADCK2 48h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116741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278989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siADCK2 72h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feld 69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575783" y="19718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feld 70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737944" y="18729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2" name="Grafik 71"/>
          <p:cNvPicPr>
            <a:picLocks noChangeAspect="1"/>
          </p:cNvPicPr>
          <p:nvPr/>
        </p:nvPicPr>
        <p:blipFill rotWithShape="1">
          <a:blip r:embed="rId3"/>
          <a:srcRect l="50446" t="50398" r="34188" b="45514"/>
          <a:stretch/>
        </p:blipFill>
        <p:spPr>
          <a:xfrm>
            <a:off x="7278815" y="3576655"/>
            <a:ext cx="3344400" cy="556161"/>
          </a:xfrm>
          <a:prstGeom prst="rect">
            <a:avLst/>
          </a:prstGeom>
        </p:spPr>
      </p:pic>
      <p:sp>
        <p:nvSpPr>
          <p:cNvPr id="73" name="Textfeld 7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657036" y="3169991"/>
            <a:ext cx="990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74" name="Gerade Verbindung mit Pfeil 73"/>
          <p:cNvCxnSpPr/>
          <p:nvPr/>
        </p:nvCxnSpPr>
        <p:spPr bwMode="auto">
          <a:xfrm flipH="1">
            <a:off x="10338669" y="2686819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75" name="Textfeld 74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8261115" y="2890867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82,3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8526391" y="2890866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61,7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9641455" y="2943637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194,6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9947817" y="2937480"/>
            <a:ext cx="58987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178,0</a:t>
            </a:r>
          </a:p>
        </p:txBody>
      </p:sp>
      <p:cxnSp>
        <p:nvCxnSpPr>
          <p:cNvPr id="86" name="Gerade Verbindung mit Pfeil 85"/>
          <p:cNvCxnSpPr/>
          <p:nvPr/>
        </p:nvCxnSpPr>
        <p:spPr bwMode="auto">
          <a:xfrm flipH="1">
            <a:off x="10380522" y="3204241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87" name="Gerade Verbindung mit Pfeil 86"/>
          <p:cNvCxnSpPr/>
          <p:nvPr/>
        </p:nvCxnSpPr>
        <p:spPr bwMode="auto">
          <a:xfrm flipH="1">
            <a:off x="10338669" y="3737607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88" name="Gruppieren 87"/>
          <p:cNvGrpSpPr/>
          <p:nvPr/>
        </p:nvGrpSpPr>
        <p:grpSpPr>
          <a:xfrm>
            <a:off x="9133512" y="4132816"/>
            <a:ext cx="1109570" cy="2778495"/>
            <a:chOff x="8366634" y="4487190"/>
            <a:chExt cx="1109570" cy="2778495"/>
          </a:xfrm>
        </p:grpSpPr>
        <p:pic>
          <p:nvPicPr>
            <p:cNvPr id="89" name="Grafik 88"/>
            <p:cNvPicPr>
              <a:picLocks noChangeAspect="1"/>
            </p:cNvPicPr>
            <p:nvPr/>
          </p:nvPicPr>
          <p:blipFill rotWithShape="1">
            <a:blip r:embed="rId2"/>
            <a:srcRect l="58891" t="40548" r="38673" b="56946"/>
            <a:stretch/>
          </p:blipFill>
          <p:spPr>
            <a:xfrm>
              <a:off x="8394190" y="6115467"/>
              <a:ext cx="993600" cy="638711"/>
            </a:xfrm>
            <a:prstGeom prst="rect">
              <a:avLst/>
            </a:prstGeom>
          </p:spPr>
        </p:pic>
        <p:pic>
          <p:nvPicPr>
            <p:cNvPr id="90" name="Grafik 89"/>
            <p:cNvPicPr>
              <a:picLocks noChangeAspect="1"/>
            </p:cNvPicPr>
            <p:nvPr/>
          </p:nvPicPr>
          <p:blipFill rotWithShape="1">
            <a:blip r:embed="rId2"/>
            <a:srcRect l="59096" t="44525" r="38673" b="54248"/>
            <a:stretch/>
          </p:blipFill>
          <p:spPr>
            <a:xfrm>
              <a:off x="8394191" y="6737617"/>
              <a:ext cx="993600" cy="341550"/>
            </a:xfrm>
            <a:prstGeom prst="rect">
              <a:avLst/>
            </a:prstGeom>
          </p:spPr>
        </p:pic>
        <p:sp>
          <p:nvSpPr>
            <p:cNvPr id="91" name="Textfeld 90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8092221" y="5329793"/>
              <a:ext cx="15463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siCtrl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extfeld 91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8455550" y="5230845"/>
              <a:ext cx="17643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siADCK2 96h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Textfeld 9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8366634" y="7019464"/>
              <a:ext cx="5898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194,6</a:t>
              </a:r>
            </a:p>
          </p:txBody>
        </p:sp>
        <p:sp>
          <p:nvSpPr>
            <p:cNvPr id="94" name="Textfeld 9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8842214" y="7019464"/>
              <a:ext cx="58987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178,0</a:t>
              </a:r>
            </a:p>
          </p:txBody>
        </p:sp>
      </p:grpSp>
      <p:sp>
        <p:nvSpPr>
          <p:cNvPr id="95" name="Textfeld 94"/>
          <p:cNvSpPr txBox="1"/>
          <p:nvPr/>
        </p:nvSpPr>
        <p:spPr>
          <a:xfrm>
            <a:off x="-68176" y="162623"/>
            <a:ext cx="2718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Original </a:t>
            </a:r>
            <a:r>
              <a:rPr lang="de-DE" dirty="0" err="1" smtClean="0"/>
              <a:t>blots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Figure</a:t>
            </a:r>
            <a:r>
              <a:rPr lang="de-DE" dirty="0" smtClean="0"/>
              <a:t> S1B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045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feld 94"/>
          <p:cNvSpPr txBox="1"/>
          <p:nvPr/>
        </p:nvSpPr>
        <p:spPr>
          <a:xfrm>
            <a:off x="-68176" y="162623"/>
            <a:ext cx="2736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Original </a:t>
            </a:r>
            <a:r>
              <a:rPr lang="de-DE" dirty="0" err="1" smtClean="0"/>
              <a:t>blots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Figure</a:t>
            </a:r>
            <a:r>
              <a:rPr lang="de-DE" dirty="0" smtClean="0"/>
              <a:t> S1D</a:t>
            </a:r>
            <a:endParaRPr lang="de-DE" dirty="0"/>
          </a:p>
        </p:txBody>
      </p:sp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B12C7DD7-414A-443E-8F54-BEDB49DB2D02}"/>
              </a:ext>
            </a:extLst>
          </p:cNvPr>
          <p:cNvGrpSpPr/>
          <p:nvPr/>
        </p:nvGrpSpPr>
        <p:grpSpPr>
          <a:xfrm>
            <a:off x="703071" y="2316064"/>
            <a:ext cx="2730108" cy="2006200"/>
            <a:chOff x="759633" y="3880913"/>
            <a:chExt cx="2730108" cy="2006200"/>
          </a:xfrm>
        </p:grpSpPr>
        <p:pic>
          <p:nvPicPr>
            <p:cNvPr id="97" name="Grafik 96">
              <a:extLst>
                <a:ext uri="{FF2B5EF4-FFF2-40B4-BE49-F238E27FC236}">
                  <a16:creationId xmlns:a16="http://schemas.microsoft.com/office/drawing/2014/main" id="{11E613D9-F4C8-47D1-9E51-2F01CDE3D4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4235" t="66184" r="77702" b="28317"/>
            <a:stretch/>
          </p:blipFill>
          <p:spPr>
            <a:xfrm>
              <a:off x="772071" y="4823725"/>
              <a:ext cx="2717670" cy="568669"/>
            </a:xfrm>
            <a:prstGeom prst="rect">
              <a:avLst/>
            </a:prstGeom>
          </p:spPr>
        </p:pic>
        <p:pic>
          <p:nvPicPr>
            <p:cNvPr id="98" name="Grafik 97">
              <a:extLst>
                <a:ext uri="{FF2B5EF4-FFF2-40B4-BE49-F238E27FC236}">
                  <a16:creationId xmlns:a16="http://schemas.microsoft.com/office/drawing/2014/main" id="{B4432A9E-82D3-45E8-9673-7A859ABC1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2406" t="70929" r="79308" b="24121"/>
            <a:stretch/>
          </p:blipFill>
          <p:spPr>
            <a:xfrm>
              <a:off x="759633" y="5389050"/>
              <a:ext cx="2717669" cy="498063"/>
            </a:xfrm>
            <a:prstGeom prst="rect">
              <a:avLst/>
            </a:prstGeom>
          </p:spPr>
        </p:pic>
        <p:pic>
          <p:nvPicPr>
            <p:cNvPr id="99" name="Grafik 98">
              <a:extLst>
                <a:ext uri="{FF2B5EF4-FFF2-40B4-BE49-F238E27FC236}">
                  <a16:creationId xmlns:a16="http://schemas.microsoft.com/office/drawing/2014/main" id="{BA81AA5E-05C3-48E4-AF6E-BC739182CA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912" t="59652" r="75092" b="31417"/>
            <a:stretch/>
          </p:blipFill>
          <p:spPr>
            <a:xfrm>
              <a:off x="759634" y="3880913"/>
              <a:ext cx="2730106" cy="935647"/>
            </a:xfrm>
            <a:prstGeom prst="rect">
              <a:avLst/>
            </a:prstGeom>
          </p:spPr>
        </p:pic>
      </p:grpSp>
      <p:sp>
        <p:nvSpPr>
          <p:cNvPr id="100" name="Textfeld 9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09060" y="3141445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23770" y="3747712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Textfeld 10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27906" y="3495071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Textfeld 10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14347" y="4024711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3777105" y="2821374"/>
            <a:ext cx="10377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ADCK2?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3783032" y="3356571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GAPDH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Textfeld 105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3877904" y="3936928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MYL6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07" name="Gerade Verbindung mit Pfeil 106"/>
          <p:cNvCxnSpPr/>
          <p:nvPr/>
        </p:nvCxnSpPr>
        <p:spPr bwMode="auto">
          <a:xfrm flipH="1">
            <a:off x="3327554" y="4071185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8" name="Gerade Verbindung mit Pfeil 107"/>
          <p:cNvCxnSpPr/>
          <p:nvPr/>
        </p:nvCxnSpPr>
        <p:spPr bwMode="auto">
          <a:xfrm flipH="1">
            <a:off x="3239675" y="3495071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09" name="Gerade Verbindung mit Pfeil 108"/>
          <p:cNvCxnSpPr/>
          <p:nvPr/>
        </p:nvCxnSpPr>
        <p:spPr bwMode="auto">
          <a:xfrm flipH="1">
            <a:off x="3234846" y="2963503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0" name="Textfeld 10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23770" y="2727359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Textfeld 11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209060" y="2930811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EF3B5B8F-65C8-4C89-BF2F-5C53F31C525A}"/>
              </a:ext>
            </a:extLst>
          </p:cNvPr>
          <p:cNvGrpSpPr/>
          <p:nvPr/>
        </p:nvGrpSpPr>
        <p:grpSpPr>
          <a:xfrm>
            <a:off x="4747525" y="2256413"/>
            <a:ext cx="988054" cy="2430505"/>
            <a:chOff x="4804087" y="3821262"/>
            <a:chExt cx="988054" cy="2430505"/>
          </a:xfrm>
        </p:grpSpPr>
        <p:pic>
          <p:nvPicPr>
            <p:cNvPr id="113" name="Grafik 112">
              <a:extLst>
                <a:ext uri="{FF2B5EF4-FFF2-40B4-BE49-F238E27FC236}">
                  <a16:creationId xmlns:a16="http://schemas.microsoft.com/office/drawing/2014/main" id="{9FA0CE96-1B2B-409E-918D-FB5B821AA3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8599" t="65218" r="80001" b="32137"/>
            <a:stretch/>
          </p:blipFill>
          <p:spPr>
            <a:xfrm>
              <a:off x="4910307" y="5389050"/>
              <a:ext cx="673200" cy="390082"/>
            </a:xfrm>
            <a:prstGeom prst="rect">
              <a:avLst/>
            </a:prstGeom>
          </p:spPr>
        </p:pic>
        <p:pic>
          <p:nvPicPr>
            <p:cNvPr id="114" name="Grafik 113">
              <a:extLst>
                <a:ext uri="{FF2B5EF4-FFF2-40B4-BE49-F238E27FC236}">
                  <a16:creationId xmlns:a16="http://schemas.microsoft.com/office/drawing/2014/main" id="{D933B694-EC51-464E-BF9F-BE5C1D5DD5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5792" t="68203" r="82732" b="30044"/>
            <a:stretch/>
          </p:blipFill>
          <p:spPr>
            <a:xfrm>
              <a:off x="4910307" y="5795554"/>
              <a:ext cx="673200" cy="245317"/>
            </a:xfrm>
            <a:prstGeom prst="rect">
              <a:avLst/>
            </a:prstGeom>
          </p:spPr>
        </p:pic>
        <p:sp>
          <p:nvSpPr>
            <p:cNvPr id="115" name="Textfeld 114">
              <a:extLst>
                <a:ext uri="{FF2B5EF4-FFF2-40B4-BE49-F238E27FC236}">
                  <a16:creationId xmlns:a16="http://schemas.microsoft.com/office/drawing/2014/main" id="{C06A3A3D-B879-416A-913C-CF63784733B0}"/>
                </a:ext>
              </a:extLst>
            </p:cNvPr>
            <p:cNvSpPr txBox="1"/>
            <p:nvPr/>
          </p:nvSpPr>
          <p:spPr>
            <a:xfrm rot="17686806">
              <a:off x="4895958" y="4567794"/>
              <a:ext cx="15153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OE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Textfeld 115">
              <a:extLst>
                <a:ext uri="{FF2B5EF4-FFF2-40B4-BE49-F238E27FC236}">
                  <a16:creationId xmlns:a16="http://schemas.microsoft.com/office/drawing/2014/main" id="{81B39B9D-3624-4E0D-962A-EE1993C06CE9}"/>
                </a:ext>
              </a:extLst>
            </p:cNvPr>
            <p:cNvSpPr txBox="1"/>
            <p:nvPr/>
          </p:nvSpPr>
          <p:spPr>
            <a:xfrm rot="17686806">
              <a:off x="4563501" y="4507193"/>
              <a:ext cx="164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Textfeld 116">
              <a:extLst>
                <a:ext uri="{FF2B5EF4-FFF2-40B4-BE49-F238E27FC236}">
                  <a16:creationId xmlns:a16="http://schemas.microsoft.com/office/drawing/2014/main" id="{C34484B3-6995-4D4D-9D75-E945E177E5FB}"/>
                </a:ext>
              </a:extLst>
            </p:cNvPr>
            <p:cNvSpPr txBox="1"/>
            <p:nvPr/>
          </p:nvSpPr>
          <p:spPr>
            <a:xfrm>
              <a:off x="4804087" y="5990157"/>
              <a:ext cx="4920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56,2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feld 117">
              <a:extLst>
                <a:ext uri="{FF2B5EF4-FFF2-40B4-BE49-F238E27FC236}">
                  <a16:creationId xmlns:a16="http://schemas.microsoft.com/office/drawing/2014/main" id="{CE31AF8B-10F8-4285-B36D-34AEB78B1D3C}"/>
                </a:ext>
              </a:extLst>
            </p:cNvPr>
            <p:cNvSpPr txBox="1"/>
            <p:nvPr/>
          </p:nvSpPr>
          <p:spPr>
            <a:xfrm>
              <a:off x="5100488" y="5990157"/>
              <a:ext cx="54327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71,4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0" name="Textfeld 11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8938986" y="946678"/>
            <a:ext cx="1923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SkMel30 OE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feld 12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8520581" y="1023547"/>
            <a:ext cx="1754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SkMel28 OE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feld 12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8800183" y="1090188"/>
            <a:ext cx="1607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SkMel30 EV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Textfeld 12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8369919" y="1089688"/>
            <a:ext cx="1608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SkMel28 EV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Textfeld 123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8197351" y="1131942"/>
            <a:ext cx="1515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A375 OE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Textfeld 124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7965478" y="1071341"/>
            <a:ext cx="1648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A375 EV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Textfeld 125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7794015" y="1119124"/>
            <a:ext cx="15436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MeWo</a:t>
            </a:r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OE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Textfeld 126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7597827" y="1152083"/>
            <a:ext cx="1471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MeWo</a:t>
            </a:r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EV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Textfeld 127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874362" y="2473871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100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Textfeld 128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874362" y="2693985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70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Textfeld 12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874362" y="3080066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55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feld 13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874362" y="3701372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Textfeld 131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874362" y="3496731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6874362" y="4047404"/>
            <a:ext cx="75358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15 </a:t>
            </a:r>
            <a:r>
              <a:rPr lang="de-DE" sz="12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kDa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34" name="Gruppieren 133"/>
          <p:cNvGrpSpPr/>
          <p:nvPr/>
        </p:nvGrpSpPr>
        <p:grpSpPr>
          <a:xfrm>
            <a:off x="7601723" y="1892891"/>
            <a:ext cx="2355900" cy="2585378"/>
            <a:chOff x="491993" y="2168705"/>
            <a:chExt cx="2355900" cy="2585378"/>
          </a:xfrm>
        </p:grpSpPr>
        <p:pic>
          <p:nvPicPr>
            <p:cNvPr id="135" name="Grafik 134"/>
            <p:cNvPicPr>
              <a:picLocks noChangeAspect="1"/>
            </p:cNvPicPr>
            <p:nvPr/>
          </p:nvPicPr>
          <p:blipFill rotWithShape="1">
            <a:blip r:embed="rId5"/>
            <a:srcRect l="36153" t="40993" r="52552" b="53776"/>
            <a:stretch/>
          </p:blipFill>
          <p:spPr>
            <a:xfrm>
              <a:off x="491993" y="4072143"/>
              <a:ext cx="2355900" cy="681940"/>
            </a:xfrm>
            <a:prstGeom prst="rect">
              <a:avLst/>
            </a:prstGeom>
          </p:spPr>
        </p:pic>
        <p:pic>
          <p:nvPicPr>
            <p:cNvPr id="136" name="Grafik 135"/>
            <p:cNvPicPr>
              <a:picLocks noChangeAspect="1"/>
            </p:cNvPicPr>
            <p:nvPr/>
          </p:nvPicPr>
          <p:blipFill rotWithShape="1">
            <a:blip r:embed="rId6"/>
            <a:srcRect l="60453" t="38203" r="28681" b="57083"/>
            <a:stretch/>
          </p:blipFill>
          <p:spPr>
            <a:xfrm>
              <a:off x="491993" y="3469083"/>
              <a:ext cx="2355900" cy="636326"/>
            </a:xfrm>
            <a:prstGeom prst="rect">
              <a:avLst/>
            </a:prstGeom>
          </p:spPr>
        </p:pic>
        <p:pic>
          <p:nvPicPr>
            <p:cNvPr id="137" name="Grafik 136"/>
            <p:cNvPicPr>
              <a:picLocks noChangeAspect="1"/>
            </p:cNvPicPr>
            <p:nvPr/>
          </p:nvPicPr>
          <p:blipFill rotWithShape="1">
            <a:blip r:embed="rId7"/>
            <a:srcRect l="40759" t="34756" r="48426" b="55545"/>
            <a:stretch/>
          </p:blipFill>
          <p:spPr>
            <a:xfrm>
              <a:off x="491993" y="2168705"/>
              <a:ext cx="2355900" cy="1320543"/>
            </a:xfrm>
            <a:prstGeom prst="rect">
              <a:avLst/>
            </a:prstGeom>
          </p:spPr>
        </p:pic>
      </p:grpSp>
      <p:sp>
        <p:nvSpPr>
          <p:cNvPr id="138" name="Textfeld 137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0487975" y="2902712"/>
            <a:ext cx="7546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0487975" y="3375170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GAPDH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>
            <a:off x="10487975" y="3989693"/>
            <a:ext cx="1031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MYL6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Gerade Verbindung mit Pfeil 140"/>
          <p:cNvCxnSpPr/>
          <p:nvPr/>
        </p:nvCxnSpPr>
        <p:spPr bwMode="auto">
          <a:xfrm flipH="1">
            <a:off x="9937625" y="4123950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2" name="Gerade Verbindung mit Pfeil 141"/>
          <p:cNvCxnSpPr/>
          <p:nvPr/>
        </p:nvCxnSpPr>
        <p:spPr bwMode="auto">
          <a:xfrm flipH="1">
            <a:off x="9944618" y="3513670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3" name="Gerade Verbindung mit Pfeil 142"/>
          <p:cNvCxnSpPr/>
          <p:nvPr/>
        </p:nvCxnSpPr>
        <p:spPr bwMode="auto">
          <a:xfrm flipH="1">
            <a:off x="9945716" y="3044841"/>
            <a:ext cx="495486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144" name="Gruppieren 143"/>
          <p:cNvGrpSpPr/>
          <p:nvPr/>
        </p:nvGrpSpPr>
        <p:grpSpPr>
          <a:xfrm>
            <a:off x="8387386" y="4389902"/>
            <a:ext cx="967596" cy="2350320"/>
            <a:chOff x="7164309" y="-1028243"/>
            <a:chExt cx="967596" cy="2350320"/>
          </a:xfrm>
        </p:grpSpPr>
        <p:grpSp>
          <p:nvGrpSpPr>
            <p:cNvPr id="145" name="Gruppieren 144"/>
            <p:cNvGrpSpPr/>
            <p:nvPr/>
          </p:nvGrpSpPr>
          <p:grpSpPr>
            <a:xfrm>
              <a:off x="7293942" y="493735"/>
              <a:ext cx="676656" cy="624293"/>
              <a:chOff x="1279279" y="3232520"/>
              <a:chExt cx="487400" cy="478362"/>
            </a:xfrm>
          </p:grpSpPr>
          <p:pic>
            <p:nvPicPr>
              <p:cNvPr id="150" name="Grafik 149"/>
              <p:cNvPicPr>
                <a:picLocks noChangeAspect="1"/>
              </p:cNvPicPr>
              <p:nvPr/>
            </p:nvPicPr>
            <p:blipFill rotWithShape="1">
              <a:blip r:embed="rId6"/>
              <a:srcRect l="63957" t="39967" r="33807" b="58475"/>
              <a:stretch/>
            </p:blipFill>
            <p:spPr>
              <a:xfrm>
                <a:off x="1279279" y="3500570"/>
                <a:ext cx="487400" cy="210312"/>
              </a:xfrm>
              <a:prstGeom prst="rect">
                <a:avLst/>
              </a:prstGeom>
            </p:spPr>
          </p:pic>
          <p:pic>
            <p:nvPicPr>
              <p:cNvPr id="151" name="Grafik 150"/>
              <p:cNvPicPr>
                <a:picLocks noChangeAspect="1"/>
              </p:cNvPicPr>
              <p:nvPr/>
            </p:nvPicPr>
            <p:blipFill rotWithShape="1">
              <a:blip r:embed="rId7"/>
              <a:srcRect l="44379" t="42569" r="53438" b="55545"/>
              <a:stretch/>
            </p:blipFill>
            <p:spPr>
              <a:xfrm>
                <a:off x="1280679" y="3232520"/>
                <a:ext cx="486000" cy="262404"/>
              </a:xfrm>
              <a:prstGeom prst="rect">
                <a:avLst/>
              </a:prstGeom>
            </p:spPr>
          </p:pic>
        </p:grpSp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7235722" y="-281711"/>
              <a:ext cx="15153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OE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extfeld 14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6903265" y="-342312"/>
              <a:ext cx="164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Textfeld 147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7164309" y="1054904"/>
              <a:ext cx="4920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74,2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Textfeld 14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7494266" y="1068161"/>
              <a:ext cx="54327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127,2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85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feld 94"/>
          <p:cNvSpPr txBox="1"/>
          <p:nvPr/>
        </p:nvSpPr>
        <p:spPr>
          <a:xfrm>
            <a:off x="-68176" y="162623"/>
            <a:ext cx="2736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Original </a:t>
            </a:r>
            <a:r>
              <a:rPr lang="de-DE" dirty="0" err="1" smtClean="0"/>
              <a:t>blots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Figure</a:t>
            </a:r>
            <a:r>
              <a:rPr lang="de-DE" dirty="0" smtClean="0"/>
              <a:t> S1D</a:t>
            </a:r>
            <a:endParaRPr lang="de-DE" dirty="0"/>
          </a:p>
        </p:txBody>
      </p:sp>
      <p:sp>
        <p:nvSpPr>
          <p:cNvPr id="90" name="Textfeld 89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4504339" y="1623334"/>
            <a:ext cx="1923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SkMel30 OE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F0762BAE-619D-465A-83E2-35ABAF864965}"/>
              </a:ext>
            </a:extLst>
          </p:cNvPr>
          <p:cNvSpPr txBox="1"/>
          <p:nvPr/>
        </p:nvSpPr>
        <p:spPr>
          <a:xfrm rot="17686806">
            <a:off x="3957918" y="1700203"/>
            <a:ext cx="1754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SkMel28 OE ADCK2</a:t>
            </a:r>
            <a:endParaRPr lang="en-US" sz="12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92" name="Gruppieren 91"/>
          <p:cNvGrpSpPr/>
          <p:nvPr/>
        </p:nvGrpSpPr>
        <p:grpSpPr>
          <a:xfrm>
            <a:off x="1679072" y="1062066"/>
            <a:ext cx="5148969" cy="4013823"/>
            <a:chOff x="1679072" y="1062066"/>
            <a:chExt cx="5148969" cy="4013823"/>
          </a:xfrm>
        </p:grpSpPr>
        <p:sp>
          <p:nvSpPr>
            <p:cNvPr id="93" name="Textfeld 9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4319816" y="1766844"/>
              <a:ext cx="16073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SkMel30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Textfeld 9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715816" y="1766344"/>
              <a:ext cx="1608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SkMel28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Textfeld 11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451808" y="1808598"/>
              <a:ext cx="15153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OE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Textfeld 151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3128495" y="1747997"/>
              <a:ext cx="16488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A375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Textfeld 15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847304" y="1795780"/>
              <a:ext cx="15436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OE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Textfeld 15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 rot="17686806">
              <a:off x="2541388" y="1828739"/>
              <a:ext cx="1471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MeWo</a:t>
              </a:r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EV 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Textfeld 154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5796243" y="3536014"/>
              <a:ext cx="7546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ADCK2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Textfeld 155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5796243" y="4045048"/>
              <a:ext cx="10317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GAPDH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Textfeld 156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5752674" y="4723579"/>
              <a:ext cx="10317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MYL6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8" name="Gruppieren 157"/>
            <p:cNvGrpSpPr/>
            <p:nvPr/>
          </p:nvGrpSpPr>
          <p:grpSpPr>
            <a:xfrm>
              <a:off x="2180202" y="2566788"/>
              <a:ext cx="3460884" cy="2509101"/>
              <a:chOff x="2534803" y="2566789"/>
              <a:chExt cx="2855666" cy="2040228"/>
            </a:xfrm>
          </p:grpSpPr>
          <p:pic>
            <p:nvPicPr>
              <p:cNvPr id="168" name="Grafik 167"/>
              <p:cNvPicPr>
                <a:picLocks noChangeAspect="1"/>
              </p:cNvPicPr>
              <p:nvPr/>
            </p:nvPicPr>
            <p:blipFill rotWithShape="1">
              <a:blip r:embed="rId2"/>
              <a:srcRect l="25721" t="40389" r="52758" b="53174"/>
              <a:stretch/>
            </p:blipFill>
            <p:spPr>
              <a:xfrm>
                <a:off x="2534803" y="4074845"/>
                <a:ext cx="2846501" cy="532172"/>
              </a:xfrm>
              <a:prstGeom prst="rect">
                <a:avLst/>
              </a:prstGeom>
            </p:spPr>
          </p:pic>
          <p:pic>
            <p:nvPicPr>
              <p:cNvPr id="169" name="Grafik 168"/>
              <p:cNvPicPr>
                <a:picLocks noChangeAspect="1"/>
              </p:cNvPicPr>
              <p:nvPr/>
            </p:nvPicPr>
            <p:blipFill rotWithShape="1">
              <a:blip r:embed="rId2"/>
              <a:srcRect l="65914" t="30791" r="12191" b="50795"/>
              <a:stretch/>
            </p:blipFill>
            <p:spPr>
              <a:xfrm>
                <a:off x="2534803" y="2566789"/>
                <a:ext cx="2855666" cy="1501055"/>
              </a:xfrm>
              <a:prstGeom prst="rect">
                <a:avLst/>
              </a:prstGeom>
            </p:spPr>
          </p:pic>
        </p:grpSp>
        <p:sp>
          <p:nvSpPr>
            <p:cNvPr id="159" name="Textfeld 158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803410" y="3053453"/>
              <a:ext cx="75358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100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kDa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Textfeld 159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803410" y="3310143"/>
              <a:ext cx="75358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70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kDa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1" name="Textfeld 160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803410" y="3604784"/>
              <a:ext cx="75358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55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kDa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2" name="Textfeld 161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803410" y="4299242"/>
              <a:ext cx="75358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25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kDa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Textfeld 162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808779" y="4103745"/>
              <a:ext cx="75358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35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kDa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Textfeld 163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1679072" y="4590410"/>
              <a:ext cx="75358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15 </a:t>
              </a:r>
              <a:r>
                <a:rPr lang="de-DE" sz="1200" dirty="0" err="1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kDa</a:t>
              </a:r>
              <a:endParaRPr lang="en-US" sz="1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5" name="Gerade Verbindung mit Pfeil 164"/>
            <p:cNvCxnSpPr/>
            <p:nvPr/>
          </p:nvCxnSpPr>
          <p:spPr bwMode="auto">
            <a:xfrm flipH="1">
              <a:off x="5257188" y="4857836"/>
              <a:ext cx="49548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66" name="Gerade Verbindung mit Pfeil 165"/>
            <p:cNvCxnSpPr/>
            <p:nvPr/>
          </p:nvCxnSpPr>
          <p:spPr bwMode="auto">
            <a:xfrm flipH="1">
              <a:off x="5300757" y="4183548"/>
              <a:ext cx="49548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67" name="Gerade Verbindung mit Pfeil 166"/>
            <p:cNvCxnSpPr/>
            <p:nvPr/>
          </p:nvCxnSpPr>
          <p:spPr bwMode="auto">
            <a:xfrm flipH="1">
              <a:off x="5301855" y="3678143"/>
              <a:ext cx="495486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78" name="Gruppieren 177">
            <a:extLst>
              <a:ext uri="{FF2B5EF4-FFF2-40B4-BE49-F238E27FC236}">
                <a16:creationId xmlns:a16="http://schemas.microsoft.com/office/drawing/2014/main" id="{7C5BAD43-78A7-43B0-8D19-0DC261395D1A}"/>
              </a:ext>
            </a:extLst>
          </p:cNvPr>
          <p:cNvGrpSpPr/>
          <p:nvPr/>
        </p:nvGrpSpPr>
        <p:grpSpPr>
          <a:xfrm>
            <a:off x="7286815" y="2432466"/>
            <a:ext cx="1103116" cy="2815781"/>
            <a:chOff x="9511540" y="2432466"/>
            <a:chExt cx="1103116" cy="2815781"/>
          </a:xfrm>
        </p:grpSpPr>
        <p:grpSp>
          <p:nvGrpSpPr>
            <p:cNvPr id="179" name="Gruppieren 178">
              <a:extLst>
                <a:ext uri="{FF2B5EF4-FFF2-40B4-BE49-F238E27FC236}">
                  <a16:creationId xmlns:a16="http://schemas.microsoft.com/office/drawing/2014/main" id="{BE2A6565-223C-45AB-89B7-743CCB40B44E}"/>
                </a:ext>
              </a:extLst>
            </p:cNvPr>
            <p:cNvGrpSpPr/>
            <p:nvPr/>
          </p:nvGrpSpPr>
          <p:grpSpPr>
            <a:xfrm>
              <a:off x="9633471" y="2432466"/>
              <a:ext cx="981185" cy="2815781"/>
              <a:chOff x="9625082" y="2425146"/>
              <a:chExt cx="981185" cy="2815781"/>
            </a:xfrm>
          </p:grpSpPr>
          <p:grpSp>
            <p:nvGrpSpPr>
              <p:cNvPr id="181" name="Gruppieren 180"/>
              <p:cNvGrpSpPr/>
              <p:nvPr/>
            </p:nvGrpSpPr>
            <p:grpSpPr>
              <a:xfrm>
                <a:off x="9625082" y="4220142"/>
                <a:ext cx="673200" cy="797209"/>
                <a:chOff x="9625082" y="4220147"/>
                <a:chExt cx="603504" cy="574252"/>
              </a:xfrm>
            </p:grpSpPr>
            <p:pic>
              <p:nvPicPr>
                <p:cNvPr id="185" name="Grafik 184"/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81597" t="40669" r="14585" b="55821"/>
                <a:stretch/>
              </p:blipFill>
              <p:spPr>
                <a:xfrm>
                  <a:off x="9625082" y="4220147"/>
                  <a:ext cx="603504" cy="351854"/>
                </a:xfrm>
                <a:prstGeom prst="rect">
                  <a:avLst/>
                </a:prstGeom>
              </p:spPr>
            </p:pic>
            <p:pic>
              <p:nvPicPr>
                <p:cNvPr id="186" name="Grafik 185"/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81597" t="46019" r="14585" b="51883"/>
                <a:stretch/>
              </p:blipFill>
              <p:spPr>
                <a:xfrm>
                  <a:off x="9625082" y="4584087"/>
                  <a:ext cx="603504" cy="210312"/>
                </a:xfrm>
                <a:prstGeom prst="rect">
                  <a:avLst/>
                </a:prstGeom>
              </p:spPr>
            </p:pic>
          </p:grpSp>
          <p:sp>
            <p:nvSpPr>
              <p:cNvPr id="182" name="Textfeld 181">
                <a:extLst>
                  <a:ext uri="{FF2B5EF4-FFF2-40B4-BE49-F238E27FC236}">
                    <a16:creationId xmlns:a16="http://schemas.microsoft.com/office/drawing/2014/main" id="{F0762BAE-619D-465A-83E2-35ABAF864965}"/>
                  </a:ext>
                </a:extLst>
              </p:cNvPr>
              <p:cNvSpPr txBox="1"/>
              <p:nvPr/>
            </p:nvSpPr>
            <p:spPr>
              <a:xfrm rot="17686806">
                <a:off x="9506032" y="3248382"/>
                <a:ext cx="192347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SkMel30 OE ADCK2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3" name="Textfeld 182">
                <a:extLst>
                  <a:ext uri="{FF2B5EF4-FFF2-40B4-BE49-F238E27FC236}">
                    <a16:creationId xmlns:a16="http://schemas.microsoft.com/office/drawing/2014/main" id="{F0762BAE-619D-465A-83E2-35ABAF864965}"/>
                  </a:ext>
                </a:extLst>
              </p:cNvPr>
              <p:cNvSpPr txBox="1"/>
              <p:nvPr/>
            </p:nvSpPr>
            <p:spPr>
              <a:xfrm rot="17686806">
                <a:off x="9179549" y="3255702"/>
                <a:ext cx="192347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SkMel30 EV ADCK2</a:t>
                </a:r>
                <a:endParaRPr lang="en-US" sz="120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4" name="Textfeld 183">
                <a:extLst>
                  <a:ext uri="{FF2B5EF4-FFF2-40B4-BE49-F238E27FC236}">
                    <a16:creationId xmlns:a16="http://schemas.microsoft.com/office/drawing/2014/main" id="{F0762BAE-619D-465A-83E2-35ABAF864965}"/>
                  </a:ext>
                </a:extLst>
              </p:cNvPr>
              <p:cNvSpPr txBox="1"/>
              <p:nvPr/>
            </p:nvSpPr>
            <p:spPr>
              <a:xfrm>
                <a:off x="9881772" y="4979317"/>
                <a:ext cx="49205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050" dirty="0">
                    <a:latin typeface="Arial" panose="020B0604020202020204" pitchFamily="34" charset="0"/>
                    <a:ea typeface="Verdana" panose="020B0604030504040204" pitchFamily="34" charset="0"/>
                    <a:cs typeface="Arial" panose="020B0604020202020204" pitchFamily="34" charset="0"/>
                  </a:rPr>
                  <a:t>94,6</a:t>
                </a:r>
                <a:endParaRPr lang="en-US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0" name="Textfeld 179">
              <a:extLst>
                <a:ext uri="{FF2B5EF4-FFF2-40B4-BE49-F238E27FC236}">
                  <a16:creationId xmlns:a16="http://schemas.microsoft.com/office/drawing/2014/main" id="{F0762BAE-619D-465A-83E2-35ABAF864965}"/>
                </a:ext>
              </a:extLst>
            </p:cNvPr>
            <p:cNvSpPr txBox="1"/>
            <p:nvPr/>
          </p:nvSpPr>
          <p:spPr>
            <a:xfrm>
              <a:off x="9511540" y="4986637"/>
              <a:ext cx="4920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050" dirty="0"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63,0</a:t>
              </a:r>
              <a:endParaRPr lang="en-US" sz="105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449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</Words>
  <Application>Microsoft Office PowerPoint</Application>
  <PresentationFormat>Breitbild</PresentationFormat>
  <Paragraphs>179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Verdana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DKFZ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Novak Daniel</dc:creator>
  <cp:lastModifiedBy>Novak Daniel</cp:lastModifiedBy>
  <cp:revision>2</cp:revision>
  <dcterms:created xsi:type="dcterms:W3CDTF">2021-12-23T12:09:52Z</dcterms:created>
  <dcterms:modified xsi:type="dcterms:W3CDTF">2021-12-23T12:26:07Z</dcterms:modified>
</cp:coreProperties>
</file>