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3" r:id="rId2"/>
    <p:sldId id="264" r:id="rId3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106" y="4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6A6715-BA5E-4511-87B0-BC6F789946D5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32467-035E-4D0B-8C8E-8206CF6CCA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469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32467-035E-4D0B-8C8E-8206CF6CCA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744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32467-035E-4D0B-8C8E-8206CF6CCAA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376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02/02/2022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00086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02/02/2022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9346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02/02/2022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738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02/02/2022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25682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02/02/2022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04854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02/02/2022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30055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02/02/2022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09831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02/02/2022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63265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02/02/2022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00823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02/02/2022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89714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BCC1-CAAB-4248-B591-18B8592AF475}" type="datetimeFigureOut">
              <a:rPr lang="en-IE" smtClean="0"/>
              <a:t>02/02/2022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49187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DBCC1-CAAB-4248-B591-18B8592AF475}" type="datetimeFigureOut">
              <a:rPr lang="en-IE" smtClean="0"/>
              <a:t>02/02/2022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DE1AD-E99F-49BD-B6F6-8CD8A40DEDA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4631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12.jpg" descr="C:\Users\rodrigobernardo\Desktop\PhD\Results\ChemiDoc\2018\04.25.18 MCF7 treated with JBS2\M8 pERK\frank 2018-04-25 17hr 16min_Exposure_4.4sec+frank 2018-04-25 17hr 15min.jpg"/>
          <p:cNvPicPr/>
          <p:nvPr/>
        </p:nvPicPr>
        <p:blipFill rotWithShape="1">
          <a:blip r:embed="rId3"/>
          <a:srcRect l="3211" t="9012" r="1486" b="7491"/>
          <a:stretch/>
        </p:blipFill>
        <p:spPr bwMode="auto">
          <a:xfrm>
            <a:off x="3157917" y="7332631"/>
            <a:ext cx="3257550" cy="21240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8640" y="23183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/>
              <a:t>Supplemental Figure </a:t>
            </a:r>
            <a:r>
              <a:rPr lang="en-IE" b="1" dirty="0" smtClean="0"/>
              <a:t>S3B</a:t>
            </a:r>
            <a:endParaRPr lang="en-IE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25144" y="624970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/>
              <a:t>Originals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996952" y="107965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err="1" smtClean="0"/>
              <a:t>pAKT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96952" y="4046488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err="1" smtClean="0"/>
              <a:t>AKT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96952" y="6988160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pERK1/2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2780928" y="809636"/>
            <a:ext cx="72008" cy="839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234571" y="1255950"/>
            <a:ext cx="2379460" cy="2002858"/>
            <a:chOff x="540827" y="4912659"/>
            <a:chExt cx="2379460" cy="2002858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70" t="10164" r="75140" b="56373"/>
            <a:stretch/>
          </p:blipFill>
          <p:spPr bwMode="auto">
            <a:xfrm>
              <a:off x="540827" y="4950716"/>
              <a:ext cx="1561397" cy="196480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66" t="10164" r="60887" b="56373"/>
            <a:stretch/>
          </p:blipFill>
          <p:spPr bwMode="auto">
            <a:xfrm>
              <a:off x="2139469" y="4950716"/>
              <a:ext cx="780818" cy="196480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2" name="Rectangle 31"/>
            <p:cNvSpPr/>
            <p:nvPr/>
          </p:nvSpPr>
          <p:spPr>
            <a:xfrm>
              <a:off x="2066365" y="4912659"/>
              <a:ext cx="251011" cy="1479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5" name="image6.jpg" descr="C:\Users\rodrigobernardo\Desktop\PhD\Results\ChemiDoc\2018\04.25.18 MCF7 treated with JBS2\M5.6 pAKT\frank 2018-04-25 17hr 05min_Exposure_155.6sec+frank 2018-04-25 17hr 04min.jpg"/>
          <p:cNvPicPr/>
          <p:nvPr/>
        </p:nvPicPr>
        <p:blipFill rotWithShape="1">
          <a:blip r:embed="rId5"/>
          <a:srcRect l="10" t="-505" r="-1721" b="2778"/>
          <a:stretch/>
        </p:blipFill>
        <p:spPr bwMode="auto">
          <a:xfrm>
            <a:off x="3037439" y="1459517"/>
            <a:ext cx="3476625" cy="24860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CF8DEE0-1FDC-4EED-ABFB-F14E903C4F78}"/>
              </a:ext>
            </a:extLst>
          </p:cNvPr>
          <p:cNvSpPr/>
          <p:nvPr/>
        </p:nvSpPr>
        <p:spPr>
          <a:xfrm>
            <a:off x="3547971" y="2209381"/>
            <a:ext cx="400514" cy="2572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CF8DEE0-1FDC-4EED-ABFB-F14E903C4F78}"/>
              </a:ext>
            </a:extLst>
          </p:cNvPr>
          <p:cNvSpPr/>
          <p:nvPr/>
        </p:nvSpPr>
        <p:spPr>
          <a:xfrm>
            <a:off x="4142450" y="2263788"/>
            <a:ext cx="400514" cy="2572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1535803" y="974634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</a:rPr>
              <a:t>1    2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 Box 599"/>
          <p:cNvSpPr txBox="1"/>
          <p:nvPr/>
        </p:nvSpPr>
        <p:spPr>
          <a:xfrm>
            <a:off x="2903759" y="1611558"/>
            <a:ext cx="602615" cy="2431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IE" sz="12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250 -</a:t>
            </a:r>
            <a:endParaRPr lang="en-US" sz="1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Text Box 599"/>
          <p:cNvSpPr txBox="1"/>
          <p:nvPr/>
        </p:nvSpPr>
        <p:spPr>
          <a:xfrm>
            <a:off x="2903759" y="1732363"/>
            <a:ext cx="602615" cy="2431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IE" sz="1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IE" sz="12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50 -</a:t>
            </a:r>
            <a:endParaRPr lang="en-US" sz="1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Text Box 599"/>
          <p:cNvSpPr txBox="1"/>
          <p:nvPr/>
        </p:nvSpPr>
        <p:spPr>
          <a:xfrm>
            <a:off x="2903759" y="1865084"/>
            <a:ext cx="602615" cy="2431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IE" sz="1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IE" sz="12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0 -</a:t>
            </a:r>
            <a:endParaRPr lang="en-US" sz="1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Text Box 599"/>
          <p:cNvSpPr txBox="1"/>
          <p:nvPr/>
        </p:nvSpPr>
        <p:spPr>
          <a:xfrm>
            <a:off x="2903759" y="2342758"/>
            <a:ext cx="602615" cy="2431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IE" sz="12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50 -</a:t>
            </a:r>
            <a:endParaRPr lang="en-US" sz="1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Text Box 599"/>
          <p:cNvSpPr txBox="1"/>
          <p:nvPr/>
        </p:nvSpPr>
        <p:spPr>
          <a:xfrm>
            <a:off x="2903759" y="1991657"/>
            <a:ext cx="602615" cy="2431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IE" sz="12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75 -</a:t>
            </a:r>
            <a:endParaRPr lang="en-US" sz="1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3" name="image7.jpg" descr="C:\Users\rodrigobernardo\Desktop\PhD\Results\ChemiDoc\2018\04.25.18 MCF7 treated with JBS2\M6 AKT\frank 2018-04-26 16hr 16min_Exposure_15.0sec+frank 2018-04-26 16hr 22min.jpg"/>
          <p:cNvPicPr/>
          <p:nvPr/>
        </p:nvPicPr>
        <p:blipFill rotWithShape="1">
          <a:blip r:embed="rId6"/>
          <a:srcRect l="2237" t="9569" r="510" b="4687"/>
          <a:stretch/>
        </p:blipFill>
        <p:spPr bwMode="auto">
          <a:xfrm>
            <a:off x="3237809" y="4435040"/>
            <a:ext cx="3324225" cy="21812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3638361" y="1511962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</a:rPr>
              <a:t>1        2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CF8DEE0-1FDC-4EED-ABFB-F14E903C4F78}"/>
              </a:ext>
            </a:extLst>
          </p:cNvPr>
          <p:cNvSpPr/>
          <p:nvPr/>
        </p:nvSpPr>
        <p:spPr>
          <a:xfrm>
            <a:off x="3635313" y="4674678"/>
            <a:ext cx="400514" cy="2572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CF8DEE0-1FDC-4EED-ABFB-F14E903C4F78}"/>
              </a:ext>
            </a:extLst>
          </p:cNvPr>
          <p:cNvSpPr/>
          <p:nvPr/>
        </p:nvSpPr>
        <p:spPr>
          <a:xfrm>
            <a:off x="4244799" y="4728792"/>
            <a:ext cx="400514" cy="2572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1" name="TextBox 60"/>
          <p:cNvSpPr txBox="1"/>
          <p:nvPr/>
        </p:nvSpPr>
        <p:spPr>
          <a:xfrm>
            <a:off x="3756183" y="4373499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</a:rPr>
              <a:t>1        2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2" name="Text Box 599"/>
          <p:cNvSpPr txBox="1"/>
          <p:nvPr/>
        </p:nvSpPr>
        <p:spPr>
          <a:xfrm>
            <a:off x="3017452" y="4790100"/>
            <a:ext cx="602615" cy="2431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IE" sz="12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50 -</a:t>
            </a:r>
            <a:endParaRPr lang="en-US" sz="1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3" name="Text Box 599"/>
          <p:cNvSpPr txBox="1"/>
          <p:nvPr/>
        </p:nvSpPr>
        <p:spPr>
          <a:xfrm>
            <a:off x="3017452" y="4438999"/>
            <a:ext cx="602615" cy="2431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IE" sz="12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75 -</a:t>
            </a:r>
            <a:endParaRPr lang="en-US" sz="1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4" name="Text Box 599"/>
          <p:cNvSpPr txBox="1"/>
          <p:nvPr/>
        </p:nvSpPr>
        <p:spPr>
          <a:xfrm>
            <a:off x="3017452" y="5364265"/>
            <a:ext cx="602615" cy="2431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IE" sz="12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37 -</a:t>
            </a:r>
            <a:endParaRPr lang="en-US" sz="1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6" name="Text Box 599"/>
          <p:cNvSpPr txBox="1"/>
          <p:nvPr/>
        </p:nvSpPr>
        <p:spPr>
          <a:xfrm>
            <a:off x="2933072" y="7665449"/>
            <a:ext cx="602615" cy="2431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IE" sz="12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50 -</a:t>
            </a:r>
            <a:endParaRPr lang="en-US" sz="1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7" name="Text Box 599"/>
          <p:cNvSpPr txBox="1"/>
          <p:nvPr/>
        </p:nvSpPr>
        <p:spPr>
          <a:xfrm>
            <a:off x="2933072" y="7935024"/>
            <a:ext cx="602615" cy="2431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IE" sz="12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37 -</a:t>
            </a:r>
            <a:endParaRPr lang="en-US" sz="1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8" name="Text Box 599"/>
          <p:cNvSpPr txBox="1"/>
          <p:nvPr/>
        </p:nvSpPr>
        <p:spPr>
          <a:xfrm>
            <a:off x="2933072" y="8288627"/>
            <a:ext cx="602615" cy="2431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IE" sz="12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25 -</a:t>
            </a:r>
            <a:endParaRPr lang="en-US" sz="1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CF8DEE0-1FDC-4EED-ABFB-F14E903C4F78}"/>
              </a:ext>
            </a:extLst>
          </p:cNvPr>
          <p:cNvSpPr/>
          <p:nvPr/>
        </p:nvSpPr>
        <p:spPr>
          <a:xfrm>
            <a:off x="3574931" y="7643123"/>
            <a:ext cx="400514" cy="2572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CF8DEE0-1FDC-4EED-ABFB-F14E903C4F78}"/>
              </a:ext>
            </a:extLst>
          </p:cNvPr>
          <p:cNvSpPr/>
          <p:nvPr/>
        </p:nvSpPr>
        <p:spPr>
          <a:xfrm>
            <a:off x="4174257" y="7646437"/>
            <a:ext cx="400514" cy="2572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1" name="TextBox 70"/>
          <p:cNvSpPr txBox="1"/>
          <p:nvPr/>
        </p:nvSpPr>
        <p:spPr>
          <a:xfrm>
            <a:off x="3655161" y="7362264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</a:rPr>
              <a:t>1        2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47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10.jpg" descr="C:\Users\rodrigobernardo\Desktop\PhD\Results\ChemiDoc\2018\04.25.18 MCF7 treated with JBS2\M8 ERK\frank 2018-04-26 16hr 33min+frank 2018-04-26 16hr 27min_Exposure_25.0sec.jpg"/>
          <p:cNvPicPr/>
          <p:nvPr/>
        </p:nvPicPr>
        <p:blipFill rotWithShape="1">
          <a:blip r:embed="rId3"/>
          <a:srcRect l="3393" t="6436" r="1009" b="12806"/>
          <a:stretch/>
        </p:blipFill>
        <p:spPr bwMode="auto">
          <a:xfrm>
            <a:off x="3205066" y="1768170"/>
            <a:ext cx="3257550" cy="20478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8640" y="23183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/>
              <a:t>Supplemental Figure </a:t>
            </a:r>
            <a:r>
              <a:rPr lang="en-IE" b="1" dirty="0" smtClean="0"/>
              <a:t>S3B</a:t>
            </a:r>
            <a:endParaRPr lang="en-IE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25144" y="624970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/>
              <a:t>Originals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117163" y="1145242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ERK1/2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2780928" y="809636"/>
            <a:ext cx="72008" cy="839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234571" y="1255950"/>
            <a:ext cx="2379460" cy="2002858"/>
            <a:chOff x="540827" y="4912659"/>
            <a:chExt cx="2379460" cy="2002858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70" t="10164" r="75140" b="56373"/>
            <a:stretch/>
          </p:blipFill>
          <p:spPr bwMode="auto">
            <a:xfrm>
              <a:off x="540827" y="4950716"/>
              <a:ext cx="1561397" cy="196480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66" t="10164" r="60887" b="56373"/>
            <a:stretch/>
          </p:blipFill>
          <p:spPr bwMode="auto">
            <a:xfrm>
              <a:off x="2139469" y="4950716"/>
              <a:ext cx="780818" cy="196480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2" name="Rectangle 31"/>
            <p:cNvSpPr/>
            <p:nvPr/>
          </p:nvSpPr>
          <p:spPr>
            <a:xfrm>
              <a:off x="2066365" y="4912659"/>
              <a:ext cx="251011" cy="1479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7CF8DEE0-1FDC-4EED-ABFB-F14E903C4F78}"/>
              </a:ext>
            </a:extLst>
          </p:cNvPr>
          <p:cNvSpPr/>
          <p:nvPr/>
        </p:nvSpPr>
        <p:spPr>
          <a:xfrm>
            <a:off x="3649571" y="2046821"/>
            <a:ext cx="400514" cy="2572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CF8DEE0-1FDC-4EED-ABFB-F14E903C4F78}"/>
              </a:ext>
            </a:extLst>
          </p:cNvPr>
          <p:cNvSpPr/>
          <p:nvPr/>
        </p:nvSpPr>
        <p:spPr>
          <a:xfrm>
            <a:off x="4244050" y="2060588"/>
            <a:ext cx="400514" cy="2572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1535803" y="974634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</a:rPr>
              <a:t>1    2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742455" y="1482596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</a:rPr>
              <a:t>1        2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2" name="Text Box 599"/>
          <p:cNvSpPr txBox="1"/>
          <p:nvPr/>
        </p:nvSpPr>
        <p:spPr>
          <a:xfrm>
            <a:off x="2973712" y="2016489"/>
            <a:ext cx="602615" cy="2431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IE" sz="12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50 -</a:t>
            </a:r>
            <a:endParaRPr lang="en-US" sz="1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5" name="Text Box 599"/>
          <p:cNvSpPr txBox="1"/>
          <p:nvPr/>
        </p:nvSpPr>
        <p:spPr>
          <a:xfrm>
            <a:off x="2973712" y="2286064"/>
            <a:ext cx="602615" cy="2431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IE" sz="12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37 -</a:t>
            </a:r>
            <a:endParaRPr lang="en-US" sz="1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6" name="Text Box 599"/>
          <p:cNvSpPr txBox="1"/>
          <p:nvPr/>
        </p:nvSpPr>
        <p:spPr>
          <a:xfrm>
            <a:off x="2973712" y="2639667"/>
            <a:ext cx="602615" cy="2431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IE" sz="12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25 -</a:t>
            </a:r>
            <a:endParaRPr lang="en-US" sz="1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34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3208</TotalTime>
  <Words>54</Words>
  <Application>Microsoft Office PowerPoint</Application>
  <PresentationFormat>A4 Paper (210x297 mm)</PresentationFormat>
  <Paragraphs>30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 Hopkins</dc:creator>
  <cp:lastModifiedBy>Ann Hopkins</cp:lastModifiedBy>
  <cp:revision>150</cp:revision>
  <dcterms:created xsi:type="dcterms:W3CDTF">2018-10-03T10:36:24Z</dcterms:created>
  <dcterms:modified xsi:type="dcterms:W3CDTF">2022-02-02T15:04:53Z</dcterms:modified>
</cp:coreProperties>
</file>