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4224F5-C163-41B9-932B-AA9DBDA354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6C448DD-ED1D-4AD6-8815-DF7DB3A38F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54607B7-9A95-4198-833B-F4B9C26850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6DF5C-1587-4A14-8CEA-5451059F88A6}" type="datetimeFigureOut">
              <a:rPr lang="de-DE" smtClean="0"/>
              <a:t>08.03.2022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5851A82-C603-40EA-A0BC-2EFC1F4C8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2F2F960-EC06-4028-9B9F-7729C88A0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1FC89-2C51-4532-B201-D7536F867D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4597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DDCDC4-A573-48D1-AC2B-8DB14C6BAB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C4CDF91-2AAC-4658-A289-22A5FD7B58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0C64D57-8BAF-428C-ABA5-BFD3EE128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6DF5C-1587-4A14-8CEA-5451059F88A6}" type="datetimeFigureOut">
              <a:rPr lang="de-DE" smtClean="0"/>
              <a:t>08.03.2022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872311A-4FBB-40BC-B15E-CB626BDFA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F1AE37C-6E02-4617-85AD-DCA6F9C07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1FC89-2C51-4532-B201-D7536F867D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9056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5C2FCAF6-F6F3-4DF6-96BE-1439F608CAF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915A53B-E3AC-4B2B-AAAE-A472BAE8C9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7710DBC-BF48-4DBC-B160-5CE86FCCF3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6DF5C-1587-4A14-8CEA-5451059F88A6}" type="datetimeFigureOut">
              <a:rPr lang="de-DE" smtClean="0"/>
              <a:t>08.03.2022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D9D9BB4-D3F9-48E0-9F35-9E13847A80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6A1F406-C982-4524-8652-65D655ABC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1FC89-2C51-4532-B201-D7536F867D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5851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0DA58C-BD14-41C5-ACF2-FC0D520295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7970594-1642-4B43-B1A5-14EF1C8BCC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378BC23-3617-4892-92D9-5DEE3E683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6DF5C-1587-4A14-8CEA-5451059F88A6}" type="datetimeFigureOut">
              <a:rPr lang="de-DE" smtClean="0"/>
              <a:t>08.03.2022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054193D-4BE6-4AFE-B4CE-FCD234AE6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74E0617-25CC-48B1-822F-F3CAE1156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1FC89-2C51-4532-B201-D7536F867D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5413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9F9D85-5F99-4135-980F-0A8B7EF520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78E35D5-73EE-4B4B-9F12-45ED4F2457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6487CA5-3166-4462-AEF9-70F533E847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6DF5C-1587-4A14-8CEA-5451059F88A6}" type="datetimeFigureOut">
              <a:rPr lang="de-DE" smtClean="0"/>
              <a:t>08.03.2022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179551A-F669-435E-834C-53D0DDBE2D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12FBD27-E269-4824-8F0F-2E33D2205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1FC89-2C51-4532-B201-D7536F867D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7784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A4D0DE-D207-4969-8F3C-45FF825045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205925C-6C63-41CD-8D89-CEE77F765F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B37E4DF-3B87-479B-B2E4-2B5B67CDD9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61F57AA-D023-4D1A-BF26-53A45999C4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6DF5C-1587-4A14-8CEA-5451059F88A6}" type="datetimeFigureOut">
              <a:rPr lang="de-DE" smtClean="0"/>
              <a:t>08.03.2022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727D189-E2D5-443F-A83D-AB4ED5A0F0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9CF67EB-0C88-4801-A0CE-3EBFC19BAB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1FC89-2C51-4532-B201-D7536F867D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5690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601735-522D-4183-8175-B0433EC93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3FB3649-3C66-494A-BCF9-F3B851B3EE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DE62567-1D3D-4364-B183-21550A7A5E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4488CA4-2695-4F9B-9EF2-E95ADC221A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19840FE-D843-49CF-9D71-4B96ABA4050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0BC03CB-9AA2-4970-87FD-35C6AA10FD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6DF5C-1587-4A14-8CEA-5451059F88A6}" type="datetimeFigureOut">
              <a:rPr lang="de-DE" smtClean="0"/>
              <a:t>08.03.2022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D45FD2C-0C25-43FF-A14C-741F2D4F11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BDA62D18-3431-469A-876D-AA3054CB45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1FC89-2C51-4532-B201-D7536F867D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9116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B96574-2F18-4DB9-9FCF-56C315740D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1B25686-1DA8-4646-9D25-529DA6279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6DF5C-1587-4A14-8CEA-5451059F88A6}" type="datetimeFigureOut">
              <a:rPr lang="de-DE" smtClean="0"/>
              <a:t>08.03.2022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DEE5CD8-105D-4333-84FC-FEBBBD928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09C71B0-E050-4D4A-A18C-2017A1B495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1FC89-2C51-4532-B201-D7536F867D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517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97939C9-D9B3-4CA2-9794-D5EF18A3DF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6DF5C-1587-4A14-8CEA-5451059F88A6}" type="datetimeFigureOut">
              <a:rPr lang="de-DE" smtClean="0"/>
              <a:t>08.03.2022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B352EB2-EAF0-4604-9C5E-058BED3E61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ABCFDFC-73E1-4D1A-BE25-1B6CFF648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1FC89-2C51-4532-B201-D7536F867D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1572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22B4FF-28A1-47A6-B7BC-17B5B5D53C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79E589A-F7F4-4DF4-A982-7CF545E37F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ED0664C-6AF7-4F0A-9F0E-584D938DA2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7119917-61FF-4C5F-BF9C-7FFCD86AC3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6DF5C-1587-4A14-8CEA-5451059F88A6}" type="datetimeFigureOut">
              <a:rPr lang="de-DE" smtClean="0"/>
              <a:t>08.03.2022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A07CFE9-4590-4648-A24B-CCC3DEEEA0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6641DE8-FE2B-44C9-9416-43B7701F6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1FC89-2C51-4532-B201-D7536F867D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0661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0F0249-1F90-454B-B1DB-7215AED092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6762FD86-A286-4001-95D6-8B2364048F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49B1A6E-724B-4ED8-AF7D-0EB2A5E19E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66504A8-9336-45E0-93A1-19E6FFDD31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6DF5C-1587-4A14-8CEA-5451059F88A6}" type="datetimeFigureOut">
              <a:rPr lang="de-DE" smtClean="0"/>
              <a:t>08.03.2022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DCD4176-2404-4EB7-A882-19BCDDBAA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B551D6E-24B1-4364-9574-1AE606197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1FC89-2C51-4532-B201-D7536F867D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5265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07DA8D1-5654-4FA5-BB40-B5FDC71034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098DD9B-7A7B-415A-98AE-E00D7CFE49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52EB538-8461-46D7-94C3-EDDF912174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16DF5C-1587-4A14-8CEA-5451059F88A6}" type="datetimeFigureOut">
              <a:rPr lang="de-DE" smtClean="0"/>
              <a:t>08.03.2022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3FA90A0-2411-4D93-B4F6-249962D098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A3A1CC2-74FA-49DC-943E-BCD1D5C373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21FC89-2C51-4532-B201-D7536F867D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4499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3"/>
          <p:cNvPicPr>
            <a:picLocks noChangeAspect="1"/>
          </p:cNvPicPr>
          <p:nvPr/>
        </p:nvPicPr>
        <p:blipFill>
          <a:blip r:embed="rId2"/>
          <a:srcRect t="23769" b="29492"/>
          <a:stretch>
            <a:fillRect/>
          </a:stretch>
        </p:blipFill>
        <p:spPr>
          <a:xfrm>
            <a:off x="0" y="1573819"/>
            <a:ext cx="12191996" cy="258493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Rechteck 3"/>
          <p:cNvSpPr/>
          <p:nvPr/>
        </p:nvSpPr>
        <p:spPr>
          <a:xfrm>
            <a:off x="0" y="4314632"/>
            <a:ext cx="1112226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400" b="1" dirty="0">
                <a:solidFill>
                  <a:srgbClr val="000000"/>
                </a:solidFill>
              </a:rPr>
              <a:t>Figur S1. </a:t>
            </a:r>
            <a:r>
              <a:rPr lang="de-DE" sz="1400" dirty="0" err="1">
                <a:solidFill>
                  <a:srgbClr val="000000"/>
                </a:solidFill>
              </a:rPr>
              <a:t>Copy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err="1">
                <a:solidFill>
                  <a:srgbClr val="000000"/>
                </a:solidFill>
              </a:rPr>
              <a:t>number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err="1">
                <a:solidFill>
                  <a:srgbClr val="000000"/>
                </a:solidFill>
              </a:rPr>
              <a:t>variation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err="1">
                <a:solidFill>
                  <a:srgbClr val="000000"/>
                </a:solidFill>
              </a:rPr>
              <a:t>plot</a:t>
            </a:r>
            <a:r>
              <a:rPr lang="de-DE" sz="1400" dirty="0">
                <a:solidFill>
                  <a:srgbClr val="000000"/>
                </a:solidFill>
              </a:rPr>
              <a:t> of </a:t>
            </a:r>
            <a:r>
              <a:rPr lang="de-DE" sz="1400" dirty="0" err="1">
                <a:solidFill>
                  <a:srgbClr val="000000"/>
                </a:solidFill>
              </a:rPr>
              <a:t>case</a:t>
            </a:r>
            <a:r>
              <a:rPr lang="de-DE" sz="1400" dirty="0">
                <a:solidFill>
                  <a:srgbClr val="000000"/>
                </a:solidFill>
              </a:rPr>
              <a:t> #1</a:t>
            </a:r>
          </a:p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400" dirty="0" err="1">
                <a:solidFill>
                  <a:srgbClr val="000000"/>
                </a:solidFill>
              </a:rPr>
              <a:t>Gains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err="1">
                <a:solidFill>
                  <a:srgbClr val="000000"/>
                </a:solidFill>
              </a:rPr>
              <a:t>or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err="1">
                <a:solidFill>
                  <a:srgbClr val="000000"/>
                </a:solidFill>
              </a:rPr>
              <a:t>losses</a:t>
            </a:r>
            <a:r>
              <a:rPr lang="de-DE" sz="1400" dirty="0">
                <a:solidFill>
                  <a:srgbClr val="000000"/>
                </a:solidFill>
              </a:rPr>
              <a:t> (y-</a:t>
            </a:r>
            <a:r>
              <a:rPr lang="de-DE" sz="1400" dirty="0" err="1">
                <a:solidFill>
                  <a:srgbClr val="000000"/>
                </a:solidFill>
              </a:rPr>
              <a:t>axis</a:t>
            </a:r>
            <a:r>
              <a:rPr lang="de-DE" sz="1400" dirty="0">
                <a:solidFill>
                  <a:srgbClr val="000000"/>
                </a:solidFill>
              </a:rPr>
              <a:t>) of </a:t>
            </a:r>
            <a:r>
              <a:rPr lang="de-DE" sz="1400" dirty="0" err="1">
                <a:solidFill>
                  <a:srgbClr val="000000"/>
                </a:solidFill>
              </a:rPr>
              <a:t>each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err="1">
                <a:solidFill>
                  <a:srgbClr val="000000"/>
                </a:solidFill>
              </a:rPr>
              <a:t>chromosome</a:t>
            </a:r>
            <a:r>
              <a:rPr lang="de-DE" sz="1400" dirty="0">
                <a:solidFill>
                  <a:srgbClr val="000000"/>
                </a:solidFill>
              </a:rPr>
              <a:t> (x-</a:t>
            </a:r>
            <a:r>
              <a:rPr lang="de-DE" sz="1400" dirty="0" err="1">
                <a:solidFill>
                  <a:srgbClr val="000000"/>
                </a:solidFill>
              </a:rPr>
              <a:t>axis</a:t>
            </a:r>
            <a:r>
              <a:rPr lang="de-DE" sz="1400" dirty="0">
                <a:solidFill>
                  <a:srgbClr val="000000"/>
                </a:solidFill>
              </a:rPr>
              <a:t>) </a:t>
            </a:r>
            <a:r>
              <a:rPr lang="de-DE" sz="1400" dirty="0" err="1">
                <a:solidFill>
                  <a:srgbClr val="000000"/>
                </a:solidFill>
              </a:rPr>
              <a:t>are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err="1">
                <a:solidFill>
                  <a:srgbClr val="000000"/>
                </a:solidFill>
              </a:rPr>
              <a:t>shown</a:t>
            </a:r>
            <a:r>
              <a:rPr lang="de-DE" sz="1400" dirty="0">
                <a:solidFill>
                  <a:srgbClr val="000000"/>
                </a:solidFill>
              </a:rPr>
              <a:t> in </a:t>
            </a:r>
            <a:r>
              <a:rPr lang="de-DE" sz="1400" dirty="0" err="1">
                <a:solidFill>
                  <a:srgbClr val="000000"/>
                </a:solidFill>
              </a:rPr>
              <a:t>blue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err="1">
                <a:solidFill>
                  <a:srgbClr val="000000"/>
                </a:solidFill>
              </a:rPr>
              <a:t>and</a:t>
            </a:r>
            <a:r>
              <a:rPr lang="de-DE" sz="1400" dirty="0">
                <a:solidFill>
                  <a:srgbClr val="000000"/>
                </a:solidFill>
              </a:rPr>
              <a:t> in </a:t>
            </a:r>
            <a:r>
              <a:rPr lang="de-DE" sz="1400" dirty="0" err="1">
                <a:solidFill>
                  <a:srgbClr val="000000"/>
                </a:solidFill>
              </a:rPr>
              <a:t>red</a:t>
            </a:r>
            <a:r>
              <a:rPr lang="de-DE" sz="1400" dirty="0">
                <a:solidFill>
                  <a:srgbClr val="000000"/>
                </a:solidFill>
              </a:rPr>
              <a:t>, </a:t>
            </a:r>
            <a:r>
              <a:rPr lang="de-DE" sz="1400" dirty="0" err="1">
                <a:solidFill>
                  <a:srgbClr val="000000"/>
                </a:solidFill>
              </a:rPr>
              <a:t>respectively</a:t>
            </a:r>
            <a:r>
              <a:rPr lang="de-DE" sz="1400" dirty="0">
                <a:solidFill>
                  <a:srgbClr val="000000"/>
                </a:solidFill>
              </a:rPr>
              <a:t>. </a:t>
            </a:r>
            <a:r>
              <a:rPr lang="de-DE" sz="1400" dirty="0" err="1">
                <a:solidFill>
                  <a:srgbClr val="000000"/>
                </a:solidFill>
              </a:rPr>
              <a:t>Chromosome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err="1">
                <a:solidFill>
                  <a:srgbClr val="000000"/>
                </a:solidFill>
              </a:rPr>
              <a:t>number</a:t>
            </a:r>
            <a:r>
              <a:rPr lang="de-DE" sz="1400" dirty="0">
                <a:solidFill>
                  <a:srgbClr val="000000"/>
                </a:solidFill>
              </a:rPr>
              <a:t> 23 </a:t>
            </a:r>
            <a:r>
              <a:rPr lang="de-DE" sz="1400" dirty="0" err="1">
                <a:solidFill>
                  <a:srgbClr val="000000"/>
                </a:solidFill>
              </a:rPr>
              <a:t>and</a:t>
            </a:r>
            <a:r>
              <a:rPr lang="de-DE" sz="1400" dirty="0">
                <a:solidFill>
                  <a:srgbClr val="000000"/>
                </a:solidFill>
              </a:rPr>
              <a:t> 24 </a:t>
            </a:r>
            <a:r>
              <a:rPr lang="de-DE" sz="1400" dirty="0" err="1">
                <a:solidFill>
                  <a:srgbClr val="000000"/>
                </a:solidFill>
              </a:rPr>
              <a:t>coresspond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err="1">
                <a:solidFill>
                  <a:srgbClr val="000000"/>
                </a:solidFill>
              </a:rPr>
              <a:t>to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err="1">
                <a:solidFill>
                  <a:srgbClr val="000000"/>
                </a:solidFill>
              </a:rPr>
              <a:t>the</a:t>
            </a:r>
            <a:r>
              <a:rPr lang="de-DE" sz="1400" dirty="0">
                <a:solidFill>
                  <a:srgbClr val="000000"/>
                </a:solidFill>
              </a:rPr>
              <a:t> X </a:t>
            </a:r>
            <a:r>
              <a:rPr lang="de-DE" sz="1400" dirty="0" err="1">
                <a:solidFill>
                  <a:srgbClr val="000000"/>
                </a:solidFill>
              </a:rPr>
              <a:t>and</a:t>
            </a:r>
            <a:r>
              <a:rPr lang="de-DE" sz="1400" dirty="0">
                <a:solidFill>
                  <a:srgbClr val="000000"/>
                </a:solidFill>
              </a:rPr>
              <a:t> Y </a:t>
            </a:r>
            <a:r>
              <a:rPr lang="de-DE" sz="1400" dirty="0" err="1">
                <a:solidFill>
                  <a:srgbClr val="000000"/>
                </a:solidFill>
              </a:rPr>
              <a:t>chromosome</a:t>
            </a:r>
            <a:r>
              <a:rPr lang="de-DE" sz="1400" dirty="0">
                <a:solidFill>
                  <a:srgbClr val="000000"/>
                </a:solidFill>
              </a:rPr>
              <a:t>. </a:t>
            </a:r>
            <a:r>
              <a:rPr lang="de-DE" sz="1400" dirty="0" err="1">
                <a:solidFill>
                  <a:srgbClr val="000000"/>
                </a:solidFill>
              </a:rPr>
              <a:t>Centromers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err="1">
                <a:solidFill>
                  <a:srgbClr val="000000"/>
                </a:solidFill>
              </a:rPr>
              <a:t>with</a:t>
            </a:r>
            <a:r>
              <a:rPr lang="de-DE" sz="1400" dirty="0">
                <a:solidFill>
                  <a:srgbClr val="000000"/>
                </a:solidFill>
              </a:rPr>
              <a:t> high repetitive </a:t>
            </a:r>
            <a:r>
              <a:rPr lang="de-DE" sz="1400" dirty="0" err="1">
                <a:solidFill>
                  <a:srgbClr val="000000"/>
                </a:solidFill>
              </a:rPr>
              <a:t>regions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err="1">
                <a:solidFill>
                  <a:srgbClr val="000000"/>
                </a:solidFill>
              </a:rPr>
              <a:t>are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err="1">
                <a:solidFill>
                  <a:srgbClr val="000000"/>
                </a:solidFill>
              </a:rPr>
              <a:t>masked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err="1">
                <a:solidFill>
                  <a:srgbClr val="000000"/>
                </a:solidFill>
              </a:rPr>
              <a:t>by</a:t>
            </a:r>
            <a:r>
              <a:rPr lang="de-DE" sz="1400" dirty="0">
                <a:solidFill>
                  <a:srgbClr val="000000"/>
                </a:solidFill>
              </a:rPr>
              <a:t> CNV </a:t>
            </a:r>
            <a:r>
              <a:rPr lang="de-DE" sz="1400" dirty="0" err="1">
                <a:solidFill>
                  <a:srgbClr val="000000"/>
                </a:solidFill>
              </a:rPr>
              <a:t>filter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err="1">
                <a:solidFill>
                  <a:srgbClr val="000000"/>
                </a:solidFill>
              </a:rPr>
              <a:t>and</a:t>
            </a:r>
            <a:r>
              <a:rPr lang="de-DE" sz="1400" dirty="0">
                <a:solidFill>
                  <a:srgbClr val="000000"/>
                </a:solidFill>
              </a:rPr>
              <a:t> p-armes (</a:t>
            </a:r>
            <a:r>
              <a:rPr lang="de-DE" sz="1400" dirty="0" err="1">
                <a:solidFill>
                  <a:srgbClr val="000000"/>
                </a:solidFill>
              </a:rPr>
              <a:t>acrozentric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err="1">
                <a:solidFill>
                  <a:srgbClr val="000000"/>
                </a:solidFill>
              </a:rPr>
              <a:t>chromsomes</a:t>
            </a:r>
            <a:r>
              <a:rPr lang="de-DE" sz="1400" dirty="0">
                <a:solidFill>
                  <a:srgbClr val="000000"/>
                </a:solidFill>
              </a:rPr>
              <a:t>) </a:t>
            </a:r>
            <a:r>
              <a:rPr lang="de-DE" sz="1400" dirty="0" err="1">
                <a:solidFill>
                  <a:srgbClr val="000000"/>
                </a:solidFill>
              </a:rPr>
              <a:t>without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err="1">
                <a:solidFill>
                  <a:srgbClr val="000000"/>
                </a:solidFill>
              </a:rPr>
              <a:t>labels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err="1">
                <a:solidFill>
                  <a:srgbClr val="000000"/>
                </a:solidFill>
              </a:rPr>
              <a:t>are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err="1">
                <a:solidFill>
                  <a:srgbClr val="000000"/>
                </a:solidFill>
              </a:rPr>
              <a:t>displayed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err="1">
                <a:solidFill>
                  <a:srgbClr val="000000"/>
                </a:solidFill>
              </a:rPr>
              <a:t>with</a:t>
            </a:r>
            <a:r>
              <a:rPr lang="de-DE" sz="1400" dirty="0">
                <a:solidFill>
                  <a:srgbClr val="000000"/>
                </a:solidFill>
              </a:rPr>
              <a:t> a </a:t>
            </a:r>
            <a:r>
              <a:rPr lang="de-DE" sz="1400" dirty="0" err="1">
                <a:solidFill>
                  <a:srgbClr val="000000"/>
                </a:solidFill>
              </a:rPr>
              <a:t>slim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err="1">
                <a:solidFill>
                  <a:srgbClr val="000000"/>
                </a:solidFill>
              </a:rPr>
              <a:t>green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err="1">
                <a:solidFill>
                  <a:srgbClr val="000000"/>
                </a:solidFill>
              </a:rPr>
              <a:t>line</a:t>
            </a:r>
            <a:r>
              <a:rPr lang="de-DE" sz="1400" dirty="0">
                <a:solidFill>
                  <a:srgbClr val="000000"/>
                </a:solidFill>
              </a:rPr>
              <a:t>. On </a:t>
            </a:r>
            <a:r>
              <a:rPr lang="de-DE" sz="1400" dirty="0" err="1">
                <a:solidFill>
                  <a:srgbClr val="000000"/>
                </a:solidFill>
              </a:rPr>
              <a:t>chromsome</a:t>
            </a:r>
            <a:r>
              <a:rPr lang="de-DE" sz="1400" dirty="0">
                <a:solidFill>
                  <a:srgbClr val="000000"/>
                </a:solidFill>
              </a:rPr>
              <a:t> 8 a </a:t>
            </a:r>
            <a:r>
              <a:rPr lang="de-DE" sz="1400" dirty="0" err="1">
                <a:solidFill>
                  <a:srgbClr val="000000"/>
                </a:solidFill>
              </a:rPr>
              <a:t>visual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err="1">
                <a:solidFill>
                  <a:srgbClr val="000000"/>
                </a:solidFill>
              </a:rPr>
              <a:t>gain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err="1">
                <a:solidFill>
                  <a:srgbClr val="000000"/>
                </a:solidFill>
              </a:rPr>
              <a:t>is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err="1">
                <a:solidFill>
                  <a:srgbClr val="000000"/>
                </a:solidFill>
              </a:rPr>
              <a:t>recognizable</a:t>
            </a:r>
            <a:r>
              <a:rPr lang="de-DE" sz="1400" dirty="0">
                <a:solidFill>
                  <a:srgbClr val="000000"/>
                </a:solidFill>
              </a:rPr>
              <a:t>. </a:t>
            </a:r>
            <a:r>
              <a:rPr lang="de-DE" sz="1400" dirty="0" err="1">
                <a:solidFill>
                  <a:srgbClr val="000000"/>
                </a:solidFill>
              </a:rPr>
              <a:t>However</a:t>
            </a:r>
            <a:r>
              <a:rPr lang="de-DE" sz="1400" dirty="0">
                <a:solidFill>
                  <a:srgbClr val="000000"/>
                </a:solidFill>
              </a:rPr>
              <a:t>, </a:t>
            </a:r>
            <a:r>
              <a:rPr lang="de-DE" sz="1400" dirty="0" err="1">
                <a:solidFill>
                  <a:srgbClr val="000000"/>
                </a:solidFill>
              </a:rPr>
              <a:t>it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err="1">
                <a:solidFill>
                  <a:srgbClr val="000000"/>
                </a:solidFill>
              </a:rPr>
              <a:t>is</a:t>
            </a:r>
            <a:r>
              <a:rPr lang="de-DE" sz="1400" dirty="0">
                <a:solidFill>
                  <a:srgbClr val="000000"/>
                </a:solidFill>
              </a:rPr>
              <a:t> not </a:t>
            </a:r>
            <a:r>
              <a:rPr lang="de-DE" sz="1400" dirty="0" err="1">
                <a:solidFill>
                  <a:srgbClr val="000000"/>
                </a:solidFill>
              </a:rPr>
              <a:t>called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err="1">
                <a:solidFill>
                  <a:srgbClr val="000000"/>
                </a:solidFill>
              </a:rPr>
              <a:t>by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err="1">
                <a:solidFill>
                  <a:srgbClr val="000000"/>
                </a:solidFill>
              </a:rPr>
              <a:t>Bionano</a:t>
            </a:r>
            <a:r>
              <a:rPr lang="de-DE" sz="1400" dirty="0">
                <a:solidFill>
                  <a:srgbClr val="000000"/>
                </a:solidFill>
              </a:rPr>
              <a:t> Access CNV </a:t>
            </a:r>
            <a:r>
              <a:rPr lang="de-DE" sz="1400" dirty="0" err="1">
                <a:solidFill>
                  <a:srgbClr val="000000"/>
                </a:solidFill>
              </a:rPr>
              <a:t>pipeline</a:t>
            </a:r>
            <a:r>
              <a:rPr lang="de-DE" sz="1400" dirty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107193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93</Words>
  <Application>Microsoft Office PowerPoint</Application>
  <PresentationFormat>Breitbild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Julia  Suttorp</dc:creator>
  <cp:lastModifiedBy>Julia  Suttorp</cp:lastModifiedBy>
  <cp:revision>1</cp:revision>
  <dcterms:created xsi:type="dcterms:W3CDTF">2022-03-08T12:22:07Z</dcterms:created>
  <dcterms:modified xsi:type="dcterms:W3CDTF">2022-03-08T12:22:43Z</dcterms:modified>
</cp:coreProperties>
</file>