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35" userDrawn="1">
          <p15:clr>
            <a:srgbClr val="A4A3A4"/>
          </p15:clr>
        </p15:guide>
        <p15:guide id="2" pos="31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83" d="100"/>
          <a:sy n="83" d="100"/>
        </p:scale>
        <p:origin x="643" y="77"/>
      </p:cViewPr>
      <p:guideLst>
        <p:guide orient="horz" pos="935"/>
        <p:guide pos="3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D5A3A-BBDD-4E24-8253-1421F25D785B}" type="datetimeFigureOut">
              <a:rPr lang="it-IT" smtClean="0"/>
              <a:t>21/12/2022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7F9F-35BA-4E78-989E-0252EFF41A9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1064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D5A3A-BBDD-4E24-8253-1421F25D785B}" type="datetimeFigureOut">
              <a:rPr lang="it-IT" smtClean="0"/>
              <a:t>21/12/2022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7F9F-35BA-4E78-989E-0252EFF41A9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4520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D5A3A-BBDD-4E24-8253-1421F25D785B}" type="datetimeFigureOut">
              <a:rPr lang="it-IT" smtClean="0"/>
              <a:t>21/12/2022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7F9F-35BA-4E78-989E-0252EFF41A9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0248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D5A3A-BBDD-4E24-8253-1421F25D785B}" type="datetimeFigureOut">
              <a:rPr lang="it-IT" smtClean="0"/>
              <a:t>21/12/2022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7F9F-35BA-4E78-989E-0252EFF41A9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7982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D5A3A-BBDD-4E24-8253-1421F25D785B}" type="datetimeFigureOut">
              <a:rPr lang="it-IT" smtClean="0"/>
              <a:t>21/12/2022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7F9F-35BA-4E78-989E-0252EFF41A9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6744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D5A3A-BBDD-4E24-8253-1421F25D785B}" type="datetimeFigureOut">
              <a:rPr lang="it-IT" smtClean="0"/>
              <a:t>21/12/2022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7F9F-35BA-4E78-989E-0252EFF41A9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588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D5A3A-BBDD-4E24-8253-1421F25D785B}" type="datetimeFigureOut">
              <a:rPr lang="it-IT" smtClean="0"/>
              <a:t>21/12/2022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7F9F-35BA-4E78-989E-0252EFF41A9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2129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D5A3A-BBDD-4E24-8253-1421F25D785B}" type="datetimeFigureOut">
              <a:rPr lang="it-IT" smtClean="0"/>
              <a:t>21/12/2022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7F9F-35BA-4E78-989E-0252EFF41A9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9502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D5A3A-BBDD-4E24-8253-1421F25D785B}" type="datetimeFigureOut">
              <a:rPr lang="it-IT" smtClean="0"/>
              <a:t>21/12/2022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7F9F-35BA-4E78-989E-0252EFF41A9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60271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D5A3A-BBDD-4E24-8253-1421F25D785B}" type="datetimeFigureOut">
              <a:rPr lang="it-IT" smtClean="0"/>
              <a:t>21/12/2022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7F9F-35BA-4E78-989E-0252EFF41A9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7855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D5A3A-BBDD-4E24-8253-1421F25D785B}" type="datetimeFigureOut">
              <a:rPr lang="it-IT" smtClean="0"/>
              <a:t>21/12/2022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A7F9F-35BA-4E78-989E-0252EFF41A9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0056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6D5A3A-BBDD-4E24-8253-1421F25D785B}" type="datetimeFigureOut">
              <a:rPr lang="it-IT" smtClean="0"/>
              <a:t>21/12/2022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0A7F9F-35BA-4E78-989E-0252EFF41A9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16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/>
          <a:srcRect t="38203" r="24693" b="8081"/>
          <a:stretch/>
        </p:blipFill>
        <p:spPr>
          <a:xfrm>
            <a:off x="611306" y="1505772"/>
            <a:ext cx="3723505" cy="2281883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 rot="16200000">
            <a:off x="4260648" y="-2686614"/>
            <a:ext cx="1119116" cy="724813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900"/>
              </a:spcAft>
            </a:pP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Ladder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50000"/>
              </a:lnSpc>
              <a:spcAft>
                <a:spcPts val="900"/>
              </a:spcAft>
            </a:pP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 #1</a:t>
            </a:r>
          </a:p>
          <a:p>
            <a:pPr>
              <a:lnSpc>
                <a:spcPct val="150000"/>
              </a:lnSpc>
              <a:spcAft>
                <a:spcPts val="900"/>
              </a:spcAft>
            </a:pP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 #2</a:t>
            </a:r>
          </a:p>
          <a:p>
            <a:pPr>
              <a:lnSpc>
                <a:spcPct val="150000"/>
              </a:lnSpc>
              <a:spcAft>
                <a:spcPts val="900"/>
              </a:spcAft>
            </a:pP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 #3</a:t>
            </a:r>
          </a:p>
          <a:p>
            <a:pPr>
              <a:lnSpc>
                <a:spcPct val="150000"/>
              </a:lnSpc>
              <a:spcAft>
                <a:spcPts val="900"/>
              </a:spcAft>
            </a:pP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 #4</a:t>
            </a:r>
          </a:p>
          <a:p>
            <a:pPr>
              <a:lnSpc>
                <a:spcPct val="150000"/>
              </a:lnSpc>
              <a:spcAft>
                <a:spcPts val="900"/>
              </a:spcAft>
            </a:pP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 #5</a:t>
            </a:r>
          </a:p>
          <a:p>
            <a:pPr>
              <a:lnSpc>
                <a:spcPct val="150000"/>
              </a:lnSpc>
              <a:spcAft>
                <a:spcPts val="900"/>
              </a:spcAft>
            </a:pP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 #6</a:t>
            </a:r>
          </a:p>
          <a:p>
            <a:pPr>
              <a:lnSpc>
                <a:spcPct val="150000"/>
              </a:lnSpc>
              <a:spcAft>
                <a:spcPts val="900"/>
              </a:spcAft>
            </a:pP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 #7</a:t>
            </a:r>
          </a:p>
          <a:p>
            <a:pPr>
              <a:lnSpc>
                <a:spcPct val="150000"/>
              </a:lnSpc>
              <a:spcAft>
                <a:spcPts val="900"/>
              </a:spcAft>
            </a:pP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 #8</a:t>
            </a:r>
          </a:p>
          <a:p>
            <a:pPr>
              <a:lnSpc>
                <a:spcPct val="150000"/>
              </a:lnSpc>
              <a:spcAft>
                <a:spcPts val="900"/>
              </a:spcAft>
            </a:pPr>
            <a:endParaRPr lang="it-IT" sz="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900"/>
              </a:spcAft>
            </a:pP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 #9</a:t>
            </a:r>
          </a:p>
          <a:p>
            <a:pPr>
              <a:lnSpc>
                <a:spcPct val="150000"/>
              </a:lnSpc>
              <a:spcAft>
                <a:spcPts val="900"/>
              </a:spcAft>
            </a:pP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 #10</a:t>
            </a:r>
          </a:p>
          <a:p>
            <a:pPr>
              <a:lnSpc>
                <a:spcPct val="150000"/>
              </a:lnSpc>
              <a:spcAft>
                <a:spcPts val="900"/>
              </a:spcAft>
            </a:pP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 #11</a:t>
            </a:r>
          </a:p>
          <a:p>
            <a:pPr>
              <a:lnSpc>
                <a:spcPct val="150000"/>
              </a:lnSpc>
              <a:spcAft>
                <a:spcPts val="900"/>
              </a:spcAft>
            </a:pP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 #12</a:t>
            </a:r>
          </a:p>
          <a:p>
            <a:pPr>
              <a:lnSpc>
                <a:spcPct val="150000"/>
              </a:lnSpc>
              <a:spcAft>
                <a:spcPts val="900"/>
              </a:spcAft>
            </a:pP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 #13</a:t>
            </a:r>
          </a:p>
          <a:p>
            <a:pPr>
              <a:lnSpc>
                <a:spcPct val="150000"/>
              </a:lnSpc>
              <a:spcAft>
                <a:spcPts val="900"/>
              </a:spcAft>
            </a:pP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 #14</a:t>
            </a:r>
          </a:p>
          <a:p>
            <a:pPr>
              <a:lnSpc>
                <a:spcPct val="150000"/>
              </a:lnSpc>
              <a:spcAft>
                <a:spcPts val="900"/>
              </a:spcAft>
            </a:pP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 #15</a:t>
            </a:r>
          </a:p>
          <a:p>
            <a:pPr>
              <a:lnSpc>
                <a:spcPct val="150000"/>
              </a:lnSpc>
              <a:spcAft>
                <a:spcPts val="900"/>
              </a:spcAft>
            </a:pP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pt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 #16</a:t>
            </a:r>
          </a:p>
          <a:p>
            <a:pPr>
              <a:lnSpc>
                <a:spcPct val="150000"/>
              </a:lnSpc>
              <a:spcAft>
                <a:spcPts val="900"/>
              </a:spcAft>
            </a:pP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pos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50000"/>
              </a:lnSpc>
              <a:spcAft>
                <a:spcPts val="900"/>
              </a:spcAft>
            </a:pP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neg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Aft>
                <a:spcPts val="900"/>
              </a:spcAft>
            </a:pP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3"/>
          <a:srcRect l="18638" t="38435" r="10224" b="7799"/>
          <a:stretch/>
        </p:blipFill>
        <p:spPr>
          <a:xfrm>
            <a:off x="4464907" y="1503431"/>
            <a:ext cx="3520424" cy="2285974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695421" y="1641443"/>
            <a:ext cx="3449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00" dirty="0" err="1">
                <a:latin typeface="Arial" panose="020B0604020202020204" pitchFamily="34" charset="0"/>
                <a:cs typeface="Arial" panose="020B0604020202020204" pitchFamily="34" charset="0"/>
              </a:rPr>
              <a:t>bp</a:t>
            </a:r>
            <a:endParaRPr lang="it-IT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695421" y="4174618"/>
            <a:ext cx="79175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Palatino Linotype" panose="02040502050505030304" pitchFamily="18" charset="0"/>
              </a:rPr>
              <a:t>Figure S1</a:t>
            </a:r>
            <a:r>
              <a:rPr lang="sr-Latn-RS" sz="1000" b="1" dirty="0">
                <a:latin typeface="Palatino Linotype" panose="02040502050505030304" pitchFamily="18" charset="0"/>
              </a:rPr>
              <a:t>.</a:t>
            </a:r>
            <a:r>
              <a:rPr lang="en-US" sz="1000" b="1">
                <a:latin typeface="Palatino Linotype" panose="02040502050505030304" pitchFamily="18" charset="0"/>
              </a:rPr>
              <a:t> </a:t>
            </a:r>
            <a:r>
              <a:rPr lang="en-US" sz="1000" dirty="0" err="1">
                <a:latin typeface="Palatino Linotype" panose="02040502050505030304" pitchFamily="18" charset="0"/>
              </a:rPr>
              <a:t>Bioanalyzer</a:t>
            </a:r>
            <a:r>
              <a:rPr lang="en-US" sz="1000" dirty="0">
                <a:latin typeface="Palatino Linotype" panose="02040502050505030304" pitchFamily="18" charset="0"/>
              </a:rPr>
              <a:t> densitometry plots of DNA libraries. Gel-like images show the expected main peak of 258-268 </a:t>
            </a:r>
            <a:r>
              <a:rPr lang="en-US" sz="1000" dirty="0" err="1">
                <a:latin typeface="Palatino Linotype" panose="02040502050505030304" pitchFamily="18" charset="0"/>
              </a:rPr>
              <a:t>bp</a:t>
            </a:r>
            <a:r>
              <a:rPr lang="en-US" sz="1000" dirty="0">
                <a:latin typeface="Palatino Linotype" panose="02040502050505030304" pitchFamily="18" charset="0"/>
              </a:rPr>
              <a:t> for all samples. </a:t>
            </a:r>
            <a:endParaRPr lang="it-IT" sz="10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26302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79</Words>
  <Application>Microsoft Office PowerPoint</Application>
  <PresentationFormat>Widescreen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Palatino Linotype</vt:lpstr>
      <vt:lpstr>Tema di Office</vt:lpstr>
      <vt:lpstr>PowerPoint Presentation</vt:lpstr>
    </vt:vector>
  </TitlesOfParts>
  <Company>Ospedale San Raffaele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Laboratorio Bio. Molecolare Citogenetica</dc:creator>
  <cp:lastModifiedBy>MDPI</cp:lastModifiedBy>
  <cp:revision>11</cp:revision>
  <dcterms:created xsi:type="dcterms:W3CDTF">2022-10-21T09:46:30Z</dcterms:created>
  <dcterms:modified xsi:type="dcterms:W3CDTF">2022-12-21T16:10:02Z</dcterms:modified>
</cp:coreProperties>
</file>