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72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52"/>
    <p:restoredTop sz="96327"/>
  </p:normalViewPr>
  <p:slideViewPr>
    <p:cSldViewPr snapToGrid="0" showGuides="1">
      <p:cViewPr varScale="1">
        <p:scale>
          <a:sx n="89" d="100"/>
          <a:sy n="89" d="100"/>
        </p:scale>
        <p:origin x="3400" y="16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41D2-C9FE-AC4B-B85E-F4D2AAAFF142}" type="datetimeFigureOut">
              <a:rPr lang="en-US" smtClean="0"/>
              <a:t>5/24/23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07C50-330E-0B47-ABE6-EB6768E98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85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41D2-C9FE-AC4B-B85E-F4D2AAAFF142}" type="datetimeFigureOut">
              <a:rPr lang="en-US" smtClean="0"/>
              <a:t>5/24/23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07C50-330E-0B47-ABE6-EB6768E98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84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41D2-C9FE-AC4B-B85E-F4D2AAAFF142}" type="datetimeFigureOut">
              <a:rPr lang="en-US" smtClean="0"/>
              <a:t>5/24/23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07C50-330E-0B47-ABE6-EB6768E98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016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41D2-C9FE-AC4B-B85E-F4D2AAAFF142}" type="datetimeFigureOut">
              <a:rPr lang="en-US" smtClean="0"/>
              <a:t>5/24/23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07C50-330E-0B47-ABE6-EB6768E98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279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41D2-C9FE-AC4B-B85E-F4D2AAAFF142}" type="datetimeFigureOut">
              <a:rPr lang="en-US" smtClean="0"/>
              <a:t>5/24/23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07C50-330E-0B47-ABE6-EB6768E98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507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41D2-C9FE-AC4B-B85E-F4D2AAAFF142}" type="datetimeFigureOut">
              <a:rPr lang="en-US" smtClean="0"/>
              <a:t>5/24/23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07C50-330E-0B47-ABE6-EB6768E98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41D2-C9FE-AC4B-B85E-F4D2AAAFF142}" type="datetimeFigureOut">
              <a:rPr lang="en-US" smtClean="0"/>
              <a:t>5/24/23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07C50-330E-0B47-ABE6-EB6768E98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292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41D2-C9FE-AC4B-B85E-F4D2AAAFF142}" type="datetimeFigureOut">
              <a:rPr lang="en-US" smtClean="0"/>
              <a:t>5/24/23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07C50-330E-0B47-ABE6-EB6768E98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424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41D2-C9FE-AC4B-B85E-F4D2AAAFF142}" type="datetimeFigureOut">
              <a:rPr lang="en-US" smtClean="0"/>
              <a:t>5/24/23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07C50-330E-0B47-ABE6-EB6768E98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71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41D2-C9FE-AC4B-B85E-F4D2AAAFF142}" type="datetimeFigureOut">
              <a:rPr lang="en-US" smtClean="0"/>
              <a:t>5/24/23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07C50-330E-0B47-ABE6-EB6768E98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07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41D2-C9FE-AC4B-B85E-F4D2AAAFF142}" type="datetimeFigureOut">
              <a:rPr lang="en-US" smtClean="0"/>
              <a:t>5/24/23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07C50-330E-0B47-ABE6-EB6768E98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350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A41D2-C9FE-AC4B-B85E-F4D2AAAFF142}" type="datetimeFigureOut">
              <a:rPr lang="en-US" smtClean="0"/>
              <a:t>5/24/23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07C50-330E-0B47-ABE6-EB6768E98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79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53F42FD-2593-9DCF-D618-6563A192BA45}"/>
              </a:ext>
            </a:extLst>
          </p:cNvPr>
          <p:cNvGrpSpPr/>
          <p:nvPr/>
        </p:nvGrpSpPr>
        <p:grpSpPr>
          <a:xfrm>
            <a:off x="945226" y="140348"/>
            <a:ext cx="4826924" cy="8375002"/>
            <a:chOff x="945226" y="140348"/>
            <a:chExt cx="5220762" cy="976565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FED36FF-F736-E6B5-0E6D-9BDEBA666AEE}"/>
                </a:ext>
              </a:extLst>
            </p:cNvPr>
            <p:cNvGrpSpPr/>
            <p:nvPr/>
          </p:nvGrpSpPr>
          <p:grpSpPr>
            <a:xfrm>
              <a:off x="945226" y="140348"/>
              <a:ext cx="5220762" cy="8818186"/>
              <a:chOff x="945226" y="140348"/>
              <a:chExt cx="5220762" cy="8818186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DC5D7C0-D9AF-827D-5CED-844F37C0C655}"/>
                  </a:ext>
                </a:extLst>
              </p:cNvPr>
              <p:cNvSpPr txBox="1"/>
              <p:nvPr/>
            </p:nvSpPr>
            <p:spPr>
              <a:xfrm>
                <a:off x="945226" y="251074"/>
                <a:ext cx="5020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DN1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11B3D9A-D692-8041-7333-A74B568065A0}"/>
                  </a:ext>
                </a:extLst>
              </p:cNvPr>
              <p:cNvSpPr txBox="1"/>
              <p:nvPr/>
            </p:nvSpPr>
            <p:spPr>
              <a:xfrm>
                <a:off x="973802" y="1365301"/>
                <a:ext cx="5020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DN2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B00D9FE-6C66-8015-2BFC-725011E103FD}"/>
                  </a:ext>
                </a:extLst>
              </p:cNvPr>
              <p:cNvSpPr txBox="1"/>
              <p:nvPr/>
            </p:nvSpPr>
            <p:spPr>
              <a:xfrm>
                <a:off x="973802" y="2579544"/>
                <a:ext cx="5020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DN3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945A00E-DF76-A06F-BFED-355A0DDB478C}"/>
                  </a:ext>
                </a:extLst>
              </p:cNvPr>
              <p:cNvSpPr txBox="1"/>
              <p:nvPr/>
            </p:nvSpPr>
            <p:spPr>
              <a:xfrm>
                <a:off x="973802" y="3793787"/>
                <a:ext cx="5020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DN4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9A00F39-7F77-A8E8-DAF0-0722FE17DC3B}"/>
                  </a:ext>
                </a:extLst>
              </p:cNvPr>
              <p:cNvSpPr txBox="1"/>
              <p:nvPr/>
            </p:nvSpPr>
            <p:spPr>
              <a:xfrm>
                <a:off x="973802" y="5008030"/>
                <a:ext cx="5020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DN5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CBD7C2E-2F25-6537-EE23-CCF846734E7E}"/>
                  </a:ext>
                </a:extLst>
              </p:cNvPr>
              <p:cNvSpPr txBox="1"/>
              <p:nvPr/>
            </p:nvSpPr>
            <p:spPr>
              <a:xfrm>
                <a:off x="973802" y="6222273"/>
                <a:ext cx="5020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DN6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051D419-4450-1397-CA07-92338F0F03F7}"/>
                  </a:ext>
                </a:extLst>
              </p:cNvPr>
              <p:cNvSpPr txBox="1"/>
              <p:nvPr/>
            </p:nvSpPr>
            <p:spPr>
              <a:xfrm>
                <a:off x="973802" y="7436516"/>
                <a:ext cx="5020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DN7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BE7EAF8-557B-63EE-94AD-E2FA4BF3C1EF}"/>
                  </a:ext>
                </a:extLst>
              </p:cNvPr>
              <p:cNvSpPr txBox="1"/>
              <p:nvPr/>
            </p:nvSpPr>
            <p:spPr>
              <a:xfrm>
                <a:off x="973802" y="8650757"/>
                <a:ext cx="5020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DN8</a:t>
                </a:r>
              </a:p>
            </p:txBody>
          </p:sp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3B7A471-56EC-E6C0-AC5A-363CBB36CA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39504" y="140348"/>
                <a:ext cx="4605020" cy="1201928"/>
              </a:xfrm>
              <a:prstGeom prst="rect">
                <a:avLst/>
              </a:prstGeom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4364D2FA-8A32-6C21-7A67-E1D286776C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5568" y="1260165"/>
                <a:ext cx="4597908" cy="1201928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707B3F6C-764F-25CA-9834-2CABCDE755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43696" y="2479998"/>
                <a:ext cx="4590796" cy="1201928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81D05ADA-E945-38FA-6528-803BA20571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47760" y="3699831"/>
                <a:ext cx="4594352" cy="1212596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6D8AB4CE-FDCA-FD5E-FE95-89F85BEB01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47760" y="4930332"/>
                <a:ext cx="4597908" cy="1205484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2222B82B-FCEB-82C6-375A-2BCEB980A0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559952" y="6153721"/>
                <a:ext cx="4587240" cy="1205484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B43752B1-78E4-23B3-99B8-AFEC99995E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68080" y="7377110"/>
                <a:ext cx="4597908" cy="1205484"/>
              </a:xfrm>
              <a:prstGeom prst="rect">
                <a:avLst/>
              </a:prstGeom>
            </p:spPr>
          </p:pic>
        </p:grp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49F16504-BD2B-F4C7-8CA0-371F1586A98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539504" y="8700516"/>
              <a:ext cx="4605020" cy="1205484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26329CF0-D92E-CEA6-853B-1F368D1CC565}"/>
              </a:ext>
            </a:extLst>
          </p:cNvPr>
          <p:cNvSpPr txBox="1"/>
          <p:nvPr/>
        </p:nvSpPr>
        <p:spPr>
          <a:xfrm>
            <a:off x="53512" y="8691926"/>
            <a:ext cx="680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2. Flow cytometric phenotype of differentiations: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a) flow cytometry data for all donors </a:t>
            </a:r>
            <a:r>
              <a:rPr lang="en-GB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(DN1-DN8 from 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top to bottom) at the point of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scRNAseq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analysis showing CD19 vs CD20, CD27 vs CD38, CD38 vs CD138 and CD20 vs CD138 from left to right.</a:t>
            </a:r>
          </a:p>
        </p:txBody>
      </p:sp>
    </p:spTree>
    <p:extLst>
      <p:ext uri="{BB962C8B-B14F-4D97-AF65-F5344CB8AC3E}">
        <p14:creationId xmlns:p14="http://schemas.microsoft.com/office/powerpoint/2010/main" val="2236143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d7f187c-8dde-4f46-9f96-f95feba9eb38">
      <Terms xmlns="http://schemas.microsoft.com/office/infopath/2007/PartnerControls"/>
    </lcf76f155ced4ddcb4097134ff3c332f>
    <TaxCatchAll xmlns="ef48a9b8-0a2d-403e-8cfa-d38eea8b7bf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464A9FF75C0048ADD55C9A7E3C8241" ma:contentTypeVersion="13" ma:contentTypeDescription="Create a new document." ma:contentTypeScope="" ma:versionID="7a407e9736543e275866ae59077b8e71">
  <xsd:schema xmlns:xsd="http://www.w3.org/2001/XMLSchema" xmlns:xs="http://www.w3.org/2001/XMLSchema" xmlns:p="http://schemas.microsoft.com/office/2006/metadata/properties" xmlns:ns2="fd7f187c-8dde-4f46-9f96-f95feba9eb38" xmlns:ns3="ef48a9b8-0a2d-403e-8cfa-d38eea8b7bf2" targetNamespace="http://schemas.microsoft.com/office/2006/metadata/properties" ma:root="true" ma:fieldsID="0eaaa70b1a5ef9a0592f6050de306886" ns2:_="" ns3:_="">
    <xsd:import namespace="fd7f187c-8dde-4f46-9f96-f95feba9eb38"/>
    <xsd:import namespace="ef48a9b8-0a2d-403e-8cfa-d38eea8b7b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7f187c-8dde-4f46-9f96-f95feba9eb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b3a19cb6-1b10-4512-a12b-f76e45842a2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48a9b8-0a2d-403e-8cfa-d38eea8b7bf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a1ed4a37-f9ae-475f-b0a4-967b16ce111b}" ma:internalName="TaxCatchAll" ma:showField="CatchAllData" ma:web="ef48a9b8-0a2d-403e-8cfa-d38eea8b7b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F789D6-6833-482F-8B1D-D33C33493A1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C53A3E-0BF6-436A-AF49-BB47753C8E49}">
  <ds:schemaRefs>
    <ds:schemaRef ds:uri="http://schemas.microsoft.com/office/2006/metadata/properties"/>
    <ds:schemaRef ds:uri="http://schemas.microsoft.com/office/infopath/2007/PartnerControls"/>
    <ds:schemaRef ds:uri="fd7f187c-8dde-4f46-9f96-f95feba9eb38"/>
    <ds:schemaRef ds:uri="ef48a9b8-0a2d-403e-8cfa-d38eea8b7bf2"/>
  </ds:schemaRefs>
</ds:datastoreItem>
</file>

<file path=customXml/itemProps3.xml><?xml version="1.0" encoding="utf-8"?>
<ds:datastoreItem xmlns:ds="http://schemas.openxmlformats.org/officeDocument/2006/customXml" ds:itemID="{09CC915B-894E-4CDE-9DFE-1045B98A6A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7f187c-8dde-4f46-9f96-f95feba9eb38"/>
    <ds:schemaRef ds:uri="ef48a9b8-0a2d-403e-8cfa-d38eea8b7b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8900</TotalTime>
  <Words>60</Words>
  <Application>Microsoft Macintosh PowerPoint</Application>
  <PresentationFormat>A4 Paper (210x297 mm)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Sophie Stephenson</dc:creator>
  <cp:lastModifiedBy>Reuben Tooze</cp:lastModifiedBy>
  <cp:revision>6</cp:revision>
  <dcterms:created xsi:type="dcterms:W3CDTF">2023-03-15T15:22:05Z</dcterms:created>
  <dcterms:modified xsi:type="dcterms:W3CDTF">2023-05-24T10:20:12Z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0x0101007F464A9FF75C0048ADD55C9A7E3C8241</vt:lpwstr>
  </property>
  <property fmtid="{D5CDD505-2E9C-101B-9397-08002B2CF9AE}" pid="3" name="MediaServiceImageTags">
    <vt:lpwstr/>
  </property>
</Properties>
</file>