
<file path=[Content_Types].xml><?xml version="1.0" encoding="utf-8"?>
<Types xmlns="http://schemas.openxmlformats.org/package/2006/content-types">
  <Default Extension="jpeg" ContentType="image/jpeg"/>
  <Default Extension="rels" ContentType="application/vnd.openxmlformats-package.relationships+xml"/>
  <Default Extension="(null)" ContentType="image/x-emf"/>
  <Default Extension="xml" ContentType="application/xml"/>
  <Override PartName="/ppt/slides/slide1.xml" ContentType="application/vnd.openxmlformats-officedocument.presentationml.slide+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3" r:id="rId2"/>
  </p:sldIdLst>
  <p:sldSz cx="6858000" cy="9906000" type="A4"/>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740"/>
    <p:restoredTop sz="94665"/>
  </p:normalViewPr>
  <p:slideViewPr>
    <p:cSldViewPr snapToGrid="0" snapToObjects="1">
      <p:cViewPr varScale="1">
        <p:scale>
          <a:sx n="144" d="100"/>
          <a:sy n="144" d="100"/>
        </p:scale>
        <p:origin x="5432" y="200"/>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2.xml"/><Relationship Id="rId3" Type="http://schemas.openxmlformats.org/officeDocument/2006/relationships/presProps" Target="presProps.xml"/><Relationship Id="rId7" Type="http://schemas.openxmlformats.org/officeDocument/2006/relationships/customXml" Target="../customXml/item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 Id="rId9"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3077282"/>
            <a:ext cx="5829300" cy="2123369"/>
          </a:xfrm>
        </p:spPr>
        <p:txBody>
          <a:bodyPr/>
          <a:lstStyle/>
          <a:p>
            <a:r>
              <a:rPr lang="en-US"/>
              <a:t>Click to edit Master title style</a:t>
            </a:r>
          </a:p>
        </p:txBody>
      </p:sp>
      <p:sp>
        <p:nvSpPr>
          <p:cNvPr id="3" name="Subtitle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660380" indent="0" algn="ctr">
              <a:buNone/>
              <a:defRPr>
                <a:solidFill>
                  <a:schemeClr val="tx1">
                    <a:tint val="75000"/>
                  </a:schemeClr>
                </a:solidFill>
              </a:defRPr>
            </a:lvl2pPr>
            <a:lvl3pPr marL="1320759" indent="0" algn="ctr">
              <a:buNone/>
              <a:defRPr>
                <a:solidFill>
                  <a:schemeClr val="tx1">
                    <a:tint val="75000"/>
                  </a:schemeClr>
                </a:solidFill>
              </a:defRPr>
            </a:lvl3pPr>
            <a:lvl4pPr marL="1981139" indent="0" algn="ctr">
              <a:buNone/>
              <a:defRPr>
                <a:solidFill>
                  <a:schemeClr val="tx1">
                    <a:tint val="75000"/>
                  </a:schemeClr>
                </a:solidFill>
              </a:defRPr>
            </a:lvl4pPr>
            <a:lvl5pPr marL="2641519" indent="0" algn="ctr">
              <a:buNone/>
              <a:defRPr>
                <a:solidFill>
                  <a:schemeClr val="tx1">
                    <a:tint val="75000"/>
                  </a:schemeClr>
                </a:solidFill>
              </a:defRPr>
            </a:lvl5pPr>
            <a:lvl6pPr marL="3301898" indent="0" algn="ctr">
              <a:buNone/>
              <a:defRPr>
                <a:solidFill>
                  <a:schemeClr val="tx1">
                    <a:tint val="75000"/>
                  </a:schemeClr>
                </a:solidFill>
              </a:defRPr>
            </a:lvl6pPr>
            <a:lvl7pPr marL="3962278" indent="0" algn="ctr">
              <a:buNone/>
              <a:defRPr>
                <a:solidFill>
                  <a:schemeClr val="tx1">
                    <a:tint val="75000"/>
                  </a:schemeClr>
                </a:solidFill>
              </a:defRPr>
            </a:lvl7pPr>
            <a:lvl8pPr marL="4622658" indent="0" algn="ctr">
              <a:buNone/>
              <a:defRPr>
                <a:solidFill>
                  <a:schemeClr val="tx1">
                    <a:tint val="75000"/>
                  </a:schemeClr>
                </a:solidFill>
              </a:defRPr>
            </a:lvl8pPr>
            <a:lvl9pPr marL="5283037"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C8A8E93A-CC5B-874A-ABFA-1538530EF185}" type="datetimeFigureOut">
              <a:rPr lang="en-US"/>
              <a:pPr>
                <a:defRPr/>
              </a:pPr>
              <a:t>3/16/23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DF7BA50-0F44-6446-87DD-B452C34DC1E9}" type="slidenum">
              <a:rPr lang="en-US"/>
              <a:pPr>
                <a:defRPr/>
              </a:pPr>
              <a:t>‹#›</a:t>
            </a:fld>
            <a:endParaRPr lang="en-US"/>
          </a:p>
        </p:txBody>
      </p:sp>
    </p:spTree>
    <p:extLst>
      <p:ext uri="{BB962C8B-B14F-4D97-AF65-F5344CB8AC3E}">
        <p14:creationId xmlns:p14="http://schemas.microsoft.com/office/powerpoint/2010/main" val="37450235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D7674386-AFAE-524C-974F-E3BBEE587BC8}" type="datetimeFigureOut">
              <a:rPr lang="en-US"/>
              <a:pPr>
                <a:defRPr/>
              </a:pPr>
              <a:t>3/16/23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3B0C541-271B-ED44-8B80-A5CA211CD2AE}" type="slidenum">
              <a:rPr lang="en-US"/>
              <a:pPr>
                <a:defRPr/>
              </a:pPr>
              <a:t>‹#›</a:t>
            </a:fld>
            <a:endParaRPr lang="en-US"/>
          </a:p>
        </p:txBody>
      </p:sp>
    </p:spTree>
    <p:extLst>
      <p:ext uri="{BB962C8B-B14F-4D97-AF65-F5344CB8AC3E}">
        <p14:creationId xmlns:p14="http://schemas.microsoft.com/office/powerpoint/2010/main" val="2229674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96700"/>
            <a:ext cx="1543050" cy="845220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42900" y="396700"/>
            <a:ext cx="4514850" cy="845220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319B5561-7328-BC4A-9206-17414E3A9514}" type="datetimeFigureOut">
              <a:rPr lang="en-US"/>
              <a:pPr>
                <a:defRPr/>
              </a:pPr>
              <a:t>3/16/23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9D16419-3DA7-E24E-8310-39DFFF51E789}" type="slidenum">
              <a:rPr lang="en-US"/>
              <a:pPr>
                <a:defRPr/>
              </a:pPr>
              <a:t>‹#›</a:t>
            </a:fld>
            <a:endParaRPr lang="en-US"/>
          </a:p>
        </p:txBody>
      </p:sp>
    </p:spTree>
    <p:extLst>
      <p:ext uri="{BB962C8B-B14F-4D97-AF65-F5344CB8AC3E}">
        <p14:creationId xmlns:p14="http://schemas.microsoft.com/office/powerpoint/2010/main" val="18380609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56015F1-6EF6-5548-BBC0-9154B7444748}" type="datetimeFigureOut">
              <a:rPr lang="en-US"/>
              <a:pPr>
                <a:defRPr/>
              </a:pPr>
              <a:t>3/16/23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4C4B1C0-95C1-5A45-A5C4-7C13A2F9BB38}" type="slidenum">
              <a:rPr lang="en-US"/>
              <a:pPr>
                <a:defRPr/>
              </a:pPr>
              <a:t>‹#›</a:t>
            </a:fld>
            <a:endParaRPr lang="en-US"/>
          </a:p>
        </p:txBody>
      </p:sp>
    </p:spTree>
    <p:extLst>
      <p:ext uri="{BB962C8B-B14F-4D97-AF65-F5344CB8AC3E}">
        <p14:creationId xmlns:p14="http://schemas.microsoft.com/office/powerpoint/2010/main" val="39280046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6365523"/>
            <a:ext cx="5829300" cy="1967442"/>
          </a:xfrm>
        </p:spPr>
        <p:txBody>
          <a:bodyPr anchor="t"/>
          <a:lstStyle>
            <a:lvl1pPr algn="l">
              <a:defRPr sz="5778" b="1" cap="all"/>
            </a:lvl1pPr>
          </a:lstStyle>
          <a:p>
            <a:r>
              <a:rPr lang="en-US"/>
              <a:t>Click to edit Master title style</a:t>
            </a:r>
          </a:p>
        </p:txBody>
      </p:sp>
      <p:sp>
        <p:nvSpPr>
          <p:cNvPr id="3" name="Text Placeholder 2"/>
          <p:cNvSpPr>
            <a:spLocks noGrp="1"/>
          </p:cNvSpPr>
          <p:nvPr>
            <p:ph type="body" idx="1"/>
          </p:nvPr>
        </p:nvSpPr>
        <p:spPr>
          <a:xfrm>
            <a:off x="541735" y="4198586"/>
            <a:ext cx="5829300" cy="2166937"/>
          </a:xfrm>
        </p:spPr>
        <p:txBody>
          <a:bodyPr anchor="b"/>
          <a:lstStyle>
            <a:lvl1pPr marL="0" indent="0">
              <a:buNone/>
              <a:defRPr sz="2889">
                <a:solidFill>
                  <a:schemeClr val="tx1">
                    <a:tint val="75000"/>
                  </a:schemeClr>
                </a:solidFill>
              </a:defRPr>
            </a:lvl1pPr>
            <a:lvl2pPr marL="660380" indent="0">
              <a:buNone/>
              <a:defRPr sz="2600">
                <a:solidFill>
                  <a:schemeClr val="tx1">
                    <a:tint val="75000"/>
                  </a:schemeClr>
                </a:solidFill>
              </a:defRPr>
            </a:lvl2pPr>
            <a:lvl3pPr marL="1320759" indent="0">
              <a:buNone/>
              <a:defRPr sz="2311">
                <a:solidFill>
                  <a:schemeClr val="tx1">
                    <a:tint val="75000"/>
                  </a:schemeClr>
                </a:solidFill>
              </a:defRPr>
            </a:lvl3pPr>
            <a:lvl4pPr marL="1981139" indent="0">
              <a:buNone/>
              <a:defRPr sz="2022">
                <a:solidFill>
                  <a:schemeClr val="tx1">
                    <a:tint val="75000"/>
                  </a:schemeClr>
                </a:solidFill>
              </a:defRPr>
            </a:lvl4pPr>
            <a:lvl5pPr marL="2641519" indent="0">
              <a:buNone/>
              <a:defRPr sz="2022">
                <a:solidFill>
                  <a:schemeClr val="tx1">
                    <a:tint val="75000"/>
                  </a:schemeClr>
                </a:solidFill>
              </a:defRPr>
            </a:lvl5pPr>
            <a:lvl6pPr marL="3301898" indent="0">
              <a:buNone/>
              <a:defRPr sz="2022">
                <a:solidFill>
                  <a:schemeClr val="tx1">
                    <a:tint val="75000"/>
                  </a:schemeClr>
                </a:solidFill>
              </a:defRPr>
            </a:lvl6pPr>
            <a:lvl7pPr marL="3962278" indent="0">
              <a:buNone/>
              <a:defRPr sz="2022">
                <a:solidFill>
                  <a:schemeClr val="tx1">
                    <a:tint val="75000"/>
                  </a:schemeClr>
                </a:solidFill>
              </a:defRPr>
            </a:lvl7pPr>
            <a:lvl8pPr marL="4622658" indent="0">
              <a:buNone/>
              <a:defRPr sz="2022">
                <a:solidFill>
                  <a:schemeClr val="tx1">
                    <a:tint val="75000"/>
                  </a:schemeClr>
                </a:solidFill>
              </a:defRPr>
            </a:lvl8pPr>
            <a:lvl9pPr marL="5283037" indent="0">
              <a:buNone/>
              <a:defRPr sz="2022">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lvl1pPr>
              <a:defRPr/>
            </a:lvl1pPr>
          </a:lstStyle>
          <a:p>
            <a:pPr>
              <a:defRPr/>
            </a:pPr>
            <a:fld id="{21DC9C01-C339-3F42-ADB6-99D868508F33}" type="datetimeFigureOut">
              <a:rPr lang="en-US"/>
              <a:pPr>
                <a:defRPr/>
              </a:pPr>
              <a:t>3/16/23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A84E001-E006-C140-9873-C2F2B9F85262}" type="slidenum">
              <a:rPr lang="en-US"/>
              <a:pPr>
                <a:defRPr/>
              </a:pPr>
              <a:t>‹#›</a:t>
            </a:fld>
            <a:endParaRPr lang="en-US"/>
          </a:p>
        </p:txBody>
      </p:sp>
    </p:spTree>
    <p:extLst>
      <p:ext uri="{BB962C8B-B14F-4D97-AF65-F5344CB8AC3E}">
        <p14:creationId xmlns:p14="http://schemas.microsoft.com/office/powerpoint/2010/main" val="28297439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2900" y="2311401"/>
            <a:ext cx="3028950" cy="6537502"/>
          </a:xfrm>
        </p:spPr>
        <p:txBody>
          <a:bodyPr/>
          <a:lstStyle>
            <a:lvl1pPr>
              <a:defRPr sz="4044"/>
            </a:lvl1pPr>
            <a:lvl2pPr>
              <a:defRPr sz="3467"/>
            </a:lvl2pPr>
            <a:lvl3pPr>
              <a:defRPr sz="2889"/>
            </a:lvl3pPr>
            <a:lvl4pPr>
              <a:defRPr sz="2600"/>
            </a:lvl4pPr>
            <a:lvl5pPr>
              <a:defRPr sz="2600"/>
            </a:lvl5pPr>
            <a:lvl6pPr>
              <a:defRPr sz="2600"/>
            </a:lvl6pPr>
            <a:lvl7pPr>
              <a:defRPr sz="2600"/>
            </a:lvl7pPr>
            <a:lvl8pPr>
              <a:defRPr sz="2600"/>
            </a:lvl8pPr>
            <a:lvl9pPr>
              <a:defRPr sz="2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486150" y="2311401"/>
            <a:ext cx="3028950" cy="6537502"/>
          </a:xfrm>
        </p:spPr>
        <p:txBody>
          <a:bodyPr/>
          <a:lstStyle>
            <a:lvl1pPr>
              <a:defRPr sz="4044"/>
            </a:lvl1pPr>
            <a:lvl2pPr>
              <a:defRPr sz="3467"/>
            </a:lvl2pPr>
            <a:lvl3pPr>
              <a:defRPr sz="2889"/>
            </a:lvl3pPr>
            <a:lvl4pPr>
              <a:defRPr sz="2600"/>
            </a:lvl4pPr>
            <a:lvl5pPr>
              <a:defRPr sz="2600"/>
            </a:lvl5pPr>
            <a:lvl6pPr>
              <a:defRPr sz="2600"/>
            </a:lvl6pPr>
            <a:lvl7pPr>
              <a:defRPr sz="2600"/>
            </a:lvl7pPr>
            <a:lvl8pPr>
              <a:defRPr sz="2600"/>
            </a:lvl8pPr>
            <a:lvl9pPr>
              <a:defRPr sz="2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F29FC3EB-260D-4D4A-BFC8-EA6B56F79453}" type="datetimeFigureOut">
              <a:rPr lang="en-US"/>
              <a:pPr>
                <a:defRPr/>
              </a:pPr>
              <a:t>3/16/23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B725D64-380E-1B4B-98FD-7B7114819847}" type="slidenum">
              <a:rPr lang="en-US"/>
              <a:pPr>
                <a:defRPr/>
              </a:pPr>
              <a:t>‹#›</a:t>
            </a:fld>
            <a:endParaRPr lang="en-US"/>
          </a:p>
        </p:txBody>
      </p:sp>
    </p:spTree>
    <p:extLst>
      <p:ext uri="{BB962C8B-B14F-4D97-AF65-F5344CB8AC3E}">
        <p14:creationId xmlns:p14="http://schemas.microsoft.com/office/powerpoint/2010/main" val="3296357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0" y="2217385"/>
            <a:ext cx="3030141" cy="924101"/>
          </a:xfrm>
        </p:spPr>
        <p:txBody>
          <a:bodyPr anchor="b"/>
          <a:lstStyle>
            <a:lvl1pPr marL="0" indent="0">
              <a:buNone/>
              <a:defRPr sz="3467" b="1"/>
            </a:lvl1pPr>
            <a:lvl2pPr marL="660380" indent="0">
              <a:buNone/>
              <a:defRPr sz="2889" b="1"/>
            </a:lvl2pPr>
            <a:lvl3pPr marL="1320759" indent="0">
              <a:buNone/>
              <a:defRPr sz="2600" b="1"/>
            </a:lvl3pPr>
            <a:lvl4pPr marL="1981139" indent="0">
              <a:buNone/>
              <a:defRPr sz="2311" b="1"/>
            </a:lvl4pPr>
            <a:lvl5pPr marL="2641519" indent="0">
              <a:buNone/>
              <a:defRPr sz="2311" b="1"/>
            </a:lvl5pPr>
            <a:lvl6pPr marL="3301898" indent="0">
              <a:buNone/>
              <a:defRPr sz="2311" b="1"/>
            </a:lvl6pPr>
            <a:lvl7pPr marL="3962278" indent="0">
              <a:buNone/>
              <a:defRPr sz="2311" b="1"/>
            </a:lvl7pPr>
            <a:lvl8pPr marL="4622658" indent="0">
              <a:buNone/>
              <a:defRPr sz="2311" b="1"/>
            </a:lvl8pPr>
            <a:lvl9pPr marL="5283037" indent="0">
              <a:buNone/>
              <a:defRPr sz="2311" b="1"/>
            </a:lvl9pPr>
          </a:lstStyle>
          <a:p>
            <a:pPr lvl="0"/>
            <a:r>
              <a:rPr lang="en-US"/>
              <a:t>Edit Master text styles</a:t>
            </a:r>
          </a:p>
        </p:txBody>
      </p:sp>
      <p:sp>
        <p:nvSpPr>
          <p:cNvPr id="4" name="Content Placeholder 3"/>
          <p:cNvSpPr>
            <a:spLocks noGrp="1"/>
          </p:cNvSpPr>
          <p:nvPr>
            <p:ph sz="half" idx="2"/>
          </p:nvPr>
        </p:nvSpPr>
        <p:spPr>
          <a:xfrm>
            <a:off x="342900" y="3141486"/>
            <a:ext cx="3030141" cy="5707416"/>
          </a:xfrm>
        </p:spPr>
        <p:txBody>
          <a:bodyPr/>
          <a:lstStyle>
            <a:lvl1pPr>
              <a:defRPr sz="3467"/>
            </a:lvl1pPr>
            <a:lvl2pPr>
              <a:defRPr sz="2889"/>
            </a:lvl2pPr>
            <a:lvl3pPr>
              <a:defRPr sz="2600"/>
            </a:lvl3pPr>
            <a:lvl4pPr>
              <a:defRPr sz="2311"/>
            </a:lvl4pPr>
            <a:lvl5pPr>
              <a:defRPr sz="2311"/>
            </a:lvl5pPr>
            <a:lvl6pPr>
              <a:defRPr sz="2311"/>
            </a:lvl6pPr>
            <a:lvl7pPr>
              <a:defRPr sz="2311"/>
            </a:lvl7pPr>
            <a:lvl8pPr>
              <a:defRPr sz="2311"/>
            </a:lvl8pPr>
            <a:lvl9pPr>
              <a:defRPr sz="2311"/>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69" y="2217385"/>
            <a:ext cx="3031331" cy="924101"/>
          </a:xfrm>
        </p:spPr>
        <p:txBody>
          <a:bodyPr anchor="b"/>
          <a:lstStyle>
            <a:lvl1pPr marL="0" indent="0">
              <a:buNone/>
              <a:defRPr sz="3467" b="1"/>
            </a:lvl1pPr>
            <a:lvl2pPr marL="660380" indent="0">
              <a:buNone/>
              <a:defRPr sz="2889" b="1"/>
            </a:lvl2pPr>
            <a:lvl3pPr marL="1320759" indent="0">
              <a:buNone/>
              <a:defRPr sz="2600" b="1"/>
            </a:lvl3pPr>
            <a:lvl4pPr marL="1981139" indent="0">
              <a:buNone/>
              <a:defRPr sz="2311" b="1"/>
            </a:lvl4pPr>
            <a:lvl5pPr marL="2641519" indent="0">
              <a:buNone/>
              <a:defRPr sz="2311" b="1"/>
            </a:lvl5pPr>
            <a:lvl6pPr marL="3301898" indent="0">
              <a:buNone/>
              <a:defRPr sz="2311" b="1"/>
            </a:lvl6pPr>
            <a:lvl7pPr marL="3962278" indent="0">
              <a:buNone/>
              <a:defRPr sz="2311" b="1"/>
            </a:lvl7pPr>
            <a:lvl8pPr marL="4622658" indent="0">
              <a:buNone/>
              <a:defRPr sz="2311" b="1"/>
            </a:lvl8pPr>
            <a:lvl9pPr marL="5283037" indent="0">
              <a:buNone/>
              <a:defRPr sz="2311" b="1"/>
            </a:lvl9pPr>
          </a:lstStyle>
          <a:p>
            <a:pPr lvl="0"/>
            <a:r>
              <a:rPr lang="en-US"/>
              <a:t>Edit Master text styles</a:t>
            </a:r>
          </a:p>
        </p:txBody>
      </p:sp>
      <p:sp>
        <p:nvSpPr>
          <p:cNvPr id="6" name="Content Placeholder 5"/>
          <p:cNvSpPr>
            <a:spLocks noGrp="1"/>
          </p:cNvSpPr>
          <p:nvPr>
            <p:ph sz="quarter" idx="4"/>
          </p:nvPr>
        </p:nvSpPr>
        <p:spPr>
          <a:xfrm>
            <a:off x="3483769" y="3141486"/>
            <a:ext cx="3031331" cy="5707416"/>
          </a:xfrm>
        </p:spPr>
        <p:txBody>
          <a:bodyPr/>
          <a:lstStyle>
            <a:lvl1pPr>
              <a:defRPr sz="3467"/>
            </a:lvl1pPr>
            <a:lvl2pPr>
              <a:defRPr sz="2889"/>
            </a:lvl2pPr>
            <a:lvl3pPr>
              <a:defRPr sz="2600"/>
            </a:lvl3pPr>
            <a:lvl4pPr>
              <a:defRPr sz="2311"/>
            </a:lvl4pPr>
            <a:lvl5pPr>
              <a:defRPr sz="2311"/>
            </a:lvl5pPr>
            <a:lvl6pPr>
              <a:defRPr sz="2311"/>
            </a:lvl6pPr>
            <a:lvl7pPr>
              <a:defRPr sz="2311"/>
            </a:lvl7pPr>
            <a:lvl8pPr>
              <a:defRPr sz="2311"/>
            </a:lvl8pPr>
            <a:lvl9pPr>
              <a:defRPr sz="2311"/>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8E8ABFE9-4636-624F-B307-A549E42DC7E2}" type="datetimeFigureOut">
              <a:rPr lang="en-US"/>
              <a:pPr>
                <a:defRPr/>
              </a:pPr>
              <a:t>3/16/23</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306370A6-67C1-0B42-8D94-2132468E0CFA}" type="slidenum">
              <a:rPr lang="en-US"/>
              <a:pPr>
                <a:defRPr/>
              </a:pPr>
              <a:t>‹#›</a:t>
            </a:fld>
            <a:endParaRPr lang="en-US"/>
          </a:p>
        </p:txBody>
      </p:sp>
    </p:spTree>
    <p:extLst>
      <p:ext uri="{BB962C8B-B14F-4D97-AF65-F5344CB8AC3E}">
        <p14:creationId xmlns:p14="http://schemas.microsoft.com/office/powerpoint/2010/main" val="23955379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257A8C3F-9DFB-FD45-894C-58697902C430}" type="datetimeFigureOut">
              <a:rPr lang="en-US"/>
              <a:pPr>
                <a:defRPr/>
              </a:pPr>
              <a:t>3/16/23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E43DE722-08E8-C345-8E90-882C9D301567}" type="slidenum">
              <a:rPr lang="en-US"/>
              <a:pPr>
                <a:defRPr/>
              </a:pPr>
              <a:t>‹#›</a:t>
            </a:fld>
            <a:endParaRPr lang="en-US"/>
          </a:p>
        </p:txBody>
      </p:sp>
    </p:spTree>
    <p:extLst>
      <p:ext uri="{BB962C8B-B14F-4D97-AF65-F5344CB8AC3E}">
        <p14:creationId xmlns:p14="http://schemas.microsoft.com/office/powerpoint/2010/main" val="17127809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AB4EF41-A3D3-314E-B543-233862953C38}" type="datetimeFigureOut">
              <a:rPr lang="en-US"/>
              <a:pPr>
                <a:defRPr/>
              </a:pPr>
              <a:t>3/16/23</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2DC99D21-AB22-BB4D-848C-40854C56F696}" type="slidenum">
              <a:rPr lang="en-US"/>
              <a:pPr>
                <a:defRPr/>
              </a:pPr>
              <a:t>‹#›</a:t>
            </a:fld>
            <a:endParaRPr lang="en-US"/>
          </a:p>
        </p:txBody>
      </p:sp>
    </p:spTree>
    <p:extLst>
      <p:ext uri="{BB962C8B-B14F-4D97-AF65-F5344CB8AC3E}">
        <p14:creationId xmlns:p14="http://schemas.microsoft.com/office/powerpoint/2010/main" val="32536949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94405"/>
            <a:ext cx="2256235" cy="1678517"/>
          </a:xfrm>
        </p:spPr>
        <p:txBody>
          <a:bodyPr anchor="b"/>
          <a:lstStyle>
            <a:lvl1pPr algn="l">
              <a:defRPr sz="2889" b="1"/>
            </a:lvl1pPr>
          </a:lstStyle>
          <a:p>
            <a:r>
              <a:rPr lang="en-US"/>
              <a:t>Click to edit Master title style</a:t>
            </a:r>
          </a:p>
        </p:txBody>
      </p:sp>
      <p:sp>
        <p:nvSpPr>
          <p:cNvPr id="3" name="Content Placeholder 2"/>
          <p:cNvSpPr>
            <a:spLocks noGrp="1"/>
          </p:cNvSpPr>
          <p:nvPr>
            <p:ph idx="1"/>
          </p:nvPr>
        </p:nvSpPr>
        <p:spPr>
          <a:xfrm>
            <a:off x="2681287" y="394406"/>
            <a:ext cx="3833813" cy="8454497"/>
          </a:xfrm>
        </p:spPr>
        <p:txBody>
          <a:bodyPr/>
          <a:lstStyle>
            <a:lvl1pPr>
              <a:defRPr sz="4622"/>
            </a:lvl1pPr>
            <a:lvl2pPr>
              <a:defRPr sz="4044"/>
            </a:lvl2pPr>
            <a:lvl3pPr>
              <a:defRPr sz="3467"/>
            </a:lvl3pPr>
            <a:lvl4pPr>
              <a:defRPr sz="2889"/>
            </a:lvl4pPr>
            <a:lvl5pPr>
              <a:defRPr sz="2889"/>
            </a:lvl5pPr>
            <a:lvl6pPr>
              <a:defRPr sz="2889"/>
            </a:lvl6pPr>
            <a:lvl7pPr>
              <a:defRPr sz="2889"/>
            </a:lvl7pPr>
            <a:lvl8pPr>
              <a:defRPr sz="2889"/>
            </a:lvl8pPr>
            <a:lvl9pPr>
              <a:defRPr sz="2889"/>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0" y="2072923"/>
            <a:ext cx="2256235" cy="6775980"/>
          </a:xfrm>
        </p:spPr>
        <p:txBody>
          <a:bodyPr/>
          <a:lstStyle>
            <a:lvl1pPr marL="0" indent="0">
              <a:buNone/>
              <a:defRPr sz="2022"/>
            </a:lvl1pPr>
            <a:lvl2pPr marL="660380" indent="0">
              <a:buNone/>
              <a:defRPr sz="1733"/>
            </a:lvl2pPr>
            <a:lvl3pPr marL="1320759" indent="0">
              <a:buNone/>
              <a:defRPr sz="1444"/>
            </a:lvl3pPr>
            <a:lvl4pPr marL="1981139" indent="0">
              <a:buNone/>
              <a:defRPr sz="1300"/>
            </a:lvl4pPr>
            <a:lvl5pPr marL="2641519" indent="0">
              <a:buNone/>
              <a:defRPr sz="1300"/>
            </a:lvl5pPr>
            <a:lvl6pPr marL="3301898" indent="0">
              <a:buNone/>
              <a:defRPr sz="1300"/>
            </a:lvl6pPr>
            <a:lvl7pPr marL="3962278" indent="0">
              <a:buNone/>
              <a:defRPr sz="1300"/>
            </a:lvl7pPr>
            <a:lvl8pPr marL="4622658" indent="0">
              <a:buNone/>
              <a:defRPr sz="1300"/>
            </a:lvl8pPr>
            <a:lvl9pPr marL="5283037" indent="0">
              <a:buNone/>
              <a:defRPr sz="1300"/>
            </a:lvl9pPr>
          </a:lstStyle>
          <a:p>
            <a:pPr lvl="0"/>
            <a:r>
              <a:rPr lang="en-US"/>
              <a:t>Edit Master text styles</a:t>
            </a:r>
          </a:p>
        </p:txBody>
      </p:sp>
      <p:sp>
        <p:nvSpPr>
          <p:cNvPr id="5" name="Date Placeholder 3"/>
          <p:cNvSpPr>
            <a:spLocks noGrp="1"/>
          </p:cNvSpPr>
          <p:nvPr>
            <p:ph type="dt" sz="half" idx="10"/>
          </p:nvPr>
        </p:nvSpPr>
        <p:spPr/>
        <p:txBody>
          <a:bodyPr/>
          <a:lstStyle>
            <a:lvl1pPr>
              <a:defRPr/>
            </a:lvl1pPr>
          </a:lstStyle>
          <a:p>
            <a:pPr>
              <a:defRPr/>
            </a:pPr>
            <a:fld id="{45ADDA14-EEC5-DB40-A414-1ABF455E04A3}" type="datetimeFigureOut">
              <a:rPr lang="en-US"/>
              <a:pPr>
                <a:defRPr/>
              </a:pPr>
              <a:t>3/16/23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0F9582D-F4A2-A24F-A4E3-12DD02EEB5C3}" type="slidenum">
              <a:rPr lang="en-US"/>
              <a:pPr>
                <a:defRPr/>
              </a:pPr>
              <a:t>‹#›</a:t>
            </a:fld>
            <a:endParaRPr lang="en-US"/>
          </a:p>
        </p:txBody>
      </p:sp>
    </p:spTree>
    <p:extLst>
      <p:ext uri="{BB962C8B-B14F-4D97-AF65-F5344CB8AC3E}">
        <p14:creationId xmlns:p14="http://schemas.microsoft.com/office/powerpoint/2010/main" val="24492959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934200"/>
            <a:ext cx="4114800" cy="818622"/>
          </a:xfrm>
        </p:spPr>
        <p:txBody>
          <a:bodyPr anchor="b"/>
          <a:lstStyle>
            <a:lvl1pPr algn="l">
              <a:defRPr sz="2889" b="1"/>
            </a:lvl1pPr>
          </a:lstStyle>
          <a:p>
            <a:r>
              <a:rPr lang="en-US"/>
              <a:t>Click to edit Master title style</a:t>
            </a:r>
          </a:p>
        </p:txBody>
      </p:sp>
      <p:sp>
        <p:nvSpPr>
          <p:cNvPr id="3" name="Picture Placeholder 2"/>
          <p:cNvSpPr>
            <a:spLocks noGrp="1"/>
          </p:cNvSpPr>
          <p:nvPr>
            <p:ph type="pic" idx="1"/>
          </p:nvPr>
        </p:nvSpPr>
        <p:spPr>
          <a:xfrm>
            <a:off x="1344216" y="885119"/>
            <a:ext cx="4114800" cy="5943600"/>
          </a:xfrm>
        </p:spPr>
        <p:txBody>
          <a:bodyPr rtlCol="0">
            <a:normAutofit/>
          </a:bodyPr>
          <a:lstStyle>
            <a:lvl1pPr marL="0" indent="0">
              <a:buNone/>
              <a:defRPr sz="4622"/>
            </a:lvl1pPr>
            <a:lvl2pPr marL="660380" indent="0">
              <a:buNone/>
              <a:defRPr sz="4044"/>
            </a:lvl2pPr>
            <a:lvl3pPr marL="1320759" indent="0">
              <a:buNone/>
              <a:defRPr sz="3467"/>
            </a:lvl3pPr>
            <a:lvl4pPr marL="1981139" indent="0">
              <a:buNone/>
              <a:defRPr sz="2889"/>
            </a:lvl4pPr>
            <a:lvl5pPr marL="2641519" indent="0">
              <a:buNone/>
              <a:defRPr sz="2889"/>
            </a:lvl5pPr>
            <a:lvl6pPr marL="3301898" indent="0">
              <a:buNone/>
              <a:defRPr sz="2889"/>
            </a:lvl6pPr>
            <a:lvl7pPr marL="3962278" indent="0">
              <a:buNone/>
              <a:defRPr sz="2889"/>
            </a:lvl7pPr>
            <a:lvl8pPr marL="4622658" indent="0">
              <a:buNone/>
              <a:defRPr sz="2889"/>
            </a:lvl8pPr>
            <a:lvl9pPr marL="5283037" indent="0">
              <a:buNone/>
              <a:defRPr sz="2889"/>
            </a:lvl9pPr>
          </a:lstStyle>
          <a:p>
            <a:pPr lvl="0"/>
            <a:r>
              <a:rPr lang="en-US" noProof="0"/>
              <a:t>Click icon to add picture</a:t>
            </a:r>
          </a:p>
        </p:txBody>
      </p:sp>
      <p:sp>
        <p:nvSpPr>
          <p:cNvPr id="4" name="Text Placeholder 3"/>
          <p:cNvSpPr>
            <a:spLocks noGrp="1"/>
          </p:cNvSpPr>
          <p:nvPr>
            <p:ph type="body" sz="half" idx="2"/>
          </p:nvPr>
        </p:nvSpPr>
        <p:spPr>
          <a:xfrm>
            <a:off x="1344216" y="7752822"/>
            <a:ext cx="4114800" cy="1162578"/>
          </a:xfrm>
        </p:spPr>
        <p:txBody>
          <a:bodyPr/>
          <a:lstStyle>
            <a:lvl1pPr marL="0" indent="0">
              <a:buNone/>
              <a:defRPr sz="2022"/>
            </a:lvl1pPr>
            <a:lvl2pPr marL="660380" indent="0">
              <a:buNone/>
              <a:defRPr sz="1733"/>
            </a:lvl2pPr>
            <a:lvl3pPr marL="1320759" indent="0">
              <a:buNone/>
              <a:defRPr sz="1444"/>
            </a:lvl3pPr>
            <a:lvl4pPr marL="1981139" indent="0">
              <a:buNone/>
              <a:defRPr sz="1300"/>
            </a:lvl4pPr>
            <a:lvl5pPr marL="2641519" indent="0">
              <a:buNone/>
              <a:defRPr sz="1300"/>
            </a:lvl5pPr>
            <a:lvl6pPr marL="3301898" indent="0">
              <a:buNone/>
              <a:defRPr sz="1300"/>
            </a:lvl6pPr>
            <a:lvl7pPr marL="3962278" indent="0">
              <a:buNone/>
              <a:defRPr sz="1300"/>
            </a:lvl7pPr>
            <a:lvl8pPr marL="4622658" indent="0">
              <a:buNone/>
              <a:defRPr sz="1300"/>
            </a:lvl8pPr>
            <a:lvl9pPr marL="5283037" indent="0">
              <a:buNone/>
              <a:defRPr sz="1300"/>
            </a:lvl9pPr>
          </a:lstStyle>
          <a:p>
            <a:pPr lvl="0"/>
            <a:r>
              <a:rPr lang="en-US"/>
              <a:t>Edit Master text styles</a:t>
            </a:r>
          </a:p>
        </p:txBody>
      </p:sp>
      <p:sp>
        <p:nvSpPr>
          <p:cNvPr id="5" name="Date Placeholder 3"/>
          <p:cNvSpPr>
            <a:spLocks noGrp="1"/>
          </p:cNvSpPr>
          <p:nvPr>
            <p:ph type="dt" sz="half" idx="10"/>
          </p:nvPr>
        </p:nvSpPr>
        <p:spPr/>
        <p:txBody>
          <a:bodyPr/>
          <a:lstStyle>
            <a:lvl1pPr>
              <a:defRPr/>
            </a:lvl1pPr>
          </a:lstStyle>
          <a:p>
            <a:pPr>
              <a:defRPr/>
            </a:pPr>
            <a:fld id="{B13FE696-8E49-414F-A84D-40A9A844522E}" type="datetimeFigureOut">
              <a:rPr lang="en-US"/>
              <a:pPr>
                <a:defRPr/>
              </a:pPr>
              <a:t>3/16/23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8F572B-ABE4-9A46-B818-76443A499E8A}" type="slidenum">
              <a:rPr lang="en-US"/>
              <a:pPr>
                <a:defRPr/>
              </a:pPr>
              <a:t>‹#›</a:t>
            </a:fld>
            <a:endParaRPr lang="en-US"/>
          </a:p>
        </p:txBody>
      </p:sp>
    </p:spTree>
    <p:extLst>
      <p:ext uri="{BB962C8B-B14F-4D97-AF65-F5344CB8AC3E}">
        <p14:creationId xmlns:p14="http://schemas.microsoft.com/office/powerpoint/2010/main" val="13881573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42900" y="396699"/>
            <a:ext cx="6172200" cy="165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342900" y="2311401"/>
            <a:ext cx="6172200" cy="653750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42900" y="9181395"/>
            <a:ext cx="1600200" cy="527403"/>
          </a:xfrm>
          <a:prstGeom prst="rect">
            <a:avLst/>
          </a:prstGeom>
        </p:spPr>
        <p:txBody>
          <a:bodyPr vert="horz" lIns="91440" tIns="45720" rIns="91440" bIns="45720" rtlCol="0" anchor="ctr"/>
          <a:lstStyle>
            <a:lvl1pPr algn="l" fontAlgn="auto">
              <a:spcBef>
                <a:spcPts val="0"/>
              </a:spcBef>
              <a:spcAft>
                <a:spcPts val="0"/>
              </a:spcAft>
              <a:defRPr sz="1733">
                <a:solidFill>
                  <a:schemeClr val="tx1">
                    <a:tint val="75000"/>
                  </a:schemeClr>
                </a:solidFill>
                <a:latin typeface="+mn-lt"/>
                <a:ea typeface="+mn-ea"/>
                <a:cs typeface="+mn-cs"/>
              </a:defRPr>
            </a:lvl1pPr>
          </a:lstStyle>
          <a:p>
            <a:pPr>
              <a:defRPr/>
            </a:pPr>
            <a:fld id="{D7A97FEE-DCB0-A747-95B4-2CAE00E487FF}" type="datetimeFigureOut">
              <a:rPr lang="en-US"/>
              <a:pPr>
                <a:defRPr/>
              </a:pPr>
              <a:t>3/16/23</a:t>
            </a:fld>
            <a:endParaRPr lang="en-US"/>
          </a:p>
        </p:txBody>
      </p:sp>
      <p:sp>
        <p:nvSpPr>
          <p:cNvPr id="5" name="Footer Placeholder 4"/>
          <p:cNvSpPr>
            <a:spLocks noGrp="1"/>
          </p:cNvSpPr>
          <p:nvPr>
            <p:ph type="ftr" sz="quarter" idx="3"/>
          </p:nvPr>
        </p:nvSpPr>
        <p:spPr>
          <a:xfrm>
            <a:off x="2343150" y="9181395"/>
            <a:ext cx="2171700" cy="527403"/>
          </a:xfrm>
          <a:prstGeom prst="rect">
            <a:avLst/>
          </a:prstGeom>
        </p:spPr>
        <p:txBody>
          <a:bodyPr vert="horz" lIns="91440" tIns="45720" rIns="91440" bIns="45720" rtlCol="0" anchor="ctr"/>
          <a:lstStyle>
            <a:lvl1pPr algn="ctr" fontAlgn="auto">
              <a:spcBef>
                <a:spcPts val="0"/>
              </a:spcBef>
              <a:spcAft>
                <a:spcPts val="0"/>
              </a:spcAft>
              <a:defRPr sz="1733">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4914900" y="9181395"/>
            <a:ext cx="1600200" cy="527403"/>
          </a:xfrm>
          <a:prstGeom prst="rect">
            <a:avLst/>
          </a:prstGeom>
        </p:spPr>
        <p:txBody>
          <a:bodyPr vert="horz" lIns="91440" tIns="45720" rIns="91440" bIns="45720" rtlCol="0" anchor="ctr"/>
          <a:lstStyle>
            <a:lvl1pPr algn="r" fontAlgn="auto">
              <a:spcBef>
                <a:spcPts val="0"/>
              </a:spcBef>
              <a:spcAft>
                <a:spcPts val="0"/>
              </a:spcAft>
              <a:defRPr sz="1733">
                <a:solidFill>
                  <a:schemeClr val="tx1">
                    <a:tint val="75000"/>
                  </a:schemeClr>
                </a:solidFill>
                <a:latin typeface="+mn-lt"/>
                <a:ea typeface="+mn-ea"/>
                <a:cs typeface="+mn-cs"/>
              </a:defRPr>
            </a:lvl1pPr>
          </a:lstStyle>
          <a:p>
            <a:pPr>
              <a:defRPr/>
            </a:pPr>
            <a:fld id="{C60D3E39-03AA-8E4F-B33B-546CDF74D9B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660380" rtl="0" eaLnBrk="1" fontAlgn="base" hangingPunct="1">
        <a:spcBef>
          <a:spcPct val="0"/>
        </a:spcBef>
        <a:spcAft>
          <a:spcPct val="0"/>
        </a:spcAft>
        <a:defRPr sz="4622" kern="1200">
          <a:solidFill>
            <a:schemeClr val="tx1"/>
          </a:solidFill>
          <a:latin typeface="+mj-lt"/>
          <a:ea typeface="ＭＳ Ｐゴシック" charset="0"/>
          <a:cs typeface="ＭＳ Ｐゴシック" charset="0"/>
        </a:defRPr>
      </a:lvl1pPr>
      <a:lvl2pPr algn="ctr" defTabSz="660380" rtl="0" eaLnBrk="1" fontAlgn="base" hangingPunct="1">
        <a:spcBef>
          <a:spcPct val="0"/>
        </a:spcBef>
        <a:spcAft>
          <a:spcPct val="0"/>
        </a:spcAft>
        <a:defRPr sz="6355">
          <a:solidFill>
            <a:schemeClr val="tx1"/>
          </a:solidFill>
          <a:latin typeface="Calibri" charset="0"/>
          <a:ea typeface="ＭＳ Ｐゴシック" charset="0"/>
          <a:cs typeface="ＭＳ Ｐゴシック" charset="0"/>
        </a:defRPr>
      </a:lvl2pPr>
      <a:lvl3pPr algn="ctr" defTabSz="660380" rtl="0" eaLnBrk="1" fontAlgn="base" hangingPunct="1">
        <a:spcBef>
          <a:spcPct val="0"/>
        </a:spcBef>
        <a:spcAft>
          <a:spcPct val="0"/>
        </a:spcAft>
        <a:defRPr sz="6355">
          <a:solidFill>
            <a:schemeClr val="tx1"/>
          </a:solidFill>
          <a:latin typeface="Calibri" charset="0"/>
          <a:ea typeface="ＭＳ Ｐゴシック" charset="0"/>
          <a:cs typeface="ＭＳ Ｐゴシック" charset="0"/>
        </a:defRPr>
      </a:lvl3pPr>
      <a:lvl4pPr algn="ctr" defTabSz="660380" rtl="0" eaLnBrk="1" fontAlgn="base" hangingPunct="1">
        <a:spcBef>
          <a:spcPct val="0"/>
        </a:spcBef>
        <a:spcAft>
          <a:spcPct val="0"/>
        </a:spcAft>
        <a:defRPr sz="6355">
          <a:solidFill>
            <a:schemeClr val="tx1"/>
          </a:solidFill>
          <a:latin typeface="Calibri" charset="0"/>
          <a:ea typeface="ＭＳ Ｐゴシック" charset="0"/>
          <a:cs typeface="ＭＳ Ｐゴシック" charset="0"/>
        </a:defRPr>
      </a:lvl4pPr>
      <a:lvl5pPr algn="ctr" defTabSz="660380" rtl="0" eaLnBrk="1" fontAlgn="base" hangingPunct="1">
        <a:spcBef>
          <a:spcPct val="0"/>
        </a:spcBef>
        <a:spcAft>
          <a:spcPct val="0"/>
        </a:spcAft>
        <a:defRPr sz="6355">
          <a:solidFill>
            <a:schemeClr val="tx1"/>
          </a:solidFill>
          <a:latin typeface="Calibri" charset="0"/>
          <a:ea typeface="ＭＳ Ｐゴシック" charset="0"/>
          <a:cs typeface="ＭＳ Ｐゴシック" charset="0"/>
        </a:defRPr>
      </a:lvl5pPr>
      <a:lvl6pPr marL="660380" algn="ctr" defTabSz="660380" rtl="0" eaLnBrk="1" fontAlgn="base" hangingPunct="1">
        <a:spcBef>
          <a:spcPct val="0"/>
        </a:spcBef>
        <a:spcAft>
          <a:spcPct val="0"/>
        </a:spcAft>
        <a:defRPr sz="6355">
          <a:solidFill>
            <a:schemeClr val="tx1"/>
          </a:solidFill>
          <a:latin typeface="Calibri" charset="0"/>
          <a:ea typeface="ＭＳ Ｐゴシック" charset="0"/>
          <a:cs typeface="ＭＳ Ｐゴシック" charset="0"/>
        </a:defRPr>
      </a:lvl6pPr>
      <a:lvl7pPr marL="1320759" algn="ctr" defTabSz="660380" rtl="0" eaLnBrk="1" fontAlgn="base" hangingPunct="1">
        <a:spcBef>
          <a:spcPct val="0"/>
        </a:spcBef>
        <a:spcAft>
          <a:spcPct val="0"/>
        </a:spcAft>
        <a:defRPr sz="6355">
          <a:solidFill>
            <a:schemeClr val="tx1"/>
          </a:solidFill>
          <a:latin typeface="Calibri" charset="0"/>
          <a:ea typeface="ＭＳ Ｐゴシック" charset="0"/>
          <a:cs typeface="ＭＳ Ｐゴシック" charset="0"/>
        </a:defRPr>
      </a:lvl7pPr>
      <a:lvl8pPr marL="1981139" algn="ctr" defTabSz="660380" rtl="0" eaLnBrk="1" fontAlgn="base" hangingPunct="1">
        <a:spcBef>
          <a:spcPct val="0"/>
        </a:spcBef>
        <a:spcAft>
          <a:spcPct val="0"/>
        </a:spcAft>
        <a:defRPr sz="6355">
          <a:solidFill>
            <a:schemeClr val="tx1"/>
          </a:solidFill>
          <a:latin typeface="Calibri" charset="0"/>
          <a:ea typeface="ＭＳ Ｐゴシック" charset="0"/>
          <a:cs typeface="ＭＳ Ｐゴシック" charset="0"/>
        </a:defRPr>
      </a:lvl8pPr>
      <a:lvl9pPr marL="2641519" algn="ctr" defTabSz="660380" rtl="0" eaLnBrk="1" fontAlgn="base" hangingPunct="1">
        <a:spcBef>
          <a:spcPct val="0"/>
        </a:spcBef>
        <a:spcAft>
          <a:spcPct val="0"/>
        </a:spcAft>
        <a:defRPr sz="6355">
          <a:solidFill>
            <a:schemeClr val="tx1"/>
          </a:solidFill>
          <a:latin typeface="Calibri" charset="0"/>
          <a:ea typeface="ＭＳ Ｐゴシック" charset="0"/>
          <a:cs typeface="ＭＳ Ｐゴシック" charset="0"/>
        </a:defRPr>
      </a:lvl9pPr>
    </p:titleStyle>
    <p:bodyStyle>
      <a:lvl1pPr marL="495285" indent="-495285" algn="l" defTabSz="660380" rtl="0" eaLnBrk="1" fontAlgn="base" hangingPunct="1">
        <a:spcBef>
          <a:spcPct val="20000"/>
        </a:spcBef>
        <a:spcAft>
          <a:spcPct val="0"/>
        </a:spcAft>
        <a:buFont typeface="Arial" charset="0"/>
        <a:buChar char="•"/>
        <a:defRPr sz="4622" kern="1200">
          <a:solidFill>
            <a:schemeClr val="tx1"/>
          </a:solidFill>
          <a:latin typeface="+mn-lt"/>
          <a:ea typeface="ＭＳ Ｐゴシック" charset="0"/>
          <a:cs typeface="ＭＳ Ｐゴシック" charset="0"/>
        </a:defRPr>
      </a:lvl1pPr>
      <a:lvl2pPr marL="1073117" indent="-412737" algn="l" defTabSz="660380" rtl="0" eaLnBrk="1" fontAlgn="base" hangingPunct="1">
        <a:spcBef>
          <a:spcPct val="20000"/>
        </a:spcBef>
        <a:spcAft>
          <a:spcPct val="0"/>
        </a:spcAft>
        <a:buFont typeface="Arial" charset="0"/>
        <a:buChar char="–"/>
        <a:defRPr sz="4044" kern="1200">
          <a:solidFill>
            <a:schemeClr val="tx1"/>
          </a:solidFill>
          <a:latin typeface="+mn-lt"/>
          <a:ea typeface="ＭＳ Ｐゴシック" charset="0"/>
          <a:cs typeface="+mn-cs"/>
        </a:defRPr>
      </a:lvl2pPr>
      <a:lvl3pPr marL="1650949" indent="-330190" algn="l" defTabSz="660380" rtl="0" eaLnBrk="1" fontAlgn="base" hangingPunct="1">
        <a:spcBef>
          <a:spcPct val="20000"/>
        </a:spcBef>
        <a:spcAft>
          <a:spcPct val="0"/>
        </a:spcAft>
        <a:buFont typeface="Arial" charset="0"/>
        <a:buChar char="•"/>
        <a:defRPr sz="3467" kern="1200">
          <a:solidFill>
            <a:schemeClr val="tx1"/>
          </a:solidFill>
          <a:latin typeface="+mn-lt"/>
          <a:ea typeface="ＭＳ Ｐゴシック" charset="0"/>
          <a:cs typeface="+mn-cs"/>
        </a:defRPr>
      </a:lvl3pPr>
      <a:lvl4pPr marL="2311329" indent="-330190" algn="l" defTabSz="660380" rtl="0" eaLnBrk="1" fontAlgn="base" hangingPunct="1">
        <a:spcBef>
          <a:spcPct val="20000"/>
        </a:spcBef>
        <a:spcAft>
          <a:spcPct val="0"/>
        </a:spcAft>
        <a:buFont typeface="Arial" charset="0"/>
        <a:buChar char="–"/>
        <a:defRPr sz="2889" kern="1200">
          <a:solidFill>
            <a:schemeClr val="tx1"/>
          </a:solidFill>
          <a:latin typeface="+mn-lt"/>
          <a:ea typeface="ＭＳ Ｐゴシック" charset="0"/>
          <a:cs typeface="+mn-cs"/>
        </a:defRPr>
      </a:lvl4pPr>
      <a:lvl5pPr marL="2971709" indent="-330190" algn="l" defTabSz="660380" rtl="0" eaLnBrk="1" fontAlgn="base" hangingPunct="1">
        <a:spcBef>
          <a:spcPct val="20000"/>
        </a:spcBef>
        <a:spcAft>
          <a:spcPct val="0"/>
        </a:spcAft>
        <a:buFont typeface="Arial" charset="0"/>
        <a:buChar char="»"/>
        <a:defRPr sz="2889" kern="1200">
          <a:solidFill>
            <a:schemeClr val="tx1"/>
          </a:solidFill>
          <a:latin typeface="+mn-lt"/>
          <a:ea typeface="ＭＳ Ｐゴシック" charset="0"/>
          <a:cs typeface="+mn-cs"/>
        </a:defRPr>
      </a:lvl5pPr>
      <a:lvl6pPr marL="3632088" indent="-330190" algn="l" defTabSz="660380" rtl="0" eaLnBrk="1" latinLnBrk="0" hangingPunct="1">
        <a:spcBef>
          <a:spcPct val="20000"/>
        </a:spcBef>
        <a:buFont typeface="Arial"/>
        <a:buChar char="•"/>
        <a:defRPr sz="2889" kern="1200">
          <a:solidFill>
            <a:schemeClr val="tx1"/>
          </a:solidFill>
          <a:latin typeface="+mn-lt"/>
          <a:ea typeface="+mn-ea"/>
          <a:cs typeface="+mn-cs"/>
        </a:defRPr>
      </a:lvl6pPr>
      <a:lvl7pPr marL="4292468" indent="-330190" algn="l" defTabSz="660380" rtl="0" eaLnBrk="1" latinLnBrk="0" hangingPunct="1">
        <a:spcBef>
          <a:spcPct val="20000"/>
        </a:spcBef>
        <a:buFont typeface="Arial"/>
        <a:buChar char="•"/>
        <a:defRPr sz="2889" kern="1200">
          <a:solidFill>
            <a:schemeClr val="tx1"/>
          </a:solidFill>
          <a:latin typeface="+mn-lt"/>
          <a:ea typeface="+mn-ea"/>
          <a:cs typeface="+mn-cs"/>
        </a:defRPr>
      </a:lvl7pPr>
      <a:lvl8pPr marL="4952848" indent="-330190" algn="l" defTabSz="660380" rtl="0" eaLnBrk="1" latinLnBrk="0" hangingPunct="1">
        <a:spcBef>
          <a:spcPct val="20000"/>
        </a:spcBef>
        <a:buFont typeface="Arial"/>
        <a:buChar char="•"/>
        <a:defRPr sz="2889" kern="1200">
          <a:solidFill>
            <a:schemeClr val="tx1"/>
          </a:solidFill>
          <a:latin typeface="+mn-lt"/>
          <a:ea typeface="+mn-ea"/>
          <a:cs typeface="+mn-cs"/>
        </a:defRPr>
      </a:lvl8pPr>
      <a:lvl9pPr marL="5613227" indent="-330190" algn="l" defTabSz="660380" rtl="0" eaLnBrk="1" latinLnBrk="0" hangingPunct="1">
        <a:spcBef>
          <a:spcPct val="20000"/>
        </a:spcBef>
        <a:buFont typeface="Arial"/>
        <a:buChar char="•"/>
        <a:defRPr sz="2889" kern="1200">
          <a:solidFill>
            <a:schemeClr val="tx1"/>
          </a:solidFill>
          <a:latin typeface="+mn-lt"/>
          <a:ea typeface="+mn-ea"/>
          <a:cs typeface="+mn-cs"/>
        </a:defRPr>
      </a:lvl9pPr>
    </p:bodyStyle>
    <p:otherStyle>
      <a:defPPr>
        <a:defRPr lang="en-US"/>
      </a:defPPr>
      <a:lvl1pPr marL="0" algn="l" defTabSz="660380" rtl="0" eaLnBrk="1" latinLnBrk="0" hangingPunct="1">
        <a:defRPr sz="2600" kern="1200">
          <a:solidFill>
            <a:schemeClr val="tx1"/>
          </a:solidFill>
          <a:latin typeface="+mn-lt"/>
          <a:ea typeface="+mn-ea"/>
          <a:cs typeface="+mn-cs"/>
        </a:defRPr>
      </a:lvl1pPr>
      <a:lvl2pPr marL="660380" algn="l" defTabSz="660380" rtl="0" eaLnBrk="1" latinLnBrk="0" hangingPunct="1">
        <a:defRPr sz="2600" kern="1200">
          <a:solidFill>
            <a:schemeClr val="tx1"/>
          </a:solidFill>
          <a:latin typeface="+mn-lt"/>
          <a:ea typeface="+mn-ea"/>
          <a:cs typeface="+mn-cs"/>
        </a:defRPr>
      </a:lvl2pPr>
      <a:lvl3pPr marL="1320759" algn="l" defTabSz="660380" rtl="0" eaLnBrk="1" latinLnBrk="0" hangingPunct="1">
        <a:defRPr sz="2600" kern="1200">
          <a:solidFill>
            <a:schemeClr val="tx1"/>
          </a:solidFill>
          <a:latin typeface="+mn-lt"/>
          <a:ea typeface="+mn-ea"/>
          <a:cs typeface="+mn-cs"/>
        </a:defRPr>
      </a:lvl3pPr>
      <a:lvl4pPr marL="1981139" algn="l" defTabSz="660380" rtl="0" eaLnBrk="1" latinLnBrk="0" hangingPunct="1">
        <a:defRPr sz="2600" kern="1200">
          <a:solidFill>
            <a:schemeClr val="tx1"/>
          </a:solidFill>
          <a:latin typeface="+mn-lt"/>
          <a:ea typeface="+mn-ea"/>
          <a:cs typeface="+mn-cs"/>
        </a:defRPr>
      </a:lvl4pPr>
      <a:lvl5pPr marL="2641519" algn="l" defTabSz="660380" rtl="0" eaLnBrk="1" latinLnBrk="0" hangingPunct="1">
        <a:defRPr sz="2600" kern="1200">
          <a:solidFill>
            <a:schemeClr val="tx1"/>
          </a:solidFill>
          <a:latin typeface="+mn-lt"/>
          <a:ea typeface="+mn-ea"/>
          <a:cs typeface="+mn-cs"/>
        </a:defRPr>
      </a:lvl5pPr>
      <a:lvl6pPr marL="3301898" algn="l" defTabSz="660380" rtl="0" eaLnBrk="1" latinLnBrk="0" hangingPunct="1">
        <a:defRPr sz="2600" kern="1200">
          <a:solidFill>
            <a:schemeClr val="tx1"/>
          </a:solidFill>
          <a:latin typeface="+mn-lt"/>
          <a:ea typeface="+mn-ea"/>
          <a:cs typeface="+mn-cs"/>
        </a:defRPr>
      </a:lvl6pPr>
      <a:lvl7pPr marL="3962278" algn="l" defTabSz="660380" rtl="0" eaLnBrk="1" latinLnBrk="0" hangingPunct="1">
        <a:defRPr sz="2600" kern="1200">
          <a:solidFill>
            <a:schemeClr val="tx1"/>
          </a:solidFill>
          <a:latin typeface="+mn-lt"/>
          <a:ea typeface="+mn-ea"/>
          <a:cs typeface="+mn-cs"/>
        </a:defRPr>
      </a:lvl7pPr>
      <a:lvl8pPr marL="4622658" algn="l" defTabSz="660380" rtl="0" eaLnBrk="1" latinLnBrk="0" hangingPunct="1">
        <a:defRPr sz="2600" kern="1200">
          <a:solidFill>
            <a:schemeClr val="tx1"/>
          </a:solidFill>
          <a:latin typeface="+mn-lt"/>
          <a:ea typeface="+mn-ea"/>
          <a:cs typeface="+mn-cs"/>
        </a:defRPr>
      </a:lvl8pPr>
      <a:lvl9pPr marL="5283037" algn="l" defTabSz="660380" rtl="0" eaLnBrk="1" latinLnBrk="0" hangingPunct="1">
        <a:defRPr sz="2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nul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7D6F1E9-5BFA-DB4A-93B0-4D56C541D67C}"/>
              </a:ext>
            </a:extLst>
          </p:cNvPr>
          <p:cNvSpPr txBox="1"/>
          <p:nvPr/>
        </p:nvSpPr>
        <p:spPr>
          <a:xfrm>
            <a:off x="161717" y="7475865"/>
            <a:ext cx="6696283" cy="1107996"/>
          </a:xfrm>
          <a:prstGeom prst="rect">
            <a:avLst/>
          </a:prstGeom>
          <a:noFill/>
        </p:spPr>
        <p:txBody>
          <a:bodyPr wrap="square" rtlCol="0">
            <a:spAutoFit/>
          </a:bodyPr>
          <a:lstStyle/>
          <a:p>
            <a:pPr algn="just"/>
            <a:r>
              <a:rPr lang="en-US" sz="1100" b="1"/>
              <a:t>Supplemental Figure 1. </a:t>
            </a:r>
            <a:r>
              <a:rPr lang="en-US" sz="1100" b="1" dirty="0"/>
              <a:t>Graphical summary of development of targeted gene expression panel selection </a:t>
            </a:r>
            <a:r>
              <a:rPr lang="en-US" sz="1100" dirty="0"/>
              <a:t>Steps include learning from in vitro differentiation and plasma cell myeloma networks with testing across DLBCL network to confirm retention of information for related neoplasms at earlier stage of differentiation. Selection - Network derived genes are supplemented from signature data sets and known targets of perturbation in myeloma. Panel composition  - pie chart representing proportion of panel relating to source. Right example of expression data derived from in vitro differentiation with illustrative UMAP plot and observed gene expression patterns. </a:t>
            </a:r>
          </a:p>
        </p:txBody>
      </p:sp>
      <p:pic>
        <p:nvPicPr>
          <p:cNvPr id="8" name="Picture 7">
            <a:extLst>
              <a:ext uri="{FF2B5EF4-FFF2-40B4-BE49-F238E27FC236}">
                <a16:creationId xmlns:a16="http://schemas.microsoft.com/office/drawing/2014/main" id="{90869F0E-19C1-564C-B128-A9E390A0447B}"/>
              </a:ext>
            </a:extLst>
          </p:cNvPr>
          <p:cNvPicPr>
            <a:picLocks noChangeAspect="1"/>
          </p:cNvPicPr>
          <p:nvPr/>
        </p:nvPicPr>
        <p:blipFill>
          <a:blip r:embed="rId2"/>
          <a:stretch>
            <a:fillRect/>
          </a:stretch>
        </p:blipFill>
        <p:spPr>
          <a:xfrm>
            <a:off x="567890" y="-185767"/>
            <a:ext cx="5481587" cy="7757136"/>
          </a:xfrm>
          <a:prstGeom prst="rect">
            <a:avLst/>
          </a:prstGeom>
        </p:spPr>
      </p:pic>
    </p:spTree>
    <p:extLst>
      <p:ext uri="{BB962C8B-B14F-4D97-AF65-F5344CB8AC3E}">
        <p14:creationId xmlns:p14="http://schemas.microsoft.com/office/powerpoint/2010/main" val="3454508059"/>
      </p:ext>
    </p:extLst>
  </p:cSld>
  <p:clrMapOvr>
    <a:masterClrMapping/>
  </p:clrMapOvr>
</p:sld>
</file>

<file path=ppt/theme/theme1.xml><?xml version="1.0" encoding="utf-8"?>
<a:theme xmlns:a="http://schemas.openxmlformats.org/drawingml/2006/main" name="Default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F464A9FF75C0048ADD55C9A7E3C8241" ma:contentTypeVersion="13" ma:contentTypeDescription="Create a new document." ma:contentTypeScope="" ma:versionID="7a407e9736543e275866ae59077b8e71">
  <xsd:schema xmlns:xsd="http://www.w3.org/2001/XMLSchema" xmlns:xs="http://www.w3.org/2001/XMLSchema" xmlns:p="http://schemas.microsoft.com/office/2006/metadata/properties" xmlns:ns2="fd7f187c-8dde-4f46-9f96-f95feba9eb38" xmlns:ns3="ef48a9b8-0a2d-403e-8cfa-d38eea8b7bf2" targetNamespace="http://schemas.microsoft.com/office/2006/metadata/properties" ma:root="true" ma:fieldsID="0eaaa70b1a5ef9a0592f6050de306886" ns2:_="" ns3:_="">
    <xsd:import namespace="fd7f187c-8dde-4f46-9f96-f95feba9eb38"/>
    <xsd:import namespace="ef48a9b8-0a2d-403e-8cfa-d38eea8b7bf2"/>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3:SharedWithUsers" minOccurs="0"/>
                <xsd:element ref="ns3:SharedWithDetails" minOccurs="0"/>
                <xsd:element ref="ns2:MediaServiceAutoKeyPoints" minOccurs="0"/>
                <xsd:element ref="ns2:MediaServiceKeyPoints" minOccurs="0"/>
                <xsd:element ref="ns2:MediaServiceGenerationTime" minOccurs="0"/>
                <xsd:element ref="ns2:MediaServiceEventHashCode"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d7f187c-8dde-4f46-9f96-f95feba9eb3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b3a19cb6-1b10-4512-a12b-f76e45842a2d"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ef48a9b8-0a2d-403e-8cfa-d38eea8b7bf2"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a1ed4a37-f9ae-475f-b0a4-967b16ce111b}" ma:internalName="TaxCatchAll" ma:showField="CatchAllData" ma:web="ef48a9b8-0a2d-403e-8cfa-d38eea8b7bf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d7f187c-8dde-4f46-9f96-f95feba9eb38">
      <Terms xmlns="http://schemas.microsoft.com/office/infopath/2007/PartnerControls"/>
    </lcf76f155ced4ddcb4097134ff3c332f>
    <TaxCatchAll xmlns="ef48a9b8-0a2d-403e-8cfa-d38eea8b7bf2" xsi:nil="true"/>
  </documentManagement>
</p:properties>
</file>

<file path=customXml/itemProps1.xml><?xml version="1.0" encoding="utf-8"?>
<ds:datastoreItem xmlns:ds="http://schemas.openxmlformats.org/officeDocument/2006/customXml" ds:itemID="{608943A1-CC57-4722-A3CE-C613824B4C62}"/>
</file>

<file path=customXml/itemProps2.xml><?xml version="1.0" encoding="utf-8"?>
<ds:datastoreItem xmlns:ds="http://schemas.openxmlformats.org/officeDocument/2006/customXml" ds:itemID="{15C2E457-B3D6-41AC-9A9B-30B286AD97BB}"/>
</file>

<file path=customXml/itemProps3.xml><?xml version="1.0" encoding="utf-8"?>
<ds:datastoreItem xmlns:ds="http://schemas.openxmlformats.org/officeDocument/2006/customXml" ds:itemID="{867025DA-39CF-41FE-AC26-A4E4DBCE6710}"/>
</file>

<file path=docProps/app.xml><?xml version="1.0" encoding="utf-8"?>
<Properties xmlns="http://schemas.openxmlformats.org/officeDocument/2006/extended-properties" xmlns:vt="http://schemas.openxmlformats.org/officeDocument/2006/docPropsVTypes">
  <Template>Default Theme</Template>
  <TotalTime>4324</TotalTime>
  <Words>97</Words>
  <Application>Microsoft Macintosh PowerPoint</Application>
  <PresentationFormat>A4 Paper (210x297 mm)</PresentationFormat>
  <Paragraphs>1</Paragraphs>
  <Slides>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Default Theme</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Reuben Tooze</dc:creator>
  <cp:keywords/>
  <dc:description/>
  <cp:lastModifiedBy>Reuben Tooze</cp:lastModifiedBy>
  <cp:revision>36</cp:revision>
  <cp:lastPrinted>2022-07-20T09:11:14Z</cp:lastPrinted>
  <dcterms:created xsi:type="dcterms:W3CDTF">2022-07-14T17:56:27Z</dcterms:created>
  <dcterms:modified xsi:type="dcterms:W3CDTF">2023-03-16T12:58:02Z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0x0101007F464A9FF75C0048ADD55C9A7E3C8241</vt:lpwstr>
  </property>
  <property fmtid="{D5CDD505-2E9C-101B-9397-08002B2CF9AE}" pid="3" name="MediaServiceImageTags">
    <vt:lpwstr/>
  </property>
</Properties>
</file>